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90" r:id="rId2"/>
    <p:sldMasterId id="2147483695" r:id="rId3"/>
    <p:sldMasterId id="2147483673" r:id="rId4"/>
    <p:sldMasterId id="2147483682" r:id="rId5"/>
    <p:sldMasterId id="2147483961" r:id="rId6"/>
    <p:sldMasterId id="2147483973" r:id="rId7"/>
    <p:sldMasterId id="2147483987" r:id="rId8"/>
    <p:sldMasterId id="2147484009" r:id="rId9"/>
    <p:sldMasterId id="2147484014" r:id="rId10"/>
  </p:sldMasterIdLst>
  <p:notesMasterIdLst>
    <p:notesMasterId r:id="rId75"/>
  </p:notesMasterIdLst>
  <p:handoutMasterIdLst>
    <p:handoutMasterId r:id="rId76"/>
  </p:handoutMasterIdLst>
  <p:sldIdLst>
    <p:sldId id="817" r:id="rId11"/>
    <p:sldId id="257" r:id="rId12"/>
    <p:sldId id="261" r:id="rId13"/>
    <p:sldId id="278" r:id="rId14"/>
    <p:sldId id="263" r:id="rId15"/>
    <p:sldId id="264" r:id="rId16"/>
    <p:sldId id="265" r:id="rId17"/>
    <p:sldId id="266" r:id="rId18"/>
    <p:sldId id="812" r:id="rId19"/>
    <p:sldId id="269" r:id="rId20"/>
    <p:sldId id="267" r:id="rId21"/>
    <p:sldId id="273" r:id="rId22"/>
    <p:sldId id="270" r:id="rId23"/>
    <p:sldId id="813" r:id="rId24"/>
    <p:sldId id="275" r:id="rId25"/>
    <p:sldId id="276" r:id="rId26"/>
    <p:sldId id="259" r:id="rId27"/>
    <p:sldId id="274" r:id="rId28"/>
    <p:sldId id="815" r:id="rId29"/>
    <p:sldId id="277" r:id="rId30"/>
    <p:sldId id="280" r:id="rId31"/>
    <p:sldId id="773" r:id="rId32"/>
    <p:sldId id="774" r:id="rId33"/>
    <p:sldId id="775" r:id="rId34"/>
    <p:sldId id="776" r:id="rId35"/>
    <p:sldId id="777" r:id="rId36"/>
    <p:sldId id="778" r:id="rId37"/>
    <p:sldId id="810" r:id="rId38"/>
    <p:sldId id="811" r:id="rId39"/>
    <p:sldId id="779" r:id="rId40"/>
    <p:sldId id="780" r:id="rId41"/>
    <p:sldId id="781" r:id="rId42"/>
    <p:sldId id="782" r:id="rId43"/>
    <p:sldId id="806" r:id="rId44"/>
    <p:sldId id="783" r:id="rId45"/>
    <p:sldId id="784" r:id="rId46"/>
    <p:sldId id="785" r:id="rId47"/>
    <p:sldId id="786" r:id="rId48"/>
    <p:sldId id="787" r:id="rId49"/>
    <p:sldId id="807" r:id="rId50"/>
    <p:sldId id="788" r:id="rId51"/>
    <p:sldId id="790" r:id="rId52"/>
    <p:sldId id="791" r:id="rId53"/>
    <p:sldId id="792" r:id="rId54"/>
    <p:sldId id="793" r:id="rId55"/>
    <p:sldId id="794" r:id="rId56"/>
    <p:sldId id="795" r:id="rId57"/>
    <p:sldId id="796" r:id="rId58"/>
    <p:sldId id="797" r:id="rId59"/>
    <p:sldId id="798" r:id="rId60"/>
    <p:sldId id="799" r:id="rId61"/>
    <p:sldId id="803" r:id="rId62"/>
    <p:sldId id="804" r:id="rId63"/>
    <p:sldId id="281" r:id="rId64"/>
    <p:sldId id="800" r:id="rId65"/>
    <p:sldId id="801" r:id="rId66"/>
    <p:sldId id="808" r:id="rId67"/>
    <p:sldId id="770" r:id="rId68"/>
    <p:sldId id="769" r:id="rId69"/>
    <p:sldId id="282" r:id="rId70"/>
    <p:sldId id="284" r:id="rId71"/>
    <p:sldId id="768" r:id="rId72"/>
    <p:sldId id="805" r:id="rId73"/>
    <p:sldId id="816" r:id="rId7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9491"/>
    <a:srgbClr val="748784"/>
    <a:srgbClr val="545E5D"/>
    <a:srgbClr val="887FA1"/>
    <a:srgbClr val="90A7A2"/>
    <a:srgbClr val="6C7FBC"/>
    <a:srgbClr val="A398C0"/>
    <a:srgbClr val="556698"/>
    <a:srgbClr val="90C0BC"/>
    <a:srgbClr val="E1D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69"/>
    <p:restoredTop sz="94637"/>
  </p:normalViewPr>
  <p:slideViewPr>
    <p:cSldViewPr snapToGrid="0" snapToObjects="1">
      <p:cViewPr varScale="1">
        <p:scale>
          <a:sx n="113" d="100"/>
          <a:sy n="113" d="100"/>
        </p:scale>
        <p:origin x="828" y="84"/>
      </p:cViewPr>
      <p:guideLst/>
    </p:cSldViewPr>
  </p:slideViewPr>
  <p:notesTextViewPr>
    <p:cViewPr>
      <p:scale>
        <a:sx n="1" d="1"/>
        <a:sy n="1" d="1"/>
      </p:scale>
      <p:origin x="0" y="0"/>
    </p:cViewPr>
  </p:notesTextViewPr>
  <p:notesViewPr>
    <p:cSldViewPr snapToGrid="0" snapToObjects="1">
      <p:cViewPr varScale="1">
        <p:scale>
          <a:sx n="83" d="100"/>
          <a:sy n="83" d="100"/>
        </p:scale>
        <p:origin x="20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ABAA1C-A8DD-4C38-9B66-7AAB2DD1C00A}" type="doc">
      <dgm:prSet loTypeId="urn:microsoft.com/office/officeart/2005/8/layout/hChevron3" loCatId="process" qsTypeId="urn:microsoft.com/office/officeart/2005/8/quickstyle/simple1" qsCatId="simple" csTypeId="urn:microsoft.com/office/officeart/2005/8/colors/accent1_2" csCatId="accent1" phldr="1"/>
      <dgm:spPr/>
    </dgm:pt>
    <dgm:pt modelId="{0F574299-36D4-4D45-BFD6-965DC3F17086}">
      <dgm:prSet/>
      <dgm:spPr/>
      <dgm:t>
        <a:bodyPr/>
        <a:lstStyle/>
        <a:p>
          <a:r>
            <a:rPr lang="en-US" dirty="0"/>
            <a:t>2. The observer watches the coaching session, using the rubric to score the coach’s use of effective coaching practices. </a:t>
          </a:r>
        </a:p>
      </dgm:t>
    </dgm:pt>
    <dgm:pt modelId="{F5B8284C-7F42-4996-9B7A-C81204485EC6}" type="parTrans" cxnId="{934B0B69-46B6-4784-AC45-434ADC6DA238}">
      <dgm:prSet/>
      <dgm:spPr/>
      <dgm:t>
        <a:bodyPr/>
        <a:lstStyle/>
        <a:p>
          <a:endParaRPr lang="en-US"/>
        </a:p>
      </dgm:t>
    </dgm:pt>
    <dgm:pt modelId="{4A544003-6A0B-4AEB-954F-F8D0CC649697}" type="sibTrans" cxnId="{934B0B69-46B6-4784-AC45-434ADC6DA238}">
      <dgm:prSet/>
      <dgm:spPr/>
      <dgm:t>
        <a:bodyPr/>
        <a:lstStyle/>
        <a:p>
          <a:endParaRPr lang="en-US"/>
        </a:p>
      </dgm:t>
    </dgm:pt>
    <dgm:pt modelId="{D4C2B6EF-9716-4E1A-8C1D-B755A5F4620C}">
      <dgm:prSet/>
      <dgm:spPr/>
      <dgm:t>
        <a:bodyPr/>
        <a:lstStyle/>
        <a:p>
          <a:r>
            <a:rPr lang="en-US" dirty="0"/>
            <a:t>3. The observer meets with the coach to discuss fidelity data and identify next steps for continuous improvement.</a:t>
          </a:r>
        </a:p>
      </dgm:t>
    </dgm:pt>
    <dgm:pt modelId="{8FE9FBA8-3252-4964-A01F-6F3B836602CC}" type="parTrans" cxnId="{70B35A5A-29B9-4695-BAA6-DA79F14A3079}">
      <dgm:prSet/>
      <dgm:spPr/>
      <dgm:t>
        <a:bodyPr/>
        <a:lstStyle/>
        <a:p>
          <a:endParaRPr lang="en-US"/>
        </a:p>
      </dgm:t>
    </dgm:pt>
    <dgm:pt modelId="{BAE8986D-512D-4A6E-87FB-08D2231FF881}" type="sibTrans" cxnId="{70B35A5A-29B9-4695-BAA6-DA79F14A3079}">
      <dgm:prSet/>
      <dgm:spPr/>
      <dgm:t>
        <a:bodyPr/>
        <a:lstStyle/>
        <a:p>
          <a:endParaRPr lang="en-US"/>
        </a:p>
      </dgm:t>
    </dgm:pt>
    <dgm:pt modelId="{348D5B0E-EC7C-43C1-BD69-0C0FD7F73D90}">
      <dgm:prSet phldrT="[Text]"/>
      <dgm:spPr/>
      <dgm:t>
        <a:bodyPr/>
        <a:lstStyle/>
        <a:p>
          <a:r>
            <a:rPr lang="en-US" dirty="0"/>
            <a:t>1. The observer meets with the coach prior to the coaching session with the teacher to identify the goals of the coaching session. </a:t>
          </a:r>
        </a:p>
      </dgm:t>
    </dgm:pt>
    <dgm:pt modelId="{34AF8C56-0945-4CA1-8A0F-63EF35979D99}" type="sibTrans" cxnId="{4ABEAE9F-5E23-46BF-8726-596634D43F5C}">
      <dgm:prSet/>
      <dgm:spPr/>
      <dgm:t>
        <a:bodyPr/>
        <a:lstStyle/>
        <a:p>
          <a:endParaRPr lang="en-US"/>
        </a:p>
      </dgm:t>
    </dgm:pt>
    <dgm:pt modelId="{93E4A6F1-ECE6-4083-A19F-64A04E45CE88}" type="parTrans" cxnId="{4ABEAE9F-5E23-46BF-8726-596634D43F5C}">
      <dgm:prSet/>
      <dgm:spPr/>
      <dgm:t>
        <a:bodyPr/>
        <a:lstStyle/>
        <a:p>
          <a:endParaRPr lang="en-US"/>
        </a:p>
      </dgm:t>
    </dgm:pt>
    <dgm:pt modelId="{5FA6E8DE-BBF9-4526-960D-42EEBCB87418}" type="pres">
      <dgm:prSet presAssocID="{2EABAA1C-A8DD-4C38-9B66-7AAB2DD1C00A}" presName="Name0" presStyleCnt="0">
        <dgm:presLayoutVars>
          <dgm:dir/>
          <dgm:resizeHandles val="exact"/>
        </dgm:presLayoutVars>
      </dgm:prSet>
      <dgm:spPr/>
    </dgm:pt>
    <dgm:pt modelId="{59AB3C61-7C8F-4B67-B3E4-620AEEB7EF5F}" type="pres">
      <dgm:prSet presAssocID="{348D5B0E-EC7C-43C1-BD69-0C0FD7F73D90}" presName="parTxOnly" presStyleLbl="node1" presStyleIdx="0" presStyleCnt="3">
        <dgm:presLayoutVars>
          <dgm:bulletEnabled val="1"/>
        </dgm:presLayoutVars>
      </dgm:prSet>
      <dgm:spPr/>
    </dgm:pt>
    <dgm:pt modelId="{ABBDD23F-0C5B-4CC7-A573-2E9B3C12A17B}" type="pres">
      <dgm:prSet presAssocID="{34AF8C56-0945-4CA1-8A0F-63EF35979D99}" presName="parSpace" presStyleCnt="0"/>
      <dgm:spPr/>
    </dgm:pt>
    <dgm:pt modelId="{F39DBC95-1F4A-4D7C-B68A-70440DDED592}" type="pres">
      <dgm:prSet presAssocID="{0F574299-36D4-4D45-BFD6-965DC3F17086}" presName="parTxOnly" presStyleLbl="node1" presStyleIdx="1" presStyleCnt="3">
        <dgm:presLayoutVars>
          <dgm:bulletEnabled val="1"/>
        </dgm:presLayoutVars>
      </dgm:prSet>
      <dgm:spPr/>
    </dgm:pt>
    <dgm:pt modelId="{C9B8911A-2613-4200-BC6D-468A6275EAC1}" type="pres">
      <dgm:prSet presAssocID="{4A544003-6A0B-4AEB-954F-F8D0CC649697}" presName="parSpace" presStyleCnt="0"/>
      <dgm:spPr/>
    </dgm:pt>
    <dgm:pt modelId="{C22D036A-AE81-49CD-93F7-757CE9173707}" type="pres">
      <dgm:prSet presAssocID="{D4C2B6EF-9716-4E1A-8C1D-B755A5F4620C}" presName="parTxOnly" presStyleLbl="node1" presStyleIdx="2" presStyleCnt="3">
        <dgm:presLayoutVars>
          <dgm:bulletEnabled val="1"/>
        </dgm:presLayoutVars>
      </dgm:prSet>
      <dgm:spPr/>
    </dgm:pt>
  </dgm:ptLst>
  <dgm:cxnLst>
    <dgm:cxn modelId="{02017D07-DF22-42C7-9660-0D1F7439CDCC}" type="presOf" srcId="{2EABAA1C-A8DD-4C38-9B66-7AAB2DD1C00A}" destId="{5FA6E8DE-BBF9-4526-960D-42EEBCB87418}" srcOrd="0" destOrd="0" presId="urn:microsoft.com/office/officeart/2005/8/layout/hChevron3"/>
    <dgm:cxn modelId="{EFB5A668-74A7-4D03-A123-86E3F94EB707}" type="presOf" srcId="{D4C2B6EF-9716-4E1A-8C1D-B755A5F4620C}" destId="{C22D036A-AE81-49CD-93F7-757CE9173707}" srcOrd="0" destOrd="0" presId="urn:microsoft.com/office/officeart/2005/8/layout/hChevron3"/>
    <dgm:cxn modelId="{934B0B69-46B6-4784-AC45-434ADC6DA238}" srcId="{2EABAA1C-A8DD-4C38-9B66-7AAB2DD1C00A}" destId="{0F574299-36D4-4D45-BFD6-965DC3F17086}" srcOrd="1" destOrd="0" parTransId="{F5B8284C-7F42-4996-9B7A-C81204485EC6}" sibTransId="{4A544003-6A0B-4AEB-954F-F8D0CC649697}"/>
    <dgm:cxn modelId="{70B35A5A-29B9-4695-BAA6-DA79F14A3079}" srcId="{2EABAA1C-A8DD-4C38-9B66-7AAB2DD1C00A}" destId="{D4C2B6EF-9716-4E1A-8C1D-B755A5F4620C}" srcOrd="2" destOrd="0" parTransId="{8FE9FBA8-3252-4964-A01F-6F3B836602CC}" sibTransId="{BAE8986D-512D-4A6E-87FB-08D2231FF881}"/>
    <dgm:cxn modelId="{A072F17E-AD69-4705-B6D7-7C7891FCDD61}" type="presOf" srcId="{348D5B0E-EC7C-43C1-BD69-0C0FD7F73D90}" destId="{59AB3C61-7C8F-4B67-B3E4-620AEEB7EF5F}" srcOrd="0" destOrd="0" presId="urn:microsoft.com/office/officeart/2005/8/layout/hChevron3"/>
    <dgm:cxn modelId="{38CC3182-89CD-4C2A-AE7F-D50AAA8A6456}" type="presOf" srcId="{0F574299-36D4-4D45-BFD6-965DC3F17086}" destId="{F39DBC95-1F4A-4D7C-B68A-70440DDED592}" srcOrd="0" destOrd="0" presId="urn:microsoft.com/office/officeart/2005/8/layout/hChevron3"/>
    <dgm:cxn modelId="{4ABEAE9F-5E23-46BF-8726-596634D43F5C}" srcId="{2EABAA1C-A8DD-4C38-9B66-7AAB2DD1C00A}" destId="{348D5B0E-EC7C-43C1-BD69-0C0FD7F73D90}" srcOrd="0" destOrd="0" parTransId="{93E4A6F1-ECE6-4083-A19F-64A04E45CE88}" sibTransId="{34AF8C56-0945-4CA1-8A0F-63EF35979D99}"/>
    <dgm:cxn modelId="{6106978C-0375-428C-AD42-CA15C3716999}" type="presParOf" srcId="{5FA6E8DE-BBF9-4526-960D-42EEBCB87418}" destId="{59AB3C61-7C8F-4B67-B3E4-620AEEB7EF5F}" srcOrd="0" destOrd="0" presId="urn:microsoft.com/office/officeart/2005/8/layout/hChevron3"/>
    <dgm:cxn modelId="{FAD62FB7-90A5-4438-A831-49DA4C7EEA38}" type="presParOf" srcId="{5FA6E8DE-BBF9-4526-960D-42EEBCB87418}" destId="{ABBDD23F-0C5B-4CC7-A573-2E9B3C12A17B}" srcOrd="1" destOrd="0" presId="urn:microsoft.com/office/officeart/2005/8/layout/hChevron3"/>
    <dgm:cxn modelId="{F8E18C48-F754-4878-8975-E8CE901E6713}" type="presParOf" srcId="{5FA6E8DE-BBF9-4526-960D-42EEBCB87418}" destId="{F39DBC95-1F4A-4D7C-B68A-70440DDED592}" srcOrd="2" destOrd="0" presId="urn:microsoft.com/office/officeart/2005/8/layout/hChevron3"/>
    <dgm:cxn modelId="{C36C88CE-F03E-4537-9979-4966398B7842}" type="presParOf" srcId="{5FA6E8DE-BBF9-4526-960D-42EEBCB87418}" destId="{C9B8911A-2613-4200-BC6D-468A6275EAC1}" srcOrd="3" destOrd="0" presId="urn:microsoft.com/office/officeart/2005/8/layout/hChevron3"/>
    <dgm:cxn modelId="{E9C1F09D-5E01-4E24-B7D0-BABC9920C0B7}" type="presParOf" srcId="{5FA6E8DE-BBF9-4526-960D-42EEBCB87418}" destId="{C22D036A-AE81-49CD-93F7-757CE9173707}"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ABAA1C-A8DD-4C38-9B66-7AAB2DD1C00A}" type="doc">
      <dgm:prSet loTypeId="urn:microsoft.com/office/officeart/2005/8/layout/hChevron3" loCatId="process" qsTypeId="urn:microsoft.com/office/officeart/2005/8/quickstyle/simple1" qsCatId="simple" csTypeId="urn:microsoft.com/office/officeart/2005/8/colors/accent1_2" csCatId="accent1" phldr="1"/>
      <dgm:spPr/>
    </dgm:pt>
    <dgm:pt modelId="{348D5B0E-EC7C-43C1-BD69-0C0FD7F73D90}">
      <dgm:prSet phldrT="[Text]"/>
      <dgm:spPr/>
      <dgm:t>
        <a:bodyPr/>
        <a:lstStyle/>
        <a:p>
          <a:endParaRPr lang="en-US" dirty="0"/>
        </a:p>
      </dgm:t>
    </dgm:pt>
    <dgm:pt modelId="{34AF8C56-0945-4CA1-8A0F-63EF35979D99}" type="sibTrans" cxnId="{4ABEAE9F-5E23-46BF-8726-596634D43F5C}">
      <dgm:prSet/>
      <dgm:spPr/>
      <dgm:t>
        <a:bodyPr/>
        <a:lstStyle/>
        <a:p>
          <a:endParaRPr lang="en-US"/>
        </a:p>
      </dgm:t>
    </dgm:pt>
    <dgm:pt modelId="{93E4A6F1-ECE6-4083-A19F-64A04E45CE88}" type="parTrans" cxnId="{4ABEAE9F-5E23-46BF-8726-596634D43F5C}">
      <dgm:prSet/>
      <dgm:spPr/>
      <dgm:t>
        <a:bodyPr/>
        <a:lstStyle/>
        <a:p>
          <a:endParaRPr lang="en-US"/>
        </a:p>
      </dgm:t>
    </dgm:pt>
    <dgm:pt modelId="{0F574299-36D4-4D45-BFD6-965DC3F17086}">
      <dgm:prSet/>
      <dgm:spPr/>
      <dgm:t>
        <a:bodyPr/>
        <a:lstStyle/>
        <a:p>
          <a:endParaRPr lang="en-US" dirty="0"/>
        </a:p>
      </dgm:t>
    </dgm:pt>
    <dgm:pt modelId="{4A544003-6A0B-4AEB-954F-F8D0CC649697}" type="sibTrans" cxnId="{934B0B69-46B6-4784-AC45-434ADC6DA238}">
      <dgm:prSet/>
      <dgm:spPr/>
      <dgm:t>
        <a:bodyPr/>
        <a:lstStyle/>
        <a:p>
          <a:endParaRPr lang="en-US"/>
        </a:p>
      </dgm:t>
    </dgm:pt>
    <dgm:pt modelId="{F5B8284C-7F42-4996-9B7A-C81204485EC6}" type="parTrans" cxnId="{934B0B69-46B6-4784-AC45-434ADC6DA238}">
      <dgm:prSet/>
      <dgm:spPr/>
      <dgm:t>
        <a:bodyPr/>
        <a:lstStyle/>
        <a:p>
          <a:endParaRPr lang="en-US"/>
        </a:p>
      </dgm:t>
    </dgm:pt>
    <dgm:pt modelId="{D4C2B6EF-9716-4E1A-8C1D-B755A5F4620C}">
      <dgm:prSet/>
      <dgm:spPr/>
      <dgm:t>
        <a:bodyPr/>
        <a:lstStyle/>
        <a:p>
          <a:endParaRPr lang="en-US" dirty="0"/>
        </a:p>
      </dgm:t>
    </dgm:pt>
    <dgm:pt modelId="{BAE8986D-512D-4A6E-87FB-08D2231FF881}" type="sibTrans" cxnId="{70B35A5A-29B9-4695-BAA6-DA79F14A3079}">
      <dgm:prSet/>
      <dgm:spPr/>
      <dgm:t>
        <a:bodyPr/>
        <a:lstStyle/>
        <a:p>
          <a:endParaRPr lang="en-US"/>
        </a:p>
      </dgm:t>
    </dgm:pt>
    <dgm:pt modelId="{8FE9FBA8-3252-4964-A01F-6F3B836602CC}" type="parTrans" cxnId="{70B35A5A-29B9-4695-BAA6-DA79F14A3079}">
      <dgm:prSet/>
      <dgm:spPr/>
      <dgm:t>
        <a:bodyPr/>
        <a:lstStyle/>
        <a:p>
          <a:endParaRPr lang="en-US"/>
        </a:p>
      </dgm:t>
    </dgm:pt>
    <dgm:pt modelId="{5FA6E8DE-BBF9-4526-960D-42EEBCB87418}" type="pres">
      <dgm:prSet presAssocID="{2EABAA1C-A8DD-4C38-9B66-7AAB2DD1C00A}" presName="Name0" presStyleCnt="0">
        <dgm:presLayoutVars>
          <dgm:dir/>
          <dgm:resizeHandles val="exact"/>
        </dgm:presLayoutVars>
      </dgm:prSet>
      <dgm:spPr/>
    </dgm:pt>
    <dgm:pt modelId="{59AB3C61-7C8F-4B67-B3E4-620AEEB7EF5F}" type="pres">
      <dgm:prSet presAssocID="{348D5B0E-EC7C-43C1-BD69-0C0FD7F73D90}" presName="parTxOnly" presStyleLbl="node1" presStyleIdx="0" presStyleCnt="3">
        <dgm:presLayoutVars>
          <dgm:bulletEnabled val="1"/>
        </dgm:presLayoutVars>
      </dgm:prSet>
      <dgm:spPr/>
    </dgm:pt>
    <dgm:pt modelId="{ABBDD23F-0C5B-4CC7-A573-2E9B3C12A17B}" type="pres">
      <dgm:prSet presAssocID="{34AF8C56-0945-4CA1-8A0F-63EF35979D99}" presName="parSpace" presStyleCnt="0"/>
      <dgm:spPr/>
    </dgm:pt>
    <dgm:pt modelId="{F39DBC95-1F4A-4D7C-B68A-70440DDED592}" type="pres">
      <dgm:prSet presAssocID="{0F574299-36D4-4D45-BFD6-965DC3F17086}" presName="parTxOnly" presStyleLbl="node1" presStyleIdx="1" presStyleCnt="3">
        <dgm:presLayoutVars>
          <dgm:bulletEnabled val="1"/>
        </dgm:presLayoutVars>
      </dgm:prSet>
      <dgm:spPr/>
    </dgm:pt>
    <dgm:pt modelId="{C9B8911A-2613-4200-BC6D-468A6275EAC1}" type="pres">
      <dgm:prSet presAssocID="{4A544003-6A0B-4AEB-954F-F8D0CC649697}" presName="parSpace" presStyleCnt="0"/>
      <dgm:spPr/>
    </dgm:pt>
    <dgm:pt modelId="{C22D036A-AE81-49CD-93F7-757CE9173707}" type="pres">
      <dgm:prSet presAssocID="{D4C2B6EF-9716-4E1A-8C1D-B755A5F4620C}" presName="parTxOnly" presStyleLbl="node1" presStyleIdx="2" presStyleCnt="3">
        <dgm:presLayoutVars>
          <dgm:bulletEnabled val="1"/>
        </dgm:presLayoutVars>
      </dgm:prSet>
      <dgm:spPr/>
    </dgm:pt>
  </dgm:ptLst>
  <dgm:cxnLst>
    <dgm:cxn modelId="{02017D07-DF22-42C7-9660-0D1F7439CDCC}" type="presOf" srcId="{2EABAA1C-A8DD-4C38-9B66-7AAB2DD1C00A}" destId="{5FA6E8DE-BBF9-4526-960D-42EEBCB87418}" srcOrd="0" destOrd="0" presId="urn:microsoft.com/office/officeart/2005/8/layout/hChevron3"/>
    <dgm:cxn modelId="{EFB5A668-74A7-4D03-A123-86E3F94EB707}" type="presOf" srcId="{D4C2B6EF-9716-4E1A-8C1D-B755A5F4620C}" destId="{C22D036A-AE81-49CD-93F7-757CE9173707}" srcOrd="0" destOrd="0" presId="urn:microsoft.com/office/officeart/2005/8/layout/hChevron3"/>
    <dgm:cxn modelId="{934B0B69-46B6-4784-AC45-434ADC6DA238}" srcId="{2EABAA1C-A8DD-4C38-9B66-7AAB2DD1C00A}" destId="{0F574299-36D4-4D45-BFD6-965DC3F17086}" srcOrd="1" destOrd="0" parTransId="{F5B8284C-7F42-4996-9B7A-C81204485EC6}" sibTransId="{4A544003-6A0B-4AEB-954F-F8D0CC649697}"/>
    <dgm:cxn modelId="{70B35A5A-29B9-4695-BAA6-DA79F14A3079}" srcId="{2EABAA1C-A8DD-4C38-9B66-7AAB2DD1C00A}" destId="{D4C2B6EF-9716-4E1A-8C1D-B755A5F4620C}" srcOrd="2" destOrd="0" parTransId="{8FE9FBA8-3252-4964-A01F-6F3B836602CC}" sibTransId="{BAE8986D-512D-4A6E-87FB-08D2231FF881}"/>
    <dgm:cxn modelId="{A072F17E-AD69-4705-B6D7-7C7891FCDD61}" type="presOf" srcId="{348D5B0E-EC7C-43C1-BD69-0C0FD7F73D90}" destId="{59AB3C61-7C8F-4B67-B3E4-620AEEB7EF5F}" srcOrd="0" destOrd="0" presId="urn:microsoft.com/office/officeart/2005/8/layout/hChevron3"/>
    <dgm:cxn modelId="{38CC3182-89CD-4C2A-AE7F-D50AAA8A6456}" type="presOf" srcId="{0F574299-36D4-4D45-BFD6-965DC3F17086}" destId="{F39DBC95-1F4A-4D7C-B68A-70440DDED592}" srcOrd="0" destOrd="0" presId="urn:microsoft.com/office/officeart/2005/8/layout/hChevron3"/>
    <dgm:cxn modelId="{4ABEAE9F-5E23-46BF-8726-596634D43F5C}" srcId="{2EABAA1C-A8DD-4C38-9B66-7AAB2DD1C00A}" destId="{348D5B0E-EC7C-43C1-BD69-0C0FD7F73D90}" srcOrd="0" destOrd="0" parTransId="{93E4A6F1-ECE6-4083-A19F-64A04E45CE88}" sibTransId="{34AF8C56-0945-4CA1-8A0F-63EF35979D99}"/>
    <dgm:cxn modelId="{6106978C-0375-428C-AD42-CA15C3716999}" type="presParOf" srcId="{5FA6E8DE-BBF9-4526-960D-42EEBCB87418}" destId="{59AB3C61-7C8F-4B67-B3E4-620AEEB7EF5F}" srcOrd="0" destOrd="0" presId="urn:microsoft.com/office/officeart/2005/8/layout/hChevron3"/>
    <dgm:cxn modelId="{FAD62FB7-90A5-4438-A831-49DA4C7EEA38}" type="presParOf" srcId="{5FA6E8DE-BBF9-4526-960D-42EEBCB87418}" destId="{ABBDD23F-0C5B-4CC7-A573-2E9B3C12A17B}" srcOrd="1" destOrd="0" presId="urn:microsoft.com/office/officeart/2005/8/layout/hChevron3"/>
    <dgm:cxn modelId="{F8E18C48-F754-4878-8975-E8CE901E6713}" type="presParOf" srcId="{5FA6E8DE-BBF9-4526-960D-42EEBCB87418}" destId="{F39DBC95-1F4A-4D7C-B68A-70440DDED592}" srcOrd="2" destOrd="0" presId="urn:microsoft.com/office/officeart/2005/8/layout/hChevron3"/>
    <dgm:cxn modelId="{C36C88CE-F03E-4537-9979-4966398B7842}" type="presParOf" srcId="{5FA6E8DE-BBF9-4526-960D-42EEBCB87418}" destId="{C9B8911A-2613-4200-BC6D-468A6275EAC1}" srcOrd="3" destOrd="0" presId="urn:microsoft.com/office/officeart/2005/8/layout/hChevron3"/>
    <dgm:cxn modelId="{E9C1F09D-5E01-4E24-B7D0-BABC9920C0B7}" type="presParOf" srcId="{5FA6E8DE-BBF9-4526-960D-42EEBCB87418}" destId="{C22D036A-AE81-49CD-93F7-757CE9173707}" srcOrd="4" destOrd="0" presId="urn:microsoft.com/office/officeart/2005/8/layout/hChevro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B3C61-7C8F-4B67-B3E4-620AEEB7EF5F}">
      <dsp:nvSpPr>
        <dsp:cNvPr id="0" name=""/>
        <dsp:cNvSpPr/>
      </dsp:nvSpPr>
      <dsp:spPr>
        <a:xfrm>
          <a:off x="5089" y="1372810"/>
          <a:ext cx="4450853" cy="17803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1. The observer meets with the coach prior to the coaching session with the teacher to identify the goals of the coaching session. </a:t>
          </a:r>
        </a:p>
      </dsp:txBody>
      <dsp:txXfrm>
        <a:off x="5089" y="1372810"/>
        <a:ext cx="4005768" cy="1780341"/>
      </dsp:txXfrm>
    </dsp:sp>
    <dsp:sp modelId="{F39DBC95-1F4A-4D7C-B68A-70440DDED592}">
      <dsp:nvSpPr>
        <dsp:cNvPr id="0" name=""/>
        <dsp:cNvSpPr/>
      </dsp:nvSpPr>
      <dsp:spPr>
        <a:xfrm>
          <a:off x="3565773" y="1372810"/>
          <a:ext cx="4450853" cy="178034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2. The observer watches the coaching session, using the rubric to score the coach’s use of effective coaching practices. </a:t>
          </a:r>
        </a:p>
      </dsp:txBody>
      <dsp:txXfrm>
        <a:off x="4455944" y="1372810"/>
        <a:ext cx="2670512" cy="1780341"/>
      </dsp:txXfrm>
    </dsp:sp>
    <dsp:sp modelId="{C22D036A-AE81-49CD-93F7-757CE9173707}">
      <dsp:nvSpPr>
        <dsp:cNvPr id="0" name=""/>
        <dsp:cNvSpPr/>
      </dsp:nvSpPr>
      <dsp:spPr>
        <a:xfrm>
          <a:off x="7126456" y="1372810"/>
          <a:ext cx="4450853" cy="178034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r>
            <a:rPr lang="en-US" sz="1900" kern="1200" dirty="0"/>
            <a:t>3. The observer meets with the coach to discuss fidelity data and identify next steps for continuous improvement.</a:t>
          </a:r>
        </a:p>
      </dsp:txBody>
      <dsp:txXfrm>
        <a:off x="8016627" y="1372810"/>
        <a:ext cx="2670512" cy="1780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B3C61-7C8F-4B67-B3E4-620AEEB7EF5F}">
      <dsp:nvSpPr>
        <dsp:cNvPr id="0" name=""/>
        <dsp:cNvSpPr/>
      </dsp:nvSpPr>
      <dsp:spPr>
        <a:xfrm>
          <a:off x="5089" y="1372810"/>
          <a:ext cx="4450853" cy="178034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6710" tIns="173355" rIns="86678" bIns="17335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5089" y="1372810"/>
        <a:ext cx="4005768" cy="1780341"/>
      </dsp:txXfrm>
    </dsp:sp>
    <dsp:sp modelId="{F39DBC95-1F4A-4D7C-B68A-70440DDED592}">
      <dsp:nvSpPr>
        <dsp:cNvPr id="0" name=""/>
        <dsp:cNvSpPr/>
      </dsp:nvSpPr>
      <dsp:spPr>
        <a:xfrm>
          <a:off x="3565773" y="1372810"/>
          <a:ext cx="4450853" cy="178034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173355" rIns="86678" bIns="17335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455944" y="1372810"/>
        <a:ext cx="2670512" cy="1780341"/>
      </dsp:txXfrm>
    </dsp:sp>
    <dsp:sp modelId="{C22D036A-AE81-49CD-93F7-757CE9173707}">
      <dsp:nvSpPr>
        <dsp:cNvPr id="0" name=""/>
        <dsp:cNvSpPr/>
      </dsp:nvSpPr>
      <dsp:spPr>
        <a:xfrm>
          <a:off x="7126456" y="1372810"/>
          <a:ext cx="4450853" cy="1780341"/>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033" tIns="173355" rIns="86678" bIns="17335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8016627" y="1372810"/>
        <a:ext cx="2670512" cy="178034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23DBAF-21E8-9C42-8D40-C12C9FB17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r>
              <a:rPr lang="en-US" sz="1100" b="1" dirty="0"/>
              <a:t>Competencies of Coaching</a:t>
            </a:r>
          </a:p>
          <a:p>
            <a:pPr>
              <a:defRPr/>
            </a:pPr>
            <a:r>
              <a:rPr lang="en-US" sz="1000" dirty="0"/>
              <a:t>OSEP Project Directors Conference 2018</a:t>
            </a:r>
          </a:p>
        </p:txBody>
      </p:sp>
      <p:sp>
        <p:nvSpPr>
          <p:cNvPr id="4" name="Footer Placeholder 3">
            <a:extLst>
              <a:ext uri="{FF2B5EF4-FFF2-40B4-BE49-F238E27FC236}">
                <a16:creationId xmlns:a16="http://schemas.microsoft.com/office/drawing/2014/main" id="{F49FCAF7-1E6B-8546-A251-9A65AD3D84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dirty="0">
                <a:latin typeface="+mn-lt"/>
              </a:defRPr>
            </a:lvl1pPr>
          </a:lstStyle>
          <a:p>
            <a:pPr>
              <a:defRPr/>
            </a:pPr>
            <a:endParaRPr lang="en-US"/>
          </a:p>
        </p:txBody>
      </p:sp>
      <p:sp>
        <p:nvSpPr>
          <p:cNvPr id="5" name="Slide Number Placeholder 4">
            <a:extLst>
              <a:ext uri="{FF2B5EF4-FFF2-40B4-BE49-F238E27FC236}">
                <a16:creationId xmlns:a16="http://schemas.microsoft.com/office/drawing/2014/main" id="{80C28D88-A47C-C64D-AB36-63D5425BBD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D4B9421-77E9-A442-B9E1-D7C5D705EE8A}" type="slidenum">
              <a:rPr lang="en-US"/>
              <a:pPr>
                <a:defRPr/>
              </a:pPr>
              <a:t>‹#›</a:t>
            </a:fld>
            <a:endParaRPr lang="en-US"/>
          </a:p>
        </p:txBody>
      </p:sp>
      <p:pic>
        <p:nvPicPr>
          <p:cNvPr id="7" name="Picture 6">
            <a:extLst>
              <a:ext uri="{FF2B5EF4-FFF2-40B4-BE49-F238E27FC236}">
                <a16:creationId xmlns:a16="http://schemas.microsoft.com/office/drawing/2014/main" id="{749B778C-5414-9D4F-B422-06791C9F7820}"/>
              </a:ext>
            </a:extLst>
          </p:cNvPr>
          <p:cNvPicPr>
            <a:picLocks noChangeAspect="1"/>
          </p:cNvPicPr>
          <p:nvPr/>
        </p:nvPicPr>
        <p:blipFill>
          <a:blip r:embed="rId2"/>
          <a:stretch>
            <a:fillRect/>
          </a:stretch>
        </p:blipFill>
        <p:spPr>
          <a:xfrm>
            <a:off x="97971" y="8694716"/>
            <a:ext cx="1387929" cy="449284"/>
          </a:xfrm>
          <a:prstGeom prst="roundRect">
            <a:avLst/>
          </a:prstGeom>
        </p:spPr>
      </p:pic>
      <p:pic>
        <p:nvPicPr>
          <p:cNvPr id="8" name="Picture 7">
            <a:extLst>
              <a:ext uri="{FF2B5EF4-FFF2-40B4-BE49-F238E27FC236}">
                <a16:creationId xmlns:a16="http://schemas.microsoft.com/office/drawing/2014/main" id="{4B6173DA-4E29-4C47-A6F9-35A6ACE303D5}"/>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583871" y="8678387"/>
            <a:ext cx="1322615" cy="458363"/>
          </a:xfrm>
          <a:prstGeom prst="roundRect">
            <a:avLst/>
          </a:prstGeom>
        </p:spPr>
      </p:pic>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BEDA80-FFC4-EA41-BE5D-5C59AE1B52F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CA15AC9-E28A-454A-AFCD-50D0E47020A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A8E1519-CFA0-154F-82BD-0B7202B8E4DE}" type="datetimeFigureOut">
              <a:rPr lang="en-US"/>
              <a:pPr>
                <a:defRPr/>
              </a:pPr>
              <a:t>7/19/2018</a:t>
            </a:fld>
            <a:endParaRPr lang="en-US"/>
          </a:p>
        </p:txBody>
      </p:sp>
      <p:sp>
        <p:nvSpPr>
          <p:cNvPr id="4" name="Slide Image Placeholder 3">
            <a:extLst>
              <a:ext uri="{FF2B5EF4-FFF2-40B4-BE49-F238E27FC236}">
                <a16:creationId xmlns:a16="http://schemas.microsoft.com/office/drawing/2014/main" id="{8C7365CF-8C4F-3C46-B8B0-2C9263B5D53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DF3EB42-9358-B24B-BE00-7E3CD0B86F8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2F8029A-9B7D-2D4A-9566-4FBF5DA5701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BCAED14-28CB-2441-BE74-F116BFB0284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5B3EB628-D2D1-EF40-999C-92E22FE67DF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61412-4463-F24A-A226-D6EB44700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16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9414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3BA2E-2018-A846-8DDA-546EB20EC5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22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793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99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575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350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09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295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492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34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61412-4463-F24A-A226-D6EB44700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1351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739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352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72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732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3BA2E-2018-A846-8DDA-546EB20EC5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243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3BA2E-2018-A846-8DDA-546EB20EC5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180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569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3BA2E-2018-A846-8DDA-546EB20EC5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325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878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61412-4463-F24A-A226-D6EB44700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540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3BA2E-2018-A846-8DDA-546EB20EC5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90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3BA2E-2018-A846-8DDA-546EB20EC5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852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677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217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092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422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910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618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1615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31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61412-4463-F24A-A226-D6EB44700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31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61412-4463-F24A-A226-D6EB44700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340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61412-4463-F24A-A226-D6EB44700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8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61412-4463-F24A-A226-D6EB44700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629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61412-4463-F24A-A226-D6EB44700F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43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6412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1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tiff"/><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tiff"/><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7.jp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7.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8.xml"/><Relationship Id="rId4" Type="http://schemas.openxmlformats.org/officeDocument/2006/relationships/image" Target="../media/image7.jp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6369-4E8F-CB40-8C5E-282DBA0C1905}"/>
              </a:ext>
            </a:extLst>
          </p:cNvPr>
          <p:cNvSpPr>
            <a:spLocks noGrp="1"/>
          </p:cNvSpPr>
          <p:nvPr>
            <p:ph type="title" hasCustomPrompt="1"/>
          </p:nvPr>
        </p:nvSpPr>
        <p:spPr/>
        <p:txBody>
          <a:bodyPr/>
          <a:lstStyle/>
          <a:p>
            <a:r>
              <a:rPr lang="en-US" dirty="0"/>
              <a:t>Click Title edit Master title style</a:t>
            </a:r>
          </a:p>
        </p:txBody>
      </p:sp>
    </p:spTree>
    <p:extLst>
      <p:ext uri="{BB962C8B-B14F-4D97-AF65-F5344CB8AC3E}">
        <p14:creationId xmlns:p14="http://schemas.microsoft.com/office/powerpoint/2010/main" val="572908701"/>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000"/>
            </a:lvl1pPr>
            <a:lvl2pPr>
              <a:defRPr sz="2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049325"/>
      </p:ext>
    </p:extLst>
  </p:cSld>
  <p:clrMapOvr>
    <a:masterClrMapping/>
  </p:clrMapOvr>
  <p:transition spd="med">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676F7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A8171F-A0E7-8C45-8280-F1195A879939}"/>
              </a:ext>
            </a:extLst>
          </p:cNvPr>
          <p:cNvSpPr/>
          <p:nvPr/>
        </p:nvSpPr>
        <p:spPr>
          <a:xfrm>
            <a:off x="23813" y="1825625"/>
            <a:ext cx="12168187" cy="12588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4CBFB135-BE1B-CC4C-9F1E-22BB7611AFFE}"/>
              </a:ext>
            </a:extLst>
          </p:cNvPr>
          <p:cNvSpPr/>
          <p:nvPr/>
        </p:nvSpPr>
        <p:spPr>
          <a:xfrm>
            <a:off x="0" y="3082925"/>
            <a:ext cx="12168188" cy="1250950"/>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Rectangle 7">
            <a:extLst>
              <a:ext uri="{FF2B5EF4-FFF2-40B4-BE49-F238E27FC236}">
                <a16:creationId xmlns:a16="http://schemas.microsoft.com/office/drawing/2014/main" id="{76D84A44-62D2-0844-9396-564B76AACDC4}"/>
              </a:ext>
            </a:extLst>
          </p:cNvPr>
          <p:cNvSpPr/>
          <p:nvPr/>
        </p:nvSpPr>
        <p:spPr>
          <a:xfrm>
            <a:off x="0" y="4333875"/>
            <a:ext cx="12192000" cy="1257300"/>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9" name="TextBox 12">
            <a:extLst>
              <a:ext uri="{FF2B5EF4-FFF2-40B4-BE49-F238E27FC236}">
                <a16:creationId xmlns:a16="http://schemas.microsoft.com/office/drawing/2014/main" id="{84669A2D-8982-5C4B-BD18-5BC2423DF673}"/>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a:solidFill>
                  <a:schemeClr val="bg1"/>
                </a:solidFill>
              </a:rPr>
              <a:t>Objectives</a:t>
            </a:r>
          </a:p>
        </p:txBody>
      </p:sp>
      <p:sp>
        <p:nvSpPr>
          <p:cNvPr id="10" name="TextBox 9">
            <a:extLst>
              <a:ext uri="{FF2B5EF4-FFF2-40B4-BE49-F238E27FC236}">
                <a16:creationId xmlns:a16="http://schemas.microsoft.com/office/drawing/2014/main" id="{513C8C71-BF71-6C40-B206-772E06A1614D}"/>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1" name="Rectangle 10">
            <a:extLst>
              <a:ext uri="{FF2B5EF4-FFF2-40B4-BE49-F238E27FC236}">
                <a16:creationId xmlns:a16="http://schemas.microsoft.com/office/drawing/2014/main" id="{19BEA38A-1418-DE4C-8056-B89E3638B647}"/>
              </a:ext>
            </a:extLst>
          </p:cNvPr>
          <p:cNvSpPr/>
          <p:nvPr/>
        </p:nvSpPr>
        <p:spPr>
          <a:xfrm>
            <a:off x="0" y="5576888"/>
            <a:ext cx="12192000" cy="1281112"/>
          </a:xfrm>
          <a:prstGeom prst="rect">
            <a:avLst/>
          </a:prstGeom>
          <a:solidFill>
            <a:srgbClr val="F6CE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4" name="Text Placeholder 4">
            <a:extLst>
              <a:ext uri="{FF2B5EF4-FFF2-40B4-BE49-F238E27FC236}">
                <a16:creationId xmlns:a16="http://schemas.microsoft.com/office/drawing/2014/main" id="{0ABD3F3C-8BD2-274C-A964-4B5413D424ED}"/>
              </a:ext>
            </a:extLst>
          </p:cNvPr>
          <p:cNvSpPr>
            <a:spLocks noGrp="1"/>
          </p:cNvSpPr>
          <p:nvPr>
            <p:ph type="body" sz="quarter" idx="11"/>
          </p:nvPr>
        </p:nvSpPr>
        <p:spPr>
          <a:xfrm>
            <a:off x="1652838" y="20281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6" name="Text Placeholder 4">
            <a:extLst>
              <a:ext uri="{FF2B5EF4-FFF2-40B4-BE49-F238E27FC236}">
                <a16:creationId xmlns:a16="http://schemas.microsoft.com/office/drawing/2014/main" id="{95BD4D80-2B3C-2F4D-8988-B862E300FB32}"/>
              </a:ext>
            </a:extLst>
          </p:cNvPr>
          <p:cNvSpPr>
            <a:spLocks noGrp="1"/>
          </p:cNvSpPr>
          <p:nvPr>
            <p:ph type="body" sz="quarter" idx="12"/>
          </p:nvPr>
        </p:nvSpPr>
        <p:spPr>
          <a:xfrm>
            <a:off x="1652838" y="32854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7" name="Text Placeholder 4">
            <a:extLst>
              <a:ext uri="{FF2B5EF4-FFF2-40B4-BE49-F238E27FC236}">
                <a16:creationId xmlns:a16="http://schemas.microsoft.com/office/drawing/2014/main" id="{A344143F-58BB-334D-BBCD-DCF9B4366ADD}"/>
              </a:ext>
            </a:extLst>
          </p:cNvPr>
          <p:cNvSpPr>
            <a:spLocks noGrp="1"/>
          </p:cNvSpPr>
          <p:nvPr>
            <p:ph type="body" sz="quarter" idx="13"/>
          </p:nvPr>
        </p:nvSpPr>
        <p:spPr>
          <a:xfrm>
            <a:off x="1652838" y="44665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8" name="Text Placeholder 4">
            <a:extLst>
              <a:ext uri="{FF2B5EF4-FFF2-40B4-BE49-F238E27FC236}">
                <a16:creationId xmlns:a16="http://schemas.microsoft.com/office/drawing/2014/main" id="{B17AADC3-47C0-4344-A6F1-B6F9146186F8}"/>
              </a:ext>
            </a:extLst>
          </p:cNvPr>
          <p:cNvSpPr>
            <a:spLocks noGrp="1"/>
          </p:cNvSpPr>
          <p:nvPr>
            <p:ph type="body" sz="quarter" idx="14"/>
          </p:nvPr>
        </p:nvSpPr>
        <p:spPr>
          <a:xfrm>
            <a:off x="1652838" y="5723825"/>
            <a:ext cx="10169691" cy="865475"/>
          </a:xfrm>
        </p:spPr>
        <p:txBody>
          <a:bodyPr/>
          <a:lstStyle>
            <a:lvl1pPr algn="l">
              <a:lnSpc>
                <a:spcPct val="100000"/>
              </a:lnSpc>
              <a:spcBef>
                <a:spcPts val="0"/>
              </a:spcBef>
              <a:defRPr sz="2000">
                <a:solidFill>
                  <a:schemeClr val="tx1">
                    <a:lumMod val="65000"/>
                    <a:lumOff val="35000"/>
                  </a:schemeClr>
                </a:solidFill>
                <a:latin typeface="+mn-lt"/>
              </a:defRPr>
            </a:lvl1pPr>
          </a:lstStyle>
          <a:p>
            <a:pPr lvl="0"/>
            <a:r>
              <a:rPr lang="en-US"/>
              <a:t>Edit Master text styles</a:t>
            </a:r>
          </a:p>
        </p:txBody>
      </p:sp>
    </p:spTree>
    <p:extLst>
      <p:ext uri="{BB962C8B-B14F-4D97-AF65-F5344CB8AC3E}">
        <p14:creationId xmlns:p14="http://schemas.microsoft.com/office/powerpoint/2010/main" val="59319411"/>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1">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61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 name="Rectangle 6"/>
          <p:cNvSpPr/>
          <p:nvPr/>
        </p:nvSpPr>
        <p:spPr>
          <a:xfrm>
            <a:off x="1770888" y="1295401"/>
            <a:ext cx="8650224"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defTabSz="914400">
              <a:spcBef>
                <a:spcPts val="2000"/>
              </a:spcBef>
              <a:buClr>
                <a:srgbClr val="2C7C9F">
                  <a:lumMod val="60000"/>
                  <a:lumOff val="40000"/>
                </a:srgbClr>
              </a:buClr>
              <a:buSzPct val="110000"/>
              <a:buFont typeface="Wingdings 2" pitchFamily="18" charset="2"/>
              <a:buNone/>
            </a:pPr>
            <a:endParaRPr sz="3200">
              <a:solidFill>
                <a:prstClr val="black">
                  <a:lumMod val="65000"/>
                  <a:lumOff val="35000"/>
                </a:prstClr>
              </a:solidFill>
              <a:latin typeface="News Gothic MT"/>
            </a:endParaRPr>
          </a:p>
        </p:txBody>
      </p:sp>
      <p:sp>
        <p:nvSpPr>
          <p:cNvPr id="2" name="Title 1"/>
          <p:cNvSpPr>
            <a:spLocks noGrp="1"/>
          </p:cNvSpPr>
          <p:nvPr>
            <p:ph type="ctrTitle"/>
          </p:nvPr>
        </p:nvSpPr>
        <p:spPr>
          <a:xfrm>
            <a:off x="1763895" y="1524000"/>
            <a:ext cx="8664211"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763895" y="3299013"/>
            <a:ext cx="8664212" cy="916641"/>
          </a:xfrm>
          <a:prstGeom prst="rect">
            <a:avLst/>
          </a:prstGeo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7506447" y="6275669"/>
            <a:ext cx="2844800" cy="365125"/>
          </a:xfrm>
          <a:prstGeom prst="rect">
            <a:avLst/>
          </a:prstGeom>
        </p:spPr>
        <p:txBody>
          <a:bodyPr/>
          <a:lstStyle/>
          <a:p>
            <a:fld id="{CA6D4C10-CAA9-3B47-817F-5EEF4A1930FD}" type="datetimeFigureOut">
              <a:rPr lang="en-US" smtClean="0">
                <a:solidFill>
                  <a:prstClr val="white"/>
                </a:solidFill>
                <a:latin typeface="News Gothic MT"/>
              </a:rPr>
              <a:pPr/>
              <a:t>7/19/2018</a:t>
            </a:fld>
            <a:endParaRPr lang="en-US">
              <a:solidFill>
                <a:prstClr val="white"/>
              </a:solidFill>
              <a:latin typeface="News Gothic MT"/>
            </a:endParaRPr>
          </a:p>
        </p:txBody>
      </p:sp>
      <p:sp>
        <p:nvSpPr>
          <p:cNvPr id="5" name="Footer Placeholder 4"/>
          <p:cNvSpPr>
            <a:spLocks noGrp="1"/>
          </p:cNvSpPr>
          <p:nvPr>
            <p:ph type="ftr" sz="quarter" idx="11"/>
          </p:nvPr>
        </p:nvSpPr>
        <p:spPr>
          <a:xfrm>
            <a:off x="352611" y="6275669"/>
            <a:ext cx="6454588" cy="365125"/>
          </a:xfrm>
          <a:prstGeom prst="rect">
            <a:avLst/>
          </a:prstGeom>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a:xfrm>
            <a:off x="10530541" y="6275669"/>
            <a:ext cx="1320800" cy="365125"/>
          </a:xfrm>
          <a:prstGeom prst="rect">
            <a:avLst/>
          </a:prstGeom>
        </p:spPr>
        <p:txBody>
          <a:bodyPr/>
          <a:lstStyle/>
          <a:p>
            <a:fld id="{35290705-0F2F-5B4B-8608-464D94B15E9D}"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2975582576"/>
      </p:ext>
    </p:extLst>
  </p:cSld>
  <p:clrMapOvr>
    <a:masterClrMapping/>
  </p:clrMapOvr>
  <mc:AlternateContent xmlns:mc="http://schemas.openxmlformats.org/markup-compatibility/2006" xmlns:p14="http://schemas.microsoft.com/office/powerpoint/2010/main">
    <mc:Choice Requires="p14">
      <p:transition spd="slow" p14:dur="1600">
        <p14:reveal/>
      </p:transition>
    </mc:Choice>
    <mc:Fallback xmlns="">
      <p:transition xmlns:p14="http://schemas.microsoft.com/office/powerpoint/2010/mai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2367" y="2403145"/>
            <a:ext cx="10742084"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732367" y="3736006"/>
            <a:ext cx="10742084" cy="1500187"/>
          </a:xfrm>
          <a:prstGeom prst="rect">
            <a:avLst/>
          </a:prstGeo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506447" y="6275669"/>
            <a:ext cx="2844800" cy="365125"/>
          </a:xfrm>
          <a:prstGeom prst="rect">
            <a:avLst/>
          </a:prstGeom>
        </p:spPr>
        <p:txBody>
          <a:bodyPr/>
          <a:lstStyle/>
          <a:p>
            <a:fld id="{CA6D4C10-CAA9-3B47-817F-5EEF4A1930FD}" type="datetimeFigureOut">
              <a:rPr lang="en-US" smtClean="0">
                <a:solidFill>
                  <a:prstClr val="white"/>
                </a:solidFill>
                <a:latin typeface="News Gothic MT"/>
              </a:rPr>
              <a:pPr/>
              <a:t>7/19/2018</a:t>
            </a:fld>
            <a:endParaRPr lang="en-US">
              <a:solidFill>
                <a:prstClr val="white"/>
              </a:solidFill>
              <a:latin typeface="News Gothic MT"/>
            </a:endParaRPr>
          </a:p>
        </p:txBody>
      </p:sp>
      <p:sp>
        <p:nvSpPr>
          <p:cNvPr id="5" name="Footer Placeholder 4"/>
          <p:cNvSpPr>
            <a:spLocks noGrp="1"/>
          </p:cNvSpPr>
          <p:nvPr>
            <p:ph type="ftr" sz="quarter" idx="11"/>
          </p:nvPr>
        </p:nvSpPr>
        <p:spPr>
          <a:xfrm>
            <a:off x="352611" y="6275669"/>
            <a:ext cx="6454588" cy="365125"/>
          </a:xfrm>
          <a:prstGeom prst="rect">
            <a:avLst/>
          </a:prstGeom>
        </p:spPr>
        <p:txBody>
          <a:bodyPr/>
          <a:lstStyle/>
          <a:p>
            <a:endParaRPr lang="en-US">
              <a:solidFill>
                <a:prstClr val="white"/>
              </a:solidFill>
              <a:latin typeface="News Gothic MT"/>
            </a:endParaRPr>
          </a:p>
        </p:txBody>
      </p:sp>
      <p:sp>
        <p:nvSpPr>
          <p:cNvPr id="6" name="Slide Number Placeholder 5"/>
          <p:cNvSpPr>
            <a:spLocks noGrp="1"/>
          </p:cNvSpPr>
          <p:nvPr>
            <p:ph type="sldNum" sz="quarter" idx="12"/>
          </p:nvPr>
        </p:nvSpPr>
        <p:spPr>
          <a:xfrm>
            <a:off x="10530541" y="6275669"/>
            <a:ext cx="1320800" cy="365125"/>
          </a:xfrm>
          <a:prstGeom prst="rect">
            <a:avLst/>
          </a:prstGeom>
        </p:spPr>
        <p:txBody>
          <a:bodyPr/>
          <a:lstStyle/>
          <a:p>
            <a:fld id="{35290705-0F2F-5B4B-8608-464D94B15E9D}" type="slidenum">
              <a:rPr lang="en-US" smtClean="0">
                <a:solidFill>
                  <a:prstClr val="white"/>
                </a:solidFill>
                <a:latin typeface="News Gothic MT"/>
              </a:rPr>
              <a:pPr/>
              <a:t>‹#›</a:t>
            </a:fld>
            <a:endParaRPr lang="en-US">
              <a:solidFill>
                <a:prstClr val="white"/>
              </a:solidFill>
              <a:latin typeface="News Gothic MT"/>
            </a:endParaRPr>
          </a:p>
        </p:txBody>
      </p:sp>
    </p:spTree>
    <p:extLst>
      <p:ext uri="{BB962C8B-B14F-4D97-AF65-F5344CB8AC3E}">
        <p14:creationId xmlns:p14="http://schemas.microsoft.com/office/powerpoint/2010/main" val="3756200173"/>
      </p:ext>
    </p:extLst>
  </p:cSld>
  <p:clrMapOvr>
    <a:masterClrMapping/>
  </p:clrMapOvr>
  <mc:AlternateContent xmlns:mc="http://schemas.openxmlformats.org/markup-compatibility/2006" xmlns:p14="http://schemas.microsoft.com/office/powerpoint/2010/main">
    <mc:Choice Requires="p14">
      <p:transition spd="slow" p14:dur="1600">
        <p14:reveal/>
      </p:transition>
    </mc:Choice>
    <mc:Fallback xmlns="">
      <p:transition xmlns:p14="http://schemas.microsoft.com/office/powerpoint/2010/mai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41" name="Rectangle 40"/>
          <p:cNvSpPr/>
          <p:nvPr userDrawn="1"/>
        </p:nvSpPr>
        <p:spPr>
          <a:xfrm>
            <a:off x="0" y="-1"/>
            <a:ext cx="12192000" cy="9608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2"/>
          <p:cNvSpPr>
            <a:spLocks noGrp="1"/>
          </p:cNvSpPr>
          <p:nvPr>
            <p:ph type="body" sz="quarter" idx="14" hasCustomPrompt="1"/>
          </p:nvPr>
        </p:nvSpPr>
        <p:spPr>
          <a:xfrm>
            <a:off x="171450" y="192036"/>
            <a:ext cx="11886232" cy="576820"/>
          </a:xfrm>
          <a:prstGeom prst="rect">
            <a:avLst/>
          </a:prstGeom>
        </p:spPr>
        <p:txBody>
          <a:bodyPr/>
          <a:lstStyle>
            <a:lvl1pPr marL="0" indent="0">
              <a:buNone/>
              <a:defRPr sz="36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dirty="0"/>
              <a:t>This is a slide Title</a:t>
            </a:r>
          </a:p>
        </p:txBody>
      </p:sp>
      <p:sp>
        <p:nvSpPr>
          <p:cNvPr id="40" name="Text Placeholder 20"/>
          <p:cNvSpPr>
            <a:spLocks noGrp="1"/>
          </p:cNvSpPr>
          <p:nvPr>
            <p:ph type="body" sz="quarter" idx="10" hasCustomPrompt="1"/>
          </p:nvPr>
        </p:nvSpPr>
        <p:spPr>
          <a:xfrm>
            <a:off x="725844" y="1565330"/>
            <a:ext cx="4590075" cy="3983064"/>
          </a:xfrm>
          <a:prstGeom prst="rect">
            <a:avLst/>
          </a:prstGeom>
        </p:spPr>
        <p:txBody>
          <a:bodyPr/>
          <a:lstStyle>
            <a:lvl1pPr marL="342900" indent="-342900">
              <a:buClr>
                <a:schemeClr val="tx1"/>
              </a:buClr>
              <a:buSzPct val="150000"/>
              <a:buFont typeface="Arial" panose="020B0604020202020204" pitchFamily="34" charset="0"/>
              <a:buChar char="•"/>
              <a:defRPr sz="2000" b="0" i="0">
                <a:latin typeface="Arial" panose="020B0604020202020204" pitchFamily="34" charset="0"/>
                <a:ea typeface="Arial" panose="020B0604020202020204" pitchFamily="34" charset="0"/>
                <a:cs typeface="Arial" panose="020B0604020202020204" pitchFamily="34"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dirty="0" err="1"/>
              <a:t>Fusce</a:t>
            </a:r>
            <a:r>
              <a:rPr lang="en-US" dirty="0"/>
              <a:t> </a:t>
            </a:r>
            <a:r>
              <a:rPr lang="en-US" dirty="0" err="1"/>
              <a:t>dapibus</a:t>
            </a:r>
            <a:r>
              <a:rPr lang="en-US" dirty="0"/>
              <a:t>, </a:t>
            </a:r>
            <a:r>
              <a:rPr lang="en-US" dirty="0" err="1"/>
              <a:t>tellus</a:t>
            </a:r>
            <a:r>
              <a:rPr lang="en-US" dirty="0"/>
              <a:t> ac cursus </a:t>
            </a:r>
            <a:r>
              <a:rPr lang="en-US" dirty="0" err="1"/>
              <a:t>commodo</a:t>
            </a:r>
            <a:r>
              <a:rPr lang="en-US" dirty="0"/>
              <a:t>, </a:t>
            </a:r>
            <a:r>
              <a:rPr lang="en-US" dirty="0" err="1"/>
              <a:t>tortor</a:t>
            </a:r>
            <a:r>
              <a:rPr lang="en-US" dirty="0"/>
              <a:t> </a:t>
            </a:r>
            <a:r>
              <a:rPr lang="en-US" dirty="0" err="1"/>
              <a:t>mauris</a:t>
            </a:r>
            <a:r>
              <a:rPr lang="en-US" dirty="0"/>
              <a:t> </a:t>
            </a:r>
            <a:r>
              <a:rPr lang="en-US" dirty="0" err="1"/>
              <a:t>condimentum</a:t>
            </a:r>
            <a:r>
              <a:rPr lang="en-US" dirty="0"/>
              <a:t> </a:t>
            </a:r>
            <a:r>
              <a:rPr lang="en-US" dirty="0" err="1"/>
              <a:t>nibh</a:t>
            </a:r>
            <a:r>
              <a:rPr lang="en-US" dirty="0"/>
              <a:t>, </a:t>
            </a:r>
            <a:r>
              <a:rPr lang="en-US" dirty="0" err="1"/>
              <a:t>ut</a:t>
            </a:r>
            <a:r>
              <a:rPr lang="en-US" dirty="0"/>
              <a:t> </a:t>
            </a:r>
            <a:r>
              <a:rPr lang="en-US" dirty="0" err="1"/>
              <a:t>fermentum</a:t>
            </a:r>
            <a:r>
              <a:rPr lang="en-US" dirty="0"/>
              <a:t> </a:t>
            </a:r>
            <a:r>
              <a:rPr lang="en-US" dirty="0" err="1"/>
              <a:t>massa</a:t>
            </a:r>
            <a:r>
              <a:rPr lang="en-US" dirty="0"/>
              <a:t> </a:t>
            </a:r>
            <a:r>
              <a:rPr lang="en-US" dirty="0" err="1"/>
              <a:t>justo</a:t>
            </a:r>
            <a:r>
              <a:rPr lang="en-US" dirty="0"/>
              <a:t> sit </a:t>
            </a:r>
            <a:r>
              <a:rPr lang="en-US" dirty="0" err="1"/>
              <a:t>amet</a:t>
            </a:r>
            <a:r>
              <a:rPr lang="en-US" dirty="0"/>
              <a:t> </a:t>
            </a:r>
            <a:r>
              <a:rPr lang="en-US" dirty="0" err="1"/>
              <a:t>risus</a:t>
            </a:r>
            <a:r>
              <a:rPr lang="en-US" dirty="0"/>
              <a:t>. </a:t>
            </a:r>
            <a:r>
              <a:rPr lang="en-US" dirty="0" err="1"/>
              <a:t>Duis</a:t>
            </a:r>
            <a:r>
              <a:rPr lang="en-US" dirty="0"/>
              <a:t> </a:t>
            </a:r>
            <a:r>
              <a:rPr lang="en-US" dirty="0" err="1"/>
              <a:t>mollis</a:t>
            </a:r>
            <a:r>
              <a:rPr lang="en-US" dirty="0"/>
              <a:t>, </a:t>
            </a:r>
            <a:r>
              <a:rPr lang="en-US" dirty="0" err="1"/>
              <a:t>est</a:t>
            </a:r>
            <a:r>
              <a:rPr lang="en-US" dirty="0"/>
              <a:t> non </a:t>
            </a:r>
            <a:r>
              <a:rPr lang="en-US" dirty="0" err="1"/>
              <a:t>commodo</a:t>
            </a:r>
            <a:r>
              <a:rPr lang="en-US" dirty="0"/>
              <a:t> </a:t>
            </a:r>
            <a:r>
              <a:rPr lang="en-US" dirty="0" err="1"/>
              <a:t>luctus</a:t>
            </a:r>
            <a:r>
              <a:rPr lang="en-US" dirty="0"/>
              <a:t>, nisi </a:t>
            </a:r>
            <a:r>
              <a:rPr lang="en-US" dirty="0" err="1"/>
              <a:t>erat</a:t>
            </a:r>
            <a:r>
              <a:rPr lang="en-US" dirty="0"/>
              <a:t> </a:t>
            </a:r>
            <a:r>
              <a:rPr lang="en-US" dirty="0" err="1"/>
              <a:t>porttitor</a:t>
            </a:r>
            <a:r>
              <a:rPr lang="en-US" dirty="0"/>
              <a:t> ligula, </a:t>
            </a:r>
            <a:r>
              <a:rPr lang="en-US" dirty="0" err="1"/>
              <a:t>eget</a:t>
            </a:r>
            <a:r>
              <a:rPr lang="en-US" dirty="0"/>
              <a:t> </a:t>
            </a:r>
            <a:r>
              <a:rPr lang="en-US" dirty="0" err="1"/>
              <a:t>lacinia</a:t>
            </a:r>
            <a:r>
              <a:rPr lang="en-US" dirty="0"/>
              <a:t> </a:t>
            </a:r>
            <a:r>
              <a:rPr lang="en-US" dirty="0" err="1"/>
              <a:t>odio</a:t>
            </a:r>
            <a:r>
              <a:rPr lang="en-US" dirty="0"/>
              <a:t> </a:t>
            </a:r>
            <a:r>
              <a:rPr lang="en-US" dirty="0" err="1"/>
              <a:t>sem</a:t>
            </a:r>
            <a:r>
              <a:rPr lang="en-US" dirty="0"/>
              <a:t> </a:t>
            </a:r>
            <a:r>
              <a:rPr lang="en-US" dirty="0" err="1"/>
              <a:t>nec</a:t>
            </a:r>
            <a:r>
              <a:rPr lang="en-US" dirty="0"/>
              <a:t> </a:t>
            </a:r>
            <a:r>
              <a:rPr lang="en-US" dirty="0" err="1"/>
              <a:t>elit</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p>
          <a:p>
            <a:pPr lvl="0"/>
            <a:r>
              <a:rPr lang="en-US" dirty="0" err="1"/>
              <a:t>Aenean</a:t>
            </a:r>
            <a:r>
              <a:rPr lang="en-US" dirty="0"/>
              <a:t> </a:t>
            </a:r>
            <a:r>
              <a:rPr lang="en-US" dirty="0" err="1"/>
              <a:t>eu</a:t>
            </a:r>
            <a:r>
              <a:rPr lang="en-US" dirty="0"/>
              <a:t> </a:t>
            </a:r>
            <a:r>
              <a:rPr lang="en-US" dirty="0" err="1"/>
              <a:t>leo</a:t>
            </a:r>
            <a:r>
              <a:rPr lang="en-US" dirty="0"/>
              <a:t> quam. </a:t>
            </a:r>
            <a:r>
              <a:rPr lang="en-US" dirty="0" err="1"/>
              <a:t>Pellentesque</a:t>
            </a:r>
            <a:r>
              <a:rPr lang="en-US" dirty="0"/>
              <a:t> </a:t>
            </a:r>
            <a:r>
              <a:rPr lang="en-US" dirty="0" err="1"/>
              <a:t>ornare</a:t>
            </a:r>
            <a:r>
              <a:rPr lang="en-US" dirty="0"/>
              <a:t> </a:t>
            </a:r>
            <a:r>
              <a:rPr lang="en-US" dirty="0" err="1"/>
              <a:t>sem</a:t>
            </a:r>
            <a:r>
              <a:rPr lang="en-US" dirty="0"/>
              <a:t> </a:t>
            </a:r>
            <a:r>
              <a:rPr lang="en-US" dirty="0" err="1"/>
              <a:t>lacinia</a:t>
            </a:r>
            <a:r>
              <a:rPr lang="en-US" dirty="0"/>
              <a:t> quam </a:t>
            </a:r>
            <a:r>
              <a:rPr lang="en-US" dirty="0" err="1"/>
              <a:t>venenatis</a:t>
            </a:r>
            <a:r>
              <a:rPr lang="en-US" dirty="0"/>
              <a:t> </a:t>
            </a:r>
            <a:r>
              <a:rPr lang="en-US" dirty="0" err="1"/>
              <a:t>vestibulum</a:t>
            </a:r>
            <a:r>
              <a:rPr lang="en-US" dirty="0"/>
              <a:t>. Integer </a:t>
            </a:r>
            <a:r>
              <a:rPr lang="en-US" dirty="0" err="1"/>
              <a:t>posuere</a:t>
            </a:r>
            <a:r>
              <a:rPr lang="en-US" dirty="0"/>
              <a:t> </a:t>
            </a:r>
            <a:r>
              <a:rPr lang="en-US" dirty="0" err="1"/>
              <a:t>erat</a:t>
            </a:r>
            <a:r>
              <a:rPr lang="en-US" dirty="0"/>
              <a:t> a ante </a:t>
            </a:r>
            <a:r>
              <a:rPr lang="en-US" dirty="0" err="1"/>
              <a:t>venenatis</a:t>
            </a:r>
            <a:r>
              <a:rPr lang="en-US" dirty="0"/>
              <a:t> </a:t>
            </a:r>
            <a:r>
              <a:rPr lang="en-US" dirty="0" err="1"/>
              <a:t>dapibus</a:t>
            </a:r>
            <a:r>
              <a:rPr lang="en-US" dirty="0"/>
              <a:t> </a:t>
            </a:r>
            <a:r>
              <a:rPr lang="en-US" dirty="0" err="1"/>
              <a:t>posuere</a:t>
            </a:r>
            <a:r>
              <a:rPr lang="en-US" dirty="0"/>
              <a:t> </a:t>
            </a:r>
            <a:r>
              <a:rPr lang="en-US" dirty="0" err="1"/>
              <a:t>velit</a:t>
            </a:r>
            <a:r>
              <a:rPr lang="en-US" dirty="0"/>
              <a:t> </a:t>
            </a:r>
            <a:r>
              <a:rPr lang="en-US" dirty="0" err="1"/>
              <a:t>aliquet</a:t>
            </a:r>
            <a:r>
              <a:rPr lang="en-US" dirty="0"/>
              <a:t>.</a:t>
            </a:r>
          </a:p>
        </p:txBody>
      </p:sp>
      <p:sp>
        <p:nvSpPr>
          <p:cNvPr id="42" name="Text Placeholder 20"/>
          <p:cNvSpPr>
            <a:spLocks noGrp="1"/>
          </p:cNvSpPr>
          <p:nvPr>
            <p:ph type="body" sz="quarter" idx="15" hasCustomPrompt="1"/>
          </p:nvPr>
        </p:nvSpPr>
        <p:spPr>
          <a:xfrm>
            <a:off x="6491213" y="1565330"/>
            <a:ext cx="4590075" cy="3983063"/>
          </a:xfrm>
          <a:prstGeom prst="rect">
            <a:avLst/>
          </a:prstGeom>
        </p:spPr>
        <p:txBody>
          <a:bodyPr/>
          <a:lstStyle>
            <a:lvl1pPr marL="0" indent="0">
              <a:buNone/>
              <a:defRPr sz="2000" b="0" i="0">
                <a:latin typeface="Arial" panose="020B0604020202020204" pitchFamily="34" charset="0"/>
                <a:ea typeface="Arial" panose="020B0604020202020204" pitchFamily="34" charset="0"/>
                <a:cs typeface="Arial" panose="020B0604020202020204" pitchFamily="34"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dirty="0" err="1"/>
              <a:t>Fusce</a:t>
            </a:r>
            <a:r>
              <a:rPr lang="en-US" dirty="0"/>
              <a:t> </a:t>
            </a:r>
            <a:r>
              <a:rPr lang="en-US" dirty="0" err="1"/>
              <a:t>dapibus</a:t>
            </a:r>
            <a:r>
              <a:rPr lang="en-US" dirty="0"/>
              <a:t>, </a:t>
            </a:r>
            <a:r>
              <a:rPr lang="en-US" dirty="0" err="1"/>
              <a:t>tellus</a:t>
            </a:r>
            <a:r>
              <a:rPr lang="en-US" dirty="0"/>
              <a:t> ac cursus </a:t>
            </a:r>
            <a:r>
              <a:rPr lang="en-US" dirty="0" err="1"/>
              <a:t>commodo</a:t>
            </a:r>
            <a:r>
              <a:rPr lang="en-US" dirty="0"/>
              <a:t>, </a:t>
            </a:r>
            <a:r>
              <a:rPr lang="en-US" dirty="0" err="1"/>
              <a:t>tortor</a:t>
            </a:r>
            <a:r>
              <a:rPr lang="en-US" dirty="0"/>
              <a:t> </a:t>
            </a:r>
            <a:r>
              <a:rPr lang="en-US" dirty="0" err="1"/>
              <a:t>mauris</a:t>
            </a:r>
            <a:r>
              <a:rPr lang="en-US" dirty="0"/>
              <a:t> </a:t>
            </a:r>
            <a:r>
              <a:rPr lang="en-US" dirty="0" err="1"/>
              <a:t>condimentum</a:t>
            </a:r>
            <a:r>
              <a:rPr lang="en-US" dirty="0"/>
              <a:t> </a:t>
            </a:r>
            <a:r>
              <a:rPr lang="en-US" dirty="0" err="1"/>
              <a:t>nibh</a:t>
            </a:r>
            <a:r>
              <a:rPr lang="en-US" dirty="0"/>
              <a:t>, </a:t>
            </a:r>
            <a:r>
              <a:rPr lang="en-US" dirty="0" err="1"/>
              <a:t>ut</a:t>
            </a:r>
            <a:r>
              <a:rPr lang="en-US" dirty="0"/>
              <a:t> </a:t>
            </a:r>
            <a:r>
              <a:rPr lang="en-US" dirty="0" err="1"/>
              <a:t>fermentum</a:t>
            </a:r>
            <a:r>
              <a:rPr lang="en-US" dirty="0"/>
              <a:t> </a:t>
            </a:r>
            <a:r>
              <a:rPr lang="en-US" dirty="0" err="1"/>
              <a:t>massa</a:t>
            </a:r>
            <a:r>
              <a:rPr lang="en-US" dirty="0"/>
              <a:t> </a:t>
            </a:r>
            <a:r>
              <a:rPr lang="en-US" dirty="0" err="1"/>
              <a:t>justo</a:t>
            </a:r>
            <a:r>
              <a:rPr lang="en-US" dirty="0"/>
              <a:t> sit </a:t>
            </a:r>
            <a:r>
              <a:rPr lang="en-US" dirty="0" err="1"/>
              <a:t>amet</a:t>
            </a:r>
            <a:r>
              <a:rPr lang="en-US" dirty="0"/>
              <a:t> </a:t>
            </a:r>
            <a:r>
              <a:rPr lang="en-US" dirty="0" err="1"/>
              <a:t>risus</a:t>
            </a:r>
            <a:r>
              <a:rPr lang="en-US" dirty="0"/>
              <a:t>. </a:t>
            </a:r>
            <a:r>
              <a:rPr lang="en-US" dirty="0" err="1"/>
              <a:t>Duis</a:t>
            </a:r>
            <a:r>
              <a:rPr lang="en-US" dirty="0"/>
              <a:t> </a:t>
            </a:r>
            <a:r>
              <a:rPr lang="en-US" dirty="0" err="1"/>
              <a:t>mollis</a:t>
            </a:r>
            <a:r>
              <a:rPr lang="en-US" dirty="0"/>
              <a:t>, </a:t>
            </a:r>
            <a:r>
              <a:rPr lang="en-US" dirty="0" err="1"/>
              <a:t>est</a:t>
            </a:r>
            <a:r>
              <a:rPr lang="en-US" dirty="0"/>
              <a:t> non </a:t>
            </a:r>
            <a:r>
              <a:rPr lang="en-US" dirty="0" err="1"/>
              <a:t>commodo</a:t>
            </a:r>
            <a:r>
              <a:rPr lang="en-US" dirty="0"/>
              <a:t> </a:t>
            </a:r>
            <a:r>
              <a:rPr lang="en-US" dirty="0" err="1"/>
              <a:t>luctus</a:t>
            </a:r>
            <a:r>
              <a:rPr lang="en-US" dirty="0"/>
              <a:t>, nisi </a:t>
            </a:r>
            <a:r>
              <a:rPr lang="en-US" dirty="0" err="1"/>
              <a:t>erat</a:t>
            </a:r>
            <a:r>
              <a:rPr lang="en-US" dirty="0"/>
              <a:t> </a:t>
            </a:r>
            <a:r>
              <a:rPr lang="en-US" dirty="0" err="1"/>
              <a:t>porttitor</a:t>
            </a:r>
            <a:r>
              <a:rPr lang="en-US" dirty="0"/>
              <a:t> ligula, </a:t>
            </a:r>
            <a:r>
              <a:rPr lang="en-US" dirty="0" err="1"/>
              <a:t>eget</a:t>
            </a:r>
            <a:r>
              <a:rPr lang="en-US" dirty="0"/>
              <a:t> </a:t>
            </a:r>
            <a:r>
              <a:rPr lang="en-US" dirty="0" err="1"/>
              <a:t>lacinia</a:t>
            </a:r>
            <a:r>
              <a:rPr lang="en-US" dirty="0"/>
              <a:t> </a:t>
            </a:r>
            <a:r>
              <a:rPr lang="en-US" dirty="0" err="1"/>
              <a:t>odio</a:t>
            </a:r>
            <a:r>
              <a:rPr lang="en-US" dirty="0"/>
              <a:t> </a:t>
            </a:r>
            <a:r>
              <a:rPr lang="en-US" dirty="0" err="1"/>
              <a:t>sem</a:t>
            </a:r>
            <a:r>
              <a:rPr lang="en-US" dirty="0"/>
              <a:t> </a:t>
            </a:r>
            <a:r>
              <a:rPr lang="en-US" dirty="0" err="1"/>
              <a:t>nec</a:t>
            </a:r>
            <a:r>
              <a:rPr lang="en-US" dirty="0"/>
              <a:t> </a:t>
            </a:r>
            <a:r>
              <a:rPr lang="en-US" dirty="0" err="1"/>
              <a:t>elit</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Aenean</a:t>
            </a:r>
            <a:r>
              <a:rPr lang="en-US" dirty="0"/>
              <a:t> </a:t>
            </a:r>
            <a:r>
              <a:rPr lang="en-US" dirty="0" err="1"/>
              <a:t>eu</a:t>
            </a:r>
            <a:r>
              <a:rPr lang="en-US" dirty="0"/>
              <a:t> </a:t>
            </a:r>
            <a:r>
              <a:rPr lang="en-US" dirty="0" err="1"/>
              <a:t>leo</a:t>
            </a:r>
            <a:r>
              <a:rPr lang="en-US" dirty="0"/>
              <a:t> quam. </a:t>
            </a:r>
            <a:r>
              <a:rPr lang="en-US" dirty="0" err="1"/>
              <a:t>Pellentesque</a:t>
            </a:r>
            <a:r>
              <a:rPr lang="en-US" dirty="0"/>
              <a:t> </a:t>
            </a:r>
            <a:r>
              <a:rPr lang="en-US" dirty="0" err="1"/>
              <a:t>ornare</a:t>
            </a:r>
            <a:r>
              <a:rPr lang="en-US" dirty="0"/>
              <a:t> </a:t>
            </a:r>
            <a:r>
              <a:rPr lang="en-US" dirty="0" err="1"/>
              <a:t>sem</a:t>
            </a:r>
            <a:r>
              <a:rPr lang="en-US" dirty="0"/>
              <a:t> </a:t>
            </a:r>
            <a:r>
              <a:rPr lang="en-US" dirty="0" err="1"/>
              <a:t>lacinia</a:t>
            </a:r>
            <a:r>
              <a:rPr lang="en-US" dirty="0"/>
              <a:t> quam </a:t>
            </a:r>
            <a:r>
              <a:rPr lang="en-US" dirty="0" err="1"/>
              <a:t>venenatis</a:t>
            </a:r>
            <a:r>
              <a:rPr lang="en-US" dirty="0"/>
              <a:t> </a:t>
            </a:r>
            <a:r>
              <a:rPr lang="en-US" dirty="0" err="1"/>
              <a:t>vestibulum</a:t>
            </a:r>
            <a:r>
              <a:rPr lang="en-US" dirty="0"/>
              <a:t>. Integer </a:t>
            </a:r>
            <a:r>
              <a:rPr lang="en-US" dirty="0" err="1"/>
              <a:t>posuere</a:t>
            </a:r>
            <a:r>
              <a:rPr lang="en-US" dirty="0"/>
              <a:t> </a:t>
            </a:r>
            <a:r>
              <a:rPr lang="en-US" dirty="0" err="1"/>
              <a:t>erat</a:t>
            </a:r>
            <a:r>
              <a:rPr lang="en-US" dirty="0"/>
              <a:t> a ante </a:t>
            </a:r>
            <a:r>
              <a:rPr lang="en-US" dirty="0" err="1"/>
              <a:t>venenatis</a:t>
            </a:r>
            <a:r>
              <a:rPr lang="en-US" dirty="0"/>
              <a:t> </a:t>
            </a:r>
            <a:r>
              <a:rPr lang="en-US" dirty="0" err="1"/>
              <a:t>dapibus</a:t>
            </a:r>
            <a:r>
              <a:rPr lang="en-US" dirty="0"/>
              <a:t> </a:t>
            </a:r>
            <a:r>
              <a:rPr lang="en-US" dirty="0" err="1"/>
              <a:t>posuere</a:t>
            </a:r>
            <a:r>
              <a:rPr lang="en-US" dirty="0"/>
              <a:t> </a:t>
            </a:r>
            <a:r>
              <a:rPr lang="en-US" dirty="0" err="1"/>
              <a:t>velit</a:t>
            </a:r>
            <a:r>
              <a:rPr lang="en-US" dirty="0"/>
              <a:t> </a:t>
            </a:r>
            <a:r>
              <a:rPr lang="en-US" dirty="0" err="1"/>
              <a:t>aliquet</a:t>
            </a:r>
            <a:r>
              <a:rPr lang="en-US" dirty="0"/>
              <a:t>.</a:t>
            </a:r>
          </a:p>
        </p:txBody>
      </p:sp>
      <p:sp>
        <p:nvSpPr>
          <p:cNvPr id="44" name="Rectangle 43"/>
          <p:cNvSpPr/>
          <p:nvPr userDrawn="1"/>
        </p:nvSpPr>
        <p:spPr>
          <a:xfrm>
            <a:off x="1" y="6530334"/>
            <a:ext cx="12192000" cy="32766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487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565052"/>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DDE891-E73B-0B40-B9E2-2F0C9E7BC301}"/>
              </a:ext>
            </a:extLst>
          </p:cNvPr>
          <p:cNvSpPr/>
          <p:nvPr/>
        </p:nvSpPr>
        <p:spPr>
          <a:xfrm>
            <a:off x="0" y="0"/>
            <a:ext cx="12192000" cy="6858000"/>
          </a:xfrm>
          <a:prstGeom prst="rect">
            <a:avLst/>
          </a:prstGeom>
          <a:solidFill>
            <a:srgbClr val="607371">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a:extLst>
              <a:ext uri="{FF2B5EF4-FFF2-40B4-BE49-F238E27FC236}">
                <a16:creationId xmlns:a16="http://schemas.microsoft.com/office/drawing/2014/main" id="{26011C4F-C165-2347-A9D6-9C459F5FC02A}"/>
              </a:ext>
            </a:extLst>
          </p:cNvPr>
          <p:cNvPicPr>
            <a:picLocks noChangeAspect="1"/>
          </p:cNvPicPr>
          <p:nvPr/>
        </p:nvPicPr>
        <p:blipFill>
          <a:blip r:embed="rId3">
            <a:alphaModFix amt="70000"/>
          </a:blip>
          <a:stretch>
            <a:fillRect/>
          </a:stretch>
        </p:blipFill>
        <p:spPr>
          <a:xfrm>
            <a:off x="92150" y="6253302"/>
            <a:ext cx="1736652" cy="562168"/>
          </a:xfrm>
          <a:prstGeom prst="roundRect">
            <a:avLst/>
          </a:prstGeom>
        </p:spPr>
      </p:pic>
      <p:sp>
        <p:nvSpPr>
          <p:cNvPr id="4" name="Content Placeholder 3">
            <a:extLst>
              <a:ext uri="{FF2B5EF4-FFF2-40B4-BE49-F238E27FC236}">
                <a16:creationId xmlns:a16="http://schemas.microsoft.com/office/drawing/2014/main" id="{F1D1D418-44EF-AA45-9103-D45F530E6971}"/>
              </a:ext>
            </a:extLst>
          </p:cNvPr>
          <p:cNvSpPr>
            <a:spLocks noGrp="1"/>
          </p:cNvSpPr>
          <p:nvPr>
            <p:ph sz="quarter" idx="10"/>
          </p:nvPr>
        </p:nvSpPr>
        <p:spPr>
          <a:xfrm>
            <a:off x="609600" y="1371600"/>
            <a:ext cx="11106150" cy="4792167"/>
          </a:xfrm>
          <a:solidFill>
            <a:srgbClr val="607371">
              <a:alpha val="64000"/>
            </a:srgbClr>
          </a:solidFill>
        </p:spPr>
        <p:txBody>
          <a:bodyPr/>
          <a:lstStyle>
            <a:lvl1pPr>
              <a:defRPr>
                <a:solidFill>
                  <a:schemeClr val="bg1"/>
                </a:solidFill>
                <a:latin typeface="Candara" panose="020E0502030303020204" pitchFamily="34" charset="0"/>
              </a:defRPr>
            </a:lvl1pPr>
            <a:lvl2pPr>
              <a:defRPr>
                <a:solidFill>
                  <a:schemeClr val="bg1"/>
                </a:solidFill>
                <a:latin typeface="Candara" panose="020E0502030303020204" pitchFamily="34" charset="0"/>
              </a:defRPr>
            </a:lvl2pPr>
            <a:lvl3pPr>
              <a:defRPr>
                <a:solidFill>
                  <a:schemeClr val="bg1"/>
                </a:solidFill>
                <a:latin typeface="Candara" panose="020E0502030303020204" pitchFamily="34" charset="0"/>
              </a:defRPr>
            </a:lvl3pPr>
            <a:lvl4pPr>
              <a:defRPr>
                <a:solidFill>
                  <a:schemeClr val="bg1"/>
                </a:solidFill>
                <a:latin typeface="Candara" panose="020E0502030303020204" pitchFamily="34" charset="0"/>
              </a:defRPr>
            </a:lvl4pPr>
            <a:lvl5pPr>
              <a:defRPr>
                <a:solidFill>
                  <a:schemeClr val="bg1"/>
                </a:solidFill>
                <a:latin typeface="Candara" panose="020E05020303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E64B7FE-50EE-2548-8DB3-42E2AD6F5B98}"/>
              </a:ext>
            </a:extLst>
          </p:cNvPr>
          <p:cNvSpPr>
            <a:spLocks noGrp="1"/>
          </p:cNvSpPr>
          <p:nvPr>
            <p:ph type="title"/>
          </p:nvPr>
        </p:nvSpPr>
        <p:spPr/>
        <p:txBody>
          <a:bodyPr/>
          <a:lstStyle>
            <a:lvl1pPr>
              <a:defRPr>
                <a:solidFill>
                  <a:srgbClr val="3B4747"/>
                </a:solidFill>
              </a:defRPr>
            </a:lvl1pPr>
          </a:lstStyle>
          <a:p>
            <a:r>
              <a:rPr lang="en-US"/>
              <a:t>Click to edit Master title style</a:t>
            </a:r>
          </a:p>
        </p:txBody>
      </p:sp>
      <p:pic>
        <p:nvPicPr>
          <p:cNvPr id="7" name="Picture 6">
            <a:extLst>
              <a:ext uri="{FF2B5EF4-FFF2-40B4-BE49-F238E27FC236}">
                <a16:creationId xmlns:a16="http://schemas.microsoft.com/office/drawing/2014/main" id="{130A5278-5C10-5146-84EB-F66E9F3A23E6}"/>
              </a:ext>
            </a:extLst>
          </p:cNvPr>
          <p:cNvPicPr>
            <a:picLocks noChangeAspect="1"/>
          </p:cNvPicPr>
          <p:nvPr userDrawn="1"/>
        </p:nvPicPr>
        <p:blipFill>
          <a:blip r:embed="rId4">
            <a:alphaModFix amt="57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0466615" y="6266566"/>
            <a:ext cx="1583871" cy="548904"/>
          </a:xfrm>
          <a:prstGeom prst="roundRect">
            <a:avLst/>
          </a:prstGeom>
        </p:spPr>
      </p:pic>
      <p:pic>
        <p:nvPicPr>
          <p:cNvPr id="9" name="Picture 8">
            <a:extLst>
              <a:ext uri="{FF2B5EF4-FFF2-40B4-BE49-F238E27FC236}">
                <a16:creationId xmlns:a16="http://schemas.microsoft.com/office/drawing/2014/main" id="{695E84D4-6249-304B-B70A-CE77E74E90E1}"/>
              </a:ext>
            </a:extLst>
          </p:cNvPr>
          <p:cNvPicPr>
            <a:picLocks noChangeAspect="1"/>
          </p:cNvPicPr>
          <p:nvPr userDrawn="1"/>
        </p:nvPicPr>
        <p:blipFill>
          <a:blip r:embed="rId5">
            <a:alphaModFix amt="66000"/>
          </a:blip>
          <a:stretch>
            <a:fillRect/>
          </a:stretch>
        </p:blipFill>
        <p:spPr>
          <a:xfrm>
            <a:off x="8514282" y="6287515"/>
            <a:ext cx="1552225" cy="527955"/>
          </a:xfrm>
          <a:prstGeom prst="roundRect">
            <a:avLst/>
          </a:prstGeom>
        </p:spPr>
      </p:pic>
      <p:pic>
        <p:nvPicPr>
          <p:cNvPr id="10" name="Picture 9">
            <a:extLst>
              <a:ext uri="{FF2B5EF4-FFF2-40B4-BE49-F238E27FC236}">
                <a16:creationId xmlns:a16="http://schemas.microsoft.com/office/drawing/2014/main" id="{7367869F-F05D-E04C-B1A4-8DF71A357A24}"/>
              </a:ext>
            </a:extLst>
          </p:cNvPr>
          <p:cNvPicPr>
            <a:picLocks noChangeAspect="1"/>
          </p:cNvPicPr>
          <p:nvPr userDrawn="1"/>
        </p:nvPicPr>
        <p:blipFill>
          <a:blip r:embed="rId6">
            <a:alphaModFix amt="79000"/>
          </a:blip>
          <a:stretch>
            <a:fillRect/>
          </a:stretch>
        </p:blipFill>
        <p:spPr>
          <a:xfrm>
            <a:off x="2051863" y="6254579"/>
            <a:ext cx="1915703" cy="613688"/>
          </a:xfrm>
          <a:prstGeom prst="roundRect">
            <a:avLst/>
          </a:prstGeom>
          <a:solidFill>
            <a:schemeClr val="bg1"/>
          </a:solidFill>
        </p:spPr>
      </p:pic>
    </p:spTree>
    <p:extLst>
      <p:ext uri="{BB962C8B-B14F-4D97-AF65-F5344CB8AC3E}">
        <p14:creationId xmlns:p14="http://schemas.microsoft.com/office/powerpoint/2010/main" val="3117162726"/>
      </p:ext>
    </p:extLst>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70804"/>
      </p:ext>
    </p:extLst>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8BCEA39-4E46-EC49-BD5D-8E3C14DD8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12192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a:extLst>
              <a:ext uri="{FF2B5EF4-FFF2-40B4-BE49-F238E27FC236}">
                <a16:creationId xmlns:a16="http://schemas.microsoft.com/office/drawing/2014/main" id="{2380204E-FF07-474F-92FE-47D60A557BF6}"/>
              </a:ext>
            </a:extLst>
          </p:cNvPr>
          <p:cNvSpPr/>
          <p:nvPr/>
        </p:nvSpPr>
        <p:spPr>
          <a:xfrm flipV="1">
            <a:off x="0" y="0"/>
            <a:ext cx="7259638" cy="6097588"/>
          </a:xfrm>
          <a:prstGeom prst="rtTriangle">
            <a:avLst/>
          </a:prstGeom>
          <a:solidFill>
            <a:srgbClr val="8FA6A1">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ight Triangle 6">
            <a:extLst>
              <a:ext uri="{FF2B5EF4-FFF2-40B4-BE49-F238E27FC236}">
                <a16:creationId xmlns:a16="http://schemas.microsoft.com/office/drawing/2014/main" id="{67D96EEA-7C8C-C04F-AEC5-BE814FD28F87}"/>
              </a:ext>
            </a:extLst>
          </p:cNvPr>
          <p:cNvSpPr/>
          <p:nvPr/>
        </p:nvSpPr>
        <p:spPr>
          <a:xfrm>
            <a:off x="0" y="1703388"/>
            <a:ext cx="7715250" cy="5203825"/>
          </a:xfrm>
          <a:prstGeom prst="rtTriangle">
            <a:avLst/>
          </a:prstGeom>
          <a:solidFill>
            <a:srgbClr val="47ABE1">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6A047082-5722-6C47-933E-FEBA6AEE780F}"/>
              </a:ext>
            </a:extLst>
          </p:cNvPr>
          <p:cNvPicPr>
            <a:picLocks noChangeAspect="1"/>
          </p:cNvPicPr>
          <p:nvPr/>
        </p:nvPicPr>
        <p:blipFill>
          <a:blip r:embed="rId3">
            <a:alphaModFix amt="74000"/>
          </a:blip>
          <a:stretch>
            <a:fillRect/>
          </a:stretch>
        </p:blipFill>
        <p:spPr>
          <a:xfrm>
            <a:off x="98159" y="49053"/>
            <a:ext cx="3759466" cy="1216969"/>
          </a:xfrm>
          <a:prstGeom prst="roundRect">
            <a:avLst/>
          </a:prstGeom>
        </p:spPr>
      </p:pic>
      <p:sp>
        <p:nvSpPr>
          <p:cNvPr id="3" name="Subtitle 2"/>
          <p:cNvSpPr>
            <a:spLocks noGrp="1"/>
          </p:cNvSpPr>
          <p:nvPr>
            <p:ph type="subTitle" idx="1"/>
          </p:nvPr>
        </p:nvSpPr>
        <p:spPr>
          <a:xfrm>
            <a:off x="5144530" y="1723339"/>
            <a:ext cx="6598508" cy="1752600"/>
          </a:xfrm>
          <a:solidFill>
            <a:srgbClr val="F6CE9E">
              <a:alpha val="14902"/>
            </a:srgbClr>
          </a:solidFill>
        </p:spPr>
        <p:txBody>
          <a:bodyPr/>
          <a:lstStyle>
            <a:lvl1pPr marL="0" indent="0" algn="l">
              <a:buNone/>
              <a:defRPr sz="3200" b="1">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11" name="Text Placeholder 5">
            <a:extLst>
              <a:ext uri="{FF2B5EF4-FFF2-40B4-BE49-F238E27FC236}">
                <a16:creationId xmlns:a16="http://schemas.microsoft.com/office/drawing/2014/main" id="{09384244-23CF-3142-B7CD-888F63BD1D0C}"/>
              </a:ext>
            </a:extLst>
          </p:cNvPr>
          <p:cNvSpPr>
            <a:spLocks noGrp="1"/>
          </p:cNvSpPr>
          <p:nvPr>
            <p:ph type="body" sz="quarter" idx="10"/>
          </p:nvPr>
        </p:nvSpPr>
        <p:spPr>
          <a:xfrm>
            <a:off x="5144530" y="3659564"/>
            <a:ext cx="6574397" cy="1127293"/>
          </a:xfrm>
          <a:solidFill>
            <a:srgbClr val="8FA6A1">
              <a:alpha val="34000"/>
            </a:srgbClr>
          </a:solidFill>
        </p:spPr>
        <p:txBody>
          <a:bodyPr/>
          <a:lstStyle>
            <a:lvl1pPr>
              <a:defRPr>
                <a:solidFill>
                  <a:schemeClr val="bg1"/>
                </a:solidFill>
                <a:effectLst>
                  <a:outerShdw blurRad="50800" dist="38100" dir="5400000" algn="t" rotWithShape="0">
                    <a:prstClr val="black">
                      <a:alpha val="40000"/>
                    </a:prstClr>
                  </a:outerShdw>
                </a:effectLst>
              </a:defRPr>
            </a:lvl1pPr>
          </a:lstStyle>
          <a:p>
            <a:pPr lvl="0"/>
            <a:r>
              <a:rPr lang="en-US"/>
              <a:t>Edit Master text styles</a:t>
            </a:r>
          </a:p>
        </p:txBody>
      </p:sp>
      <p:pic>
        <p:nvPicPr>
          <p:cNvPr id="10" name="Picture 9">
            <a:extLst>
              <a:ext uri="{FF2B5EF4-FFF2-40B4-BE49-F238E27FC236}">
                <a16:creationId xmlns:a16="http://schemas.microsoft.com/office/drawing/2014/main" id="{7E8E319C-7321-4B4E-BD9C-88AC09E1CD96}"/>
              </a:ext>
            </a:extLst>
          </p:cNvPr>
          <p:cNvPicPr>
            <a:picLocks noChangeAspect="1"/>
          </p:cNvPicPr>
          <p:nvPr userDrawn="1"/>
        </p:nvPicPr>
        <p:blipFill>
          <a:blip r:embed="rId4">
            <a:alphaModFix amt="65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251297" y="5299196"/>
            <a:ext cx="3406303" cy="1180483"/>
          </a:xfrm>
          <a:prstGeom prst="roundRect">
            <a:avLst/>
          </a:prstGeom>
        </p:spPr>
      </p:pic>
      <p:pic>
        <p:nvPicPr>
          <p:cNvPr id="12" name="Picture 11">
            <a:extLst>
              <a:ext uri="{FF2B5EF4-FFF2-40B4-BE49-F238E27FC236}">
                <a16:creationId xmlns:a16="http://schemas.microsoft.com/office/drawing/2014/main" id="{D02777AF-A118-5C4F-B8AD-C3F4932D56D2}"/>
              </a:ext>
            </a:extLst>
          </p:cNvPr>
          <p:cNvPicPr>
            <a:picLocks noChangeAspect="1"/>
          </p:cNvPicPr>
          <p:nvPr userDrawn="1"/>
        </p:nvPicPr>
        <p:blipFill>
          <a:blip r:embed="rId5">
            <a:alphaModFix amt="55000"/>
          </a:blip>
          <a:stretch>
            <a:fillRect/>
          </a:stretch>
        </p:blipFill>
        <p:spPr>
          <a:xfrm>
            <a:off x="251297" y="3995965"/>
            <a:ext cx="3406303" cy="1158579"/>
          </a:xfrm>
          <a:prstGeom prst="roundRect">
            <a:avLst/>
          </a:prstGeom>
        </p:spPr>
      </p:pic>
      <p:pic>
        <p:nvPicPr>
          <p:cNvPr id="13" name="Picture 12">
            <a:extLst>
              <a:ext uri="{FF2B5EF4-FFF2-40B4-BE49-F238E27FC236}">
                <a16:creationId xmlns:a16="http://schemas.microsoft.com/office/drawing/2014/main" id="{5E9D52AD-ACA2-5047-8958-B40A48EBD5A2}"/>
              </a:ext>
            </a:extLst>
          </p:cNvPr>
          <p:cNvPicPr>
            <a:picLocks noChangeAspect="1"/>
          </p:cNvPicPr>
          <p:nvPr userDrawn="1"/>
        </p:nvPicPr>
        <p:blipFill>
          <a:blip r:embed="rId6">
            <a:alphaModFix amt="44000"/>
          </a:blip>
          <a:stretch>
            <a:fillRect/>
          </a:stretch>
        </p:blipFill>
        <p:spPr>
          <a:xfrm>
            <a:off x="3981519" y="94521"/>
            <a:ext cx="3829533" cy="1226776"/>
          </a:xfrm>
          <a:prstGeom prst="roundRect">
            <a:avLst/>
          </a:prstGeom>
          <a:solidFill>
            <a:schemeClr val="bg1"/>
          </a:solidFill>
        </p:spPr>
      </p:pic>
    </p:spTree>
    <p:extLst>
      <p:ext uri="{BB962C8B-B14F-4D97-AF65-F5344CB8AC3E}">
        <p14:creationId xmlns:p14="http://schemas.microsoft.com/office/powerpoint/2010/main" val="1479549559"/>
      </p:ext>
    </p:extLst>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8FA6A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3D0A6-3E98-E04C-A9A7-61B0B6E8307A}"/>
              </a:ext>
            </a:extLst>
          </p:cNvPr>
          <p:cNvPicPr>
            <a:picLocks noChangeAspect="1"/>
          </p:cNvPicPr>
          <p:nvPr/>
        </p:nvPicPr>
        <p:blipFill>
          <a:blip r:embed="rId2">
            <a:alphaModFix amt="74000"/>
          </a:blip>
          <a:stretch>
            <a:fillRect/>
          </a:stretch>
        </p:blipFill>
        <p:spPr>
          <a:xfrm>
            <a:off x="6649510" y="5722343"/>
            <a:ext cx="2629510" cy="851193"/>
          </a:xfrm>
          <a:prstGeom prst="roundRect">
            <a:avLst/>
          </a:prstGeom>
        </p:spPr>
      </p:pic>
      <p:pic>
        <p:nvPicPr>
          <p:cNvPr id="8" name="Picture 7">
            <a:extLst>
              <a:ext uri="{FF2B5EF4-FFF2-40B4-BE49-F238E27FC236}">
                <a16:creationId xmlns:a16="http://schemas.microsoft.com/office/drawing/2014/main" id="{58B6E71E-D940-D24B-A898-27FA25B63DDB}"/>
              </a:ext>
            </a:extLst>
          </p:cNvPr>
          <p:cNvPicPr>
            <a:picLocks noChangeAspect="1"/>
          </p:cNvPicPr>
          <p:nvPr/>
        </p:nvPicPr>
        <p:blipFill>
          <a:blip r:embed="rId3"/>
          <a:srcRect r="75326" b="40496"/>
          <a:stretch>
            <a:fillRect/>
          </a:stretch>
        </p:blipFill>
        <p:spPr>
          <a:xfrm>
            <a:off x="0" y="0"/>
            <a:ext cx="2164348" cy="4108712"/>
          </a:xfrm>
          <a:custGeom>
            <a:avLst/>
            <a:gdLst>
              <a:gd name="connsiteX0" fmla="*/ 1084930 w 2164348"/>
              <a:gd name="connsiteY0" fmla="*/ 0 h 4108712"/>
              <a:gd name="connsiteX1" fmla="*/ 2164348 w 2164348"/>
              <a:gd name="connsiteY1" fmla="*/ 0 h 4108712"/>
              <a:gd name="connsiteX2" fmla="*/ 0 w 2164348"/>
              <a:gd name="connsiteY2" fmla="*/ 4108712 h 4108712"/>
              <a:gd name="connsiteX3" fmla="*/ 0 w 2164348"/>
              <a:gd name="connsiteY3" fmla="*/ 2059587 h 4108712"/>
            </a:gdLst>
            <a:ahLst/>
            <a:cxnLst>
              <a:cxn ang="0">
                <a:pos x="connsiteX0" y="connsiteY0"/>
              </a:cxn>
              <a:cxn ang="0">
                <a:pos x="connsiteX1" y="connsiteY1"/>
              </a:cxn>
              <a:cxn ang="0">
                <a:pos x="connsiteX2" y="connsiteY2"/>
              </a:cxn>
              <a:cxn ang="0">
                <a:pos x="connsiteX3" y="connsiteY3"/>
              </a:cxn>
            </a:cxnLst>
            <a:rect l="l" t="t" r="r" b="b"/>
            <a:pathLst>
              <a:path w="2164348" h="4108712">
                <a:moveTo>
                  <a:pt x="1084930" y="0"/>
                </a:moveTo>
                <a:lnTo>
                  <a:pt x="2164348" y="0"/>
                </a:lnTo>
                <a:lnTo>
                  <a:pt x="0" y="4108712"/>
                </a:lnTo>
                <a:lnTo>
                  <a:pt x="0" y="2059587"/>
                </a:lnTo>
                <a:close/>
              </a:path>
            </a:pathLst>
          </a:custGeom>
        </p:spPr>
      </p:pic>
      <p:pic>
        <p:nvPicPr>
          <p:cNvPr id="9" name="Picture 8">
            <a:extLst>
              <a:ext uri="{FF2B5EF4-FFF2-40B4-BE49-F238E27FC236}">
                <a16:creationId xmlns:a16="http://schemas.microsoft.com/office/drawing/2014/main" id="{63AB9E47-7CD1-8644-964B-7626341D5D99}"/>
              </a:ext>
            </a:extLst>
          </p:cNvPr>
          <p:cNvPicPr>
            <a:picLocks noChangeAspect="1"/>
          </p:cNvPicPr>
          <p:nvPr/>
        </p:nvPicPr>
        <p:blipFill>
          <a:blip r:embed="rId3"/>
          <a:srcRect r="55125"/>
          <a:stretch>
            <a:fillRect/>
          </a:stretch>
        </p:blipFill>
        <p:spPr>
          <a:xfrm>
            <a:off x="216" y="-46939"/>
            <a:ext cx="3936367" cy="6904939"/>
          </a:xfrm>
          <a:custGeom>
            <a:avLst/>
            <a:gdLst>
              <a:gd name="connsiteX0" fmla="*/ 2870060 w 3936367"/>
              <a:gd name="connsiteY0" fmla="*/ 0 h 6904939"/>
              <a:gd name="connsiteX1" fmla="*/ 3936367 w 3936367"/>
              <a:gd name="connsiteY1" fmla="*/ 0 h 6904939"/>
              <a:gd name="connsiteX2" fmla="*/ 530228 w 3936367"/>
              <a:gd name="connsiteY2" fmla="*/ 6904939 h 6904939"/>
              <a:gd name="connsiteX3" fmla="*/ 0 w 3936367"/>
              <a:gd name="connsiteY3" fmla="*/ 6904939 h 6904939"/>
              <a:gd name="connsiteX4" fmla="*/ 0 w 3936367"/>
              <a:gd name="connsiteY4" fmla="*/ 5818197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367" h="6904939">
                <a:moveTo>
                  <a:pt x="2870060" y="0"/>
                </a:moveTo>
                <a:lnTo>
                  <a:pt x="3936367" y="0"/>
                </a:lnTo>
                <a:lnTo>
                  <a:pt x="530228" y="6904939"/>
                </a:lnTo>
                <a:lnTo>
                  <a:pt x="0" y="6904939"/>
                </a:lnTo>
                <a:lnTo>
                  <a:pt x="0" y="5818197"/>
                </a:lnTo>
                <a:close/>
              </a:path>
            </a:pathLst>
          </a:custGeom>
        </p:spPr>
      </p:pic>
      <p:pic>
        <p:nvPicPr>
          <p:cNvPr id="10" name="Picture 9">
            <a:extLst>
              <a:ext uri="{FF2B5EF4-FFF2-40B4-BE49-F238E27FC236}">
                <a16:creationId xmlns:a16="http://schemas.microsoft.com/office/drawing/2014/main" id="{CAA81E07-9384-0842-9A18-D0A1CA666123}"/>
              </a:ext>
            </a:extLst>
          </p:cNvPr>
          <p:cNvPicPr>
            <a:picLocks noChangeAspect="1"/>
          </p:cNvPicPr>
          <p:nvPr/>
        </p:nvPicPr>
        <p:blipFill>
          <a:blip r:embed="rId3"/>
          <a:srcRect l="14246" r="34742"/>
          <a:stretch>
            <a:fillRect/>
          </a:stretch>
        </p:blipFill>
        <p:spPr>
          <a:xfrm>
            <a:off x="1249657" y="0"/>
            <a:ext cx="4474730" cy="6904939"/>
          </a:xfrm>
          <a:custGeom>
            <a:avLst/>
            <a:gdLst>
              <a:gd name="connsiteX0" fmla="*/ 3408300 w 4474730"/>
              <a:gd name="connsiteY0" fmla="*/ 0 h 6904939"/>
              <a:gd name="connsiteX1" fmla="*/ 4474730 w 4474730"/>
              <a:gd name="connsiteY1" fmla="*/ 0 h 6904939"/>
              <a:gd name="connsiteX2" fmla="*/ 1066429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29" y="6904939"/>
                </a:lnTo>
                <a:lnTo>
                  <a:pt x="0" y="6904939"/>
                </a:lnTo>
                <a:close/>
              </a:path>
            </a:pathLst>
          </a:custGeom>
        </p:spPr>
      </p:pic>
      <p:pic>
        <p:nvPicPr>
          <p:cNvPr id="11" name="Picture 10">
            <a:extLst>
              <a:ext uri="{FF2B5EF4-FFF2-40B4-BE49-F238E27FC236}">
                <a16:creationId xmlns:a16="http://schemas.microsoft.com/office/drawing/2014/main" id="{76C25004-3EAE-CE49-B72F-F713E7D6DBAF}"/>
              </a:ext>
            </a:extLst>
          </p:cNvPr>
          <p:cNvPicPr>
            <a:picLocks noChangeAspect="1"/>
          </p:cNvPicPr>
          <p:nvPr/>
        </p:nvPicPr>
        <p:blipFill>
          <a:blip r:embed="rId3"/>
          <a:srcRect l="33300" r="15688"/>
          <a:stretch>
            <a:fillRect/>
          </a:stretch>
        </p:blipFill>
        <p:spPr>
          <a:xfrm>
            <a:off x="2921029" y="0"/>
            <a:ext cx="4474730" cy="6904939"/>
          </a:xfrm>
          <a:custGeom>
            <a:avLst/>
            <a:gdLst>
              <a:gd name="connsiteX0" fmla="*/ 3408300 w 4474730"/>
              <a:gd name="connsiteY0" fmla="*/ 0 h 6904939"/>
              <a:gd name="connsiteX1" fmla="*/ 4474730 w 4474730"/>
              <a:gd name="connsiteY1" fmla="*/ 0 h 6904939"/>
              <a:gd name="connsiteX2" fmla="*/ 1066430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30" y="6904939"/>
                </a:lnTo>
                <a:lnTo>
                  <a:pt x="0" y="6904939"/>
                </a:lnTo>
                <a:close/>
              </a:path>
            </a:pathLst>
          </a:custGeom>
        </p:spPr>
      </p:pic>
      <p:pic>
        <p:nvPicPr>
          <p:cNvPr id="12" name="Picture 11">
            <a:extLst>
              <a:ext uri="{FF2B5EF4-FFF2-40B4-BE49-F238E27FC236}">
                <a16:creationId xmlns:a16="http://schemas.microsoft.com/office/drawing/2014/main" id="{8FBB109E-642E-3248-91AF-7B573195393E}"/>
              </a:ext>
            </a:extLst>
          </p:cNvPr>
          <p:cNvPicPr>
            <a:picLocks noChangeAspect="1"/>
          </p:cNvPicPr>
          <p:nvPr/>
        </p:nvPicPr>
        <p:blipFill rotWithShape="1">
          <a:blip r:embed="rId3"/>
          <a:srcRect l="52467"/>
          <a:stretch/>
        </p:blipFill>
        <p:spPr>
          <a:xfrm>
            <a:off x="4602374" y="0"/>
            <a:ext cx="4169523" cy="6904939"/>
          </a:xfrm>
          <a:custGeom>
            <a:avLst/>
            <a:gdLst>
              <a:gd name="connsiteX0" fmla="*/ 3408300 w 4169524"/>
              <a:gd name="connsiteY0" fmla="*/ 0 h 6904939"/>
              <a:gd name="connsiteX1" fmla="*/ 4169524 w 4169524"/>
              <a:gd name="connsiteY1" fmla="*/ 0 h 6904939"/>
              <a:gd name="connsiteX2" fmla="*/ 4169524 w 4169524"/>
              <a:gd name="connsiteY2" fmla="*/ 618321 h 6904939"/>
              <a:gd name="connsiteX3" fmla="*/ 1066430 w 4169524"/>
              <a:gd name="connsiteY3" fmla="*/ 6904939 h 6904939"/>
              <a:gd name="connsiteX4" fmla="*/ 0 w 4169524"/>
              <a:gd name="connsiteY4" fmla="*/ 6904939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524" h="6904939">
                <a:moveTo>
                  <a:pt x="3408300" y="0"/>
                </a:moveTo>
                <a:lnTo>
                  <a:pt x="4169524" y="0"/>
                </a:lnTo>
                <a:lnTo>
                  <a:pt x="4169524" y="618321"/>
                </a:lnTo>
                <a:lnTo>
                  <a:pt x="1066430" y="6904939"/>
                </a:lnTo>
                <a:lnTo>
                  <a:pt x="0" y="6904939"/>
                </a:lnTo>
                <a:close/>
              </a:path>
            </a:pathLst>
          </a:custGeom>
        </p:spPr>
      </p:pic>
      <p:sp>
        <p:nvSpPr>
          <p:cNvPr id="3" name="Subtitle 2"/>
          <p:cNvSpPr>
            <a:spLocks noGrp="1"/>
          </p:cNvSpPr>
          <p:nvPr>
            <p:ph type="subTitle" idx="1"/>
          </p:nvPr>
        </p:nvSpPr>
        <p:spPr>
          <a:xfrm>
            <a:off x="7832585" y="1606929"/>
            <a:ext cx="4234334" cy="2234457"/>
          </a:xfrm>
          <a:solidFill>
            <a:srgbClr val="744A9E">
              <a:alpha val="14902"/>
            </a:srgbClr>
          </a:solidFill>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C4791B49-798B-0149-9387-E00478A76B9E}"/>
              </a:ext>
            </a:extLst>
          </p:cNvPr>
          <p:cNvSpPr>
            <a:spLocks noGrp="1"/>
          </p:cNvSpPr>
          <p:nvPr>
            <p:ph type="body" sz="quarter" idx="10"/>
          </p:nvPr>
        </p:nvSpPr>
        <p:spPr>
          <a:xfrm>
            <a:off x="7527870" y="4210458"/>
            <a:ext cx="4128914" cy="1127293"/>
          </a:xfrm>
          <a:solidFill>
            <a:srgbClr val="809591">
              <a:alpha val="43137"/>
            </a:srgbClr>
          </a:solidFill>
        </p:spPr>
        <p:txBody>
          <a:bodyPr/>
          <a:lstStyle>
            <a:lvl1pPr>
              <a:defRPr>
                <a:solidFill>
                  <a:schemeClr val="bg1"/>
                </a:solidFill>
              </a:defRPr>
            </a:lvl1pPr>
          </a:lstStyle>
          <a:p>
            <a:pPr lvl="0"/>
            <a:r>
              <a:rPr lang="en-US"/>
              <a:t>Edit Master text styles</a:t>
            </a:r>
          </a:p>
        </p:txBody>
      </p:sp>
      <p:pic>
        <p:nvPicPr>
          <p:cNvPr id="13" name="Picture 12">
            <a:extLst>
              <a:ext uri="{FF2B5EF4-FFF2-40B4-BE49-F238E27FC236}">
                <a16:creationId xmlns:a16="http://schemas.microsoft.com/office/drawing/2014/main" id="{0A5D1CF6-0EFF-E34D-B1B9-89C5BFB8EC55}"/>
              </a:ext>
            </a:extLst>
          </p:cNvPr>
          <p:cNvPicPr>
            <a:picLocks noChangeAspect="1"/>
          </p:cNvPicPr>
          <p:nvPr userDrawn="1"/>
        </p:nvPicPr>
        <p:blipFill>
          <a:blip r:embed="rId4">
            <a:alphaModFix amt="67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9437688" y="5722343"/>
            <a:ext cx="2456131" cy="851193"/>
          </a:xfrm>
          <a:prstGeom prst="roundRect">
            <a:avLst/>
          </a:prstGeom>
        </p:spPr>
      </p:pic>
      <p:pic>
        <p:nvPicPr>
          <p:cNvPr id="14" name="Picture 13">
            <a:extLst>
              <a:ext uri="{FF2B5EF4-FFF2-40B4-BE49-F238E27FC236}">
                <a16:creationId xmlns:a16="http://schemas.microsoft.com/office/drawing/2014/main" id="{60E01272-2BA9-FB4B-BE8F-5471FAA21918}"/>
              </a:ext>
            </a:extLst>
          </p:cNvPr>
          <p:cNvPicPr>
            <a:picLocks noChangeAspect="1"/>
          </p:cNvPicPr>
          <p:nvPr userDrawn="1"/>
        </p:nvPicPr>
        <p:blipFill>
          <a:blip r:embed="rId5">
            <a:alphaModFix amt="61000"/>
          </a:blip>
          <a:stretch>
            <a:fillRect/>
          </a:stretch>
        </p:blipFill>
        <p:spPr>
          <a:xfrm>
            <a:off x="4062170" y="5722343"/>
            <a:ext cx="2502568" cy="851193"/>
          </a:xfrm>
          <a:prstGeom prst="roundRect">
            <a:avLst/>
          </a:prstGeom>
        </p:spPr>
      </p:pic>
      <p:pic>
        <p:nvPicPr>
          <p:cNvPr id="15" name="Picture 14">
            <a:extLst>
              <a:ext uri="{FF2B5EF4-FFF2-40B4-BE49-F238E27FC236}">
                <a16:creationId xmlns:a16="http://schemas.microsoft.com/office/drawing/2014/main" id="{FA115D11-BC02-364A-A3E0-1F88C6ABDE7B}"/>
              </a:ext>
            </a:extLst>
          </p:cNvPr>
          <p:cNvPicPr>
            <a:picLocks noChangeAspect="1"/>
          </p:cNvPicPr>
          <p:nvPr userDrawn="1"/>
        </p:nvPicPr>
        <p:blipFill>
          <a:blip r:embed="rId6">
            <a:alphaModFix amt="67000"/>
          </a:blip>
          <a:stretch>
            <a:fillRect/>
          </a:stretch>
        </p:blipFill>
        <p:spPr>
          <a:xfrm>
            <a:off x="1224775" y="5722343"/>
            <a:ext cx="2657104" cy="851193"/>
          </a:xfrm>
          <a:prstGeom prst="roundRect">
            <a:avLst/>
          </a:prstGeom>
          <a:solidFill>
            <a:schemeClr val="bg1"/>
          </a:solidFill>
        </p:spPr>
      </p:pic>
    </p:spTree>
    <p:extLst>
      <p:ext uri="{BB962C8B-B14F-4D97-AF65-F5344CB8AC3E}">
        <p14:creationId xmlns:p14="http://schemas.microsoft.com/office/powerpoint/2010/main" val="163108771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Quote2">
    <p:spTree>
      <p:nvGrpSpPr>
        <p:cNvPr id="1" name=""/>
        <p:cNvGrpSpPr/>
        <p:nvPr/>
      </p:nvGrpSpPr>
      <p:grpSpPr>
        <a:xfrm>
          <a:off x="0" y="0"/>
          <a:ext cx="0" cy="0"/>
          <a:chOff x="0" y="0"/>
          <a:chExt cx="0" cy="0"/>
        </a:xfrm>
      </p:grpSpPr>
      <p:sp>
        <p:nvSpPr>
          <p:cNvPr id="2" name="Title 1"/>
          <p:cNvSpPr>
            <a:spLocks noGrp="1"/>
          </p:cNvSpPr>
          <p:nvPr>
            <p:ph type="title"/>
          </p:nvPr>
        </p:nvSpPr>
        <p:spPr>
          <a:xfrm>
            <a:off x="1016000" y="32004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6000" y="1676401"/>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3790313666"/>
      </p:ext>
    </p:extLst>
  </p:cSld>
  <p:clrMapOvr>
    <a:masterClrMapping/>
  </p:clrMapOvr>
  <p:transition spd="med">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rgbClr val="8FA6A1"/>
        </a:solid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9580E4CB-4087-8047-9C31-A1BEEDB0C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437688" y="5938838"/>
            <a:ext cx="20208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54C0CA1-1038-034B-855D-D81E446AA108}"/>
              </a:ext>
            </a:extLst>
          </p:cNvPr>
          <p:cNvPicPr>
            <a:picLocks noChangeAspect="1"/>
          </p:cNvPicPr>
          <p:nvPr/>
        </p:nvPicPr>
        <p:blipFill>
          <a:blip r:embed="rId3">
            <a:alphaModFix amt="74000"/>
          </a:blip>
          <a:stretch>
            <a:fillRect/>
          </a:stretch>
        </p:blipFill>
        <p:spPr>
          <a:xfrm>
            <a:off x="8771898" y="4711172"/>
            <a:ext cx="3274609" cy="1060017"/>
          </a:xfrm>
          <a:prstGeom prst="roundRect">
            <a:avLst/>
          </a:prstGeom>
        </p:spPr>
      </p:pic>
      <p:pic>
        <p:nvPicPr>
          <p:cNvPr id="6" name="Picture 5">
            <a:extLst>
              <a:ext uri="{FF2B5EF4-FFF2-40B4-BE49-F238E27FC236}">
                <a16:creationId xmlns:a16="http://schemas.microsoft.com/office/drawing/2014/main" id="{E048CD5F-86E3-C140-8089-E599216E0F35}"/>
              </a:ext>
            </a:extLst>
          </p:cNvPr>
          <p:cNvPicPr>
            <a:picLocks noChangeAspect="1"/>
          </p:cNvPicPr>
          <p:nvPr/>
        </p:nvPicPr>
        <p:blipFill>
          <a:blip r:embed="rId4"/>
          <a:srcRect r="75326" b="40496"/>
          <a:stretch>
            <a:fillRect/>
          </a:stretch>
        </p:blipFill>
        <p:spPr>
          <a:xfrm>
            <a:off x="-386336" y="-91406"/>
            <a:ext cx="2164348" cy="4108712"/>
          </a:xfrm>
          <a:custGeom>
            <a:avLst/>
            <a:gdLst>
              <a:gd name="connsiteX0" fmla="*/ 1084930 w 2164348"/>
              <a:gd name="connsiteY0" fmla="*/ 0 h 4108712"/>
              <a:gd name="connsiteX1" fmla="*/ 2164348 w 2164348"/>
              <a:gd name="connsiteY1" fmla="*/ 0 h 4108712"/>
              <a:gd name="connsiteX2" fmla="*/ 0 w 2164348"/>
              <a:gd name="connsiteY2" fmla="*/ 4108712 h 4108712"/>
              <a:gd name="connsiteX3" fmla="*/ 0 w 2164348"/>
              <a:gd name="connsiteY3" fmla="*/ 2059587 h 4108712"/>
            </a:gdLst>
            <a:ahLst/>
            <a:cxnLst>
              <a:cxn ang="0">
                <a:pos x="connsiteX0" y="connsiteY0"/>
              </a:cxn>
              <a:cxn ang="0">
                <a:pos x="connsiteX1" y="connsiteY1"/>
              </a:cxn>
              <a:cxn ang="0">
                <a:pos x="connsiteX2" y="connsiteY2"/>
              </a:cxn>
              <a:cxn ang="0">
                <a:pos x="connsiteX3" y="connsiteY3"/>
              </a:cxn>
            </a:cxnLst>
            <a:rect l="l" t="t" r="r" b="b"/>
            <a:pathLst>
              <a:path w="2164348" h="4108712">
                <a:moveTo>
                  <a:pt x="1084930" y="0"/>
                </a:moveTo>
                <a:lnTo>
                  <a:pt x="2164348" y="0"/>
                </a:lnTo>
                <a:lnTo>
                  <a:pt x="0" y="4108712"/>
                </a:lnTo>
                <a:lnTo>
                  <a:pt x="0" y="2059587"/>
                </a:lnTo>
                <a:close/>
              </a:path>
            </a:pathLst>
          </a:custGeom>
        </p:spPr>
      </p:pic>
      <p:pic>
        <p:nvPicPr>
          <p:cNvPr id="8" name="Picture 7">
            <a:extLst>
              <a:ext uri="{FF2B5EF4-FFF2-40B4-BE49-F238E27FC236}">
                <a16:creationId xmlns:a16="http://schemas.microsoft.com/office/drawing/2014/main" id="{7C63E1BC-445D-1747-BDF9-FABEF726CE64}"/>
              </a:ext>
            </a:extLst>
          </p:cNvPr>
          <p:cNvPicPr>
            <a:picLocks noChangeAspect="1"/>
          </p:cNvPicPr>
          <p:nvPr/>
        </p:nvPicPr>
        <p:blipFill>
          <a:blip r:embed="rId4"/>
          <a:srcRect r="55125"/>
          <a:stretch>
            <a:fillRect/>
          </a:stretch>
        </p:blipFill>
        <p:spPr>
          <a:xfrm>
            <a:off x="-837728" y="-193278"/>
            <a:ext cx="3936367" cy="6904939"/>
          </a:xfrm>
          <a:custGeom>
            <a:avLst/>
            <a:gdLst>
              <a:gd name="connsiteX0" fmla="*/ 2870060 w 3936367"/>
              <a:gd name="connsiteY0" fmla="*/ 0 h 6904939"/>
              <a:gd name="connsiteX1" fmla="*/ 3936367 w 3936367"/>
              <a:gd name="connsiteY1" fmla="*/ 0 h 6904939"/>
              <a:gd name="connsiteX2" fmla="*/ 530228 w 3936367"/>
              <a:gd name="connsiteY2" fmla="*/ 6904939 h 6904939"/>
              <a:gd name="connsiteX3" fmla="*/ 0 w 3936367"/>
              <a:gd name="connsiteY3" fmla="*/ 6904939 h 6904939"/>
              <a:gd name="connsiteX4" fmla="*/ 0 w 3936367"/>
              <a:gd name="connsiteY4" fmla="*/ 5818197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367" h="6904939">
                <a:moveTo>
                  <a:pt x="2870060" y="0"/>
                </a:moveTo>
                <a:lnTo>
                  <a:pt x="3936367" y="0"/>
                </a:lnTo>
                <a:lnTo>
                  <a:pt x="530228" y="6904939"/>
                </a:lnTo>
                <a:lnTo>
                  <a:pt x="0" y="6904939"/>
                </a:lnTo>
                <a:lnTo>
                  <a:pt x="0" y="5818197"/>
                </a:lnTo>
                <a:close/>
              </a:path>
            </a:pathLst>
          </a:custGeom>
        </p:spPr>
      </p:pic>
      <p:pic>
        <p:nvPicPr>
          <p:cNvPr id="9" name="Picture 8">
            <a:extLst>
              <a:ext uri="{FF2B5EF4-FFF2-40B4-BE49-F238E27FC236}">
                <a16:creationId xmlns:a16="http://schemas.microsoft.com/office/drawing/2014/main" id="{6385164B-F166-4342-A2B9-1C2C96581223}"/>
              </a:ext>
            </a:extLst>
          </p:cNvPr>
          <p:cNvPicPr>
            <a:picLocks noChangeAspect="1"/>
          </p:cNvPicPr>
          <p:nvPr/>
        </p:nvPicPr>
        <p:blipFill>
          <a:blip r:embed="rId4"/>
          <a:srcRect l="14246" r="34742"/>
          <a:stretch>
            <a:fillRect/>
          </a:stretch>
        </p:blipFill>
        <p:spPr>
          <a:xfrm>
            <a:off x="-205358" y="0"/>
            <a:ext cx="4474730" cy="6904939"/>
          </a:xfrm>
          <a:custGeom>
            <a:avLst/>
            <a:gdLst>
              <a:gd name="connsiteX0" fmla="*/ 3408300 w 4474730"/>
              <a:gd name="connsiteY0" fmla="*/ 0 h 6904939"/>
              <a:gd name="connsiteX1" fmla="*/ 4474730 w 4474730"/>
              <a:gd name="connsiteY1" fmla="*/ 0 h 6904939"/>
              <a:gd name="connsiteX2" fmla="*/ 1066429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29" y="6904939"/>
                </a:lnTo>
                <a:lnTo>
                  <a:pt x="0" y="6904939"/>
                </a:lnTo>
                <a:close/>
              </a:path>
            </a:pathLst>
          </a:custGeom>
        </p:spPr>
      </p:pic>
      <p:pic>
        <p:nvPicPr>
          <p:cNvPr id="10" name="Picture 9">
            <a:extLst>
              <a:ext uri="{FF2B5EF4-FFF2-40B4-BE49-F238E27FC236}">
                <a16:creationId xmlns:a16="http://schemas.microsoft.com/office/drawing/2014/main" id="{2C6F9603-1D5A-524B-A51D-C1B839AC27A4}"/>
              </a:ext>
            </a:extLst>
          </p:cNvPr>
          <p:cNvPicPr>
            <a:picLocks noChangeAspect="1"/>
          </p:cNvPicPr>
          <p:nvPr/>
        </p:nvPicPr>
        <p:blipFill>
          <a:blip r:embed="rId4"/>
          <a:srcRect l="33300" r="15688"/>
          <a:stretch>
            <a:fillRect/>
          </a:stretch>
        </p:blipFill>
        <p:spPr>
          <a:xfrm>
            <a:off x="1139668" y="0"/>
            <a:ext cx="4474730" cy="6904939"/>
          </a:xfrm>
          <a:custGeom>
            <a:avLst/>
            <a:gdLst>
              <a:gd name="connsiteX0" fmla="*/ 3408300 w 4474730"/>
              <a:gd name="connsiteY0" fmla="*/ 0 h 6904939"/>
              <a:gd name="connsiteX1" fmla="*/ 4474730 w 4474730"/>
              <a:gd name="connsiteY1" fmla="*/ 0 h 6904939"/>
              <a:gd name="connsiteX2" fmla="*/ 1066430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30" y="6904939"/>
                </a:lnTo>
                <a:lnTo>
                  <a:pt x="0" y="6904939"/>
                </a:lnTo>
                <a:close/>
              </a:path>
            </a:pathLst>
          </a:custGeom>
        </p:spPr>
      </p:pic>
      <p:pic>
        <p:nvPicPr>
          <p:cNvPr id="11" name="Picture 10">
            <a:extLst>
              <a:ext uri="{FF2B5EF4-FFF2-40B4-BE49-F238E27FC236}">
                <a16:creationId xmlns:a16="http://schemas.microsoft.com/office/drawing/2014/main" id="{CD706D92-2A7D-954D-BD01-025E62BBEEA6}"/>
              </a:ext>
            </a:extLst>
          </p:cNvPr>
          <p:cNvPicPr>
            <a:picLocks noChangeAspect="1"/>
          </p:cNvPicPr>
          <p:nvPr/>
        </p:nvPicPr>
        <p:blipFill rotWithShape="1">
          <a:blip r:embed="rId4"/>
          <a:srcRect l="52467" r="-133"/>
          <a:stretch/>
        </p:blipFill>
        <p:spPr>
          <a:xfrm>
            <a:off x="2417296" y="0"/>
            <a:ext cx="4181212" cy="6904939"/>
          </a:xfrm>
          <a:custGeom>
            <a:avLst/>
            <a:gdLst>
              <a:gd name="connsiteX0" fmla="*/ 3408300 w 4169524"/>
              <a:gd name="connsiteY0" fmla="*/ 0 h 6904939"/>
              <a:gd name="connsiteX1" fmla="*/ 4169524 w 4169524"/>
              <a:gd name="connsiteY1" fmla="*/ 0 h 6904939"/>
              <a:gd name="connsiteX2" fmla="*/ 4169524 w 4169524"/>
              <a:gd name="connsiteY2" fmla="*/ 618321 h 6904939"/>
              <a:gd name="connsiteX3" fmla="*/ 1066430 w 4169524"/>
              <a:gd name="connsiteY3" fmla="*/ 6904939 h 6904939"/>
              <a:gd name="connsiteX4" fmla="*/ 0 w 4169524"/>
              <a:gd name="connsiteY4" fmla="*/ 6904939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524" h="6904939">
                <a:moveTo>
                  <a:pt x="3408300" y="0"/>
                </a:moveTo>
                <a:lnTo>
                  <a:pt x="4169524" y="0"/>
                </a:lnTo>
                <a:lnTo>
                  <a:pt x="4169524" y="618321"/>
                </a:lnTo>
                <a:lnTo>
                  <a:pt x="1066430" y="6904939"/>
                </a:lnTo>
                <a:lnTo>
                  <a:pt x="0" y="6904939"/>
                </a:lnTo>
                <a:close/>
              </a:path>
            </a:pathLst>
          </a:custGeom>
        </p:spPr>
      </p:pic>
      <p:pic>
        <p:nvPicPr>
          <p:cNvPr id="12" name="Picture 11">
            <a:extLst>
              <a:ext uri="{FF2B5EF4-FFF2-40B4-BE49-F238E27FC236}">
                <a16:creationId xmlns:a16="http://schemas.microsoft.com/office/drawing/2014/main" id="{18CC35D9-3B31-6F4F-B344-6E14934E7A8E}"/>
              </a:ext>
            </a:extLst>
          </p:cNvPr>
          <p:cNvPicPr>
            <a:picLocks noChangeAspect="1"/>
          </p:cNvPicPr>
          <p:nvPr/>
        </p:nvPicPr>
        <p:blipFill>
          <a:blip r:embed="rId4"/>
          <a:srcRect l="71635" t="26997"/>
          <a:stretch>
            <a:fillRect/>
          </a:stretch>
        </p:blipFill>
        <p:spPr>
          <a:xfrm>
            <a:off x="3731009" y="1817155"/>
            <a:ext cx="2506625" cy="5040845"/>
          </a:xfrm>
          <a:custGeom>
            <a:avLst/>
            <a:gdLst>
              <a:gd name="connsiteX0" fmla="*/ 2488177 w 2488177"/>
              <a:gd name="connsiteY0" fmla="*/ 0 h 5040845"/>
              <a:gd name="connsiteX1" fmla="*/ 2488177 w 2488177"/>
              <a:gd name="connsiteY1" fmla="*/ 2160499 h 5040845"/>
              <a:gd name="connsiteX2" fmla="*/ 1066429 w 2488177"/>
              <a:gd name="connsiteY2" fmla="*/ 5040845 h 5040845"/>
              <a:gd name="connsiteX3" fmla="*/ 0 w 2488177"/>
              <a:gd name="connsiteY3" fmla="*/ 5040845 h 5040845"/>
            </a:gdLst>
            <a:ahLst/>
            <a:cxnLst>
              <a:cxn ang="0">
                <a:pos x="connsiteX0" y="connsiteY0"/>
              </a:cxn>
              <a:cxn ang="0">
                <a:pos x="connsiteX1" y="connsiteY1"/>
              </a:cxn>
              <a:cxn ang="0">
                <a:pos x="connsiteX2" y="connsiteY2"/>
              </a:cxn>
              <a:cxn ang="0">
                <a:pos x="connsiteX3" y="connsiteY3"/>
              </a:cxn>
            </a:cxnLst>
            <a:rect l="l" t="t" r="r" b="b"/>
            <a:pathLst>
              <a:path w="2488177" h="5040845">
                <a:moveTo>
                  <a:pt x="2488177" y="0"/>
                </a:moveTo>
                <a:lnTo>
                  <a:pt x="2488177" y="2160499"/>
                </a:lnTo>
                <a:lnTo>
                  <a:pt x="1066429" y="5040845"/>
                </a:lnTo>
                <a:lnTo>
                  <a:pt x="0" y="5040845"/>
                </a:lnTo>
                <a:close/>
              </a:path>
            </a:pathLst>
          </a:custGeom>
        </p:spPr>
      </p:pic>
      <p:sp>
        <p:nvSpPr>
          <p:cNvPr id="13" name="Rectangle 12">
            <a:extLst>
              <a:ext uri="{FF2B5EF4-FFF2-40B4-BE49-F238E27FC236}">
                <a16:creationId xmlns:a16="http://schemas.microsoft.com/office/drawing/2014/main" id="{3A019166-C5CF-134A-9A6E-7D86AAB2B532}"/>
              </a:ext>
            </a:extLst>
          </p:cNvPr>
          <p:cNvSpPr/>
          <p:nvPr/>
        </p:nvSpPr>
        <p:spPr>
          <a:xfrm>
            <a:off x="5614988" y="0"/>
            <a:ext cx="6577012" cy="6858000"/>
          </a:xfrm>
          <a:prstGeom prst="rect">
            <a:avLst/>
          </a:prstGeom>
          <a:solidFill>
            <a:srgbClr val="8FA6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4">
            <a:extLst>
              <a:ext uri="{FF2B5EF4-FFF2-40B4-BE49-F238E27FC236}">
                <a16:creationId xmlns:a16="http://schemas.microsoft.com/office/drawing/2014/main" id="{F2149263-87A2-2044-A01B-4ACC196730D9}"/>
              </a:ext>
            </a:extLst>
          </p:cNvPr>
          <p:cNvPicPr>
            <a:picLocks noChangeAspect="1"/>
          </p:cNvPicPr>
          <p:nvPr/>
        </p:nvPicPr>
        <p:blipFill>
          <a:blip r:embed="rId3">
            <a:alphaModFix amt="74000"/>
          </a:blip>
          <a:stretch>
            <a:fillRect/>
          </a:stretch>
        </p:blipFill>
        <p:spPr>
          <a:xfrm>
            <a:off x="5571258" y="5602308"/>
            <a:ext cx="3133006" cy="1014179"/>
          </a:xfrm>
          <a:prstGeom prst="roundRect">
            <a:avLst/>
          </a:prstGeom>
        </p:spPr>
      </p:pic>
      <p:sp>
        <p:nvSpPr>
          <p:cNvPr id="26" name="Title 6">
            <a:extLst>
              <a:ext uri="{FF2B5EF4-FFF2-40B4-BE49-F238E27FC236}">
                <a16:creationId xmlns:a16="http://schemas.microsoft.com/office/drawing/2014/main" id="{29FB83DD-44DA-8B40-81FF-EFBD14F3D09D}"/>
              </a:ext>
            </a:extLst>
          </p:cNvPr>
          <p:cNvSpPr>
            <a:spLocks noGrp="1"/>
          </p:cNvSpPr>
          <p:nvPr>
            <p:ph type="title"/>
          </p:nvPr>
        </p:nvSpPr>
        <p:spPr>
          <a:xfrm>
            <a:off x="5861430" y="2755628"/>
            <a:ext cx="6109209" cy="1085850"/>
          </a:xfrm>
          <a:solidFill>
            <a:srgbClr val="9FACA1"/>
          </a:solidFill>
        </p:spPr>
        <p:txBody>
          <a:bodyPr/>
          <a:lstStyle>
            <a:lvl1pPr>
              <a:defRPr sz="3200"/>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F3C744D-CEAB-2848-99C5-C2DD9AFE058A}"/>
              </a:ext>
            </a:extLst>
          </p:cNvPr>
          <p:cNvSpPr>
            <a:spLocks noGrp="1"/>
          </p:cNvSpPr>
          <p:nvPr>
            <p:ph type="body" sz="quarter" idx="10"/>
          </p:nvPr>
        </p:nvSpPr>
        <p:spPr>
          <a:xfrm>
            <a:off x="5896725" y="409663"/>
            <a:ext cx="6073914" cy="2177543"/>
          </a:xfrm>
          <a:solidFill>
            <a:srgbClr val="676F7F">
              <a:alpha val="21000"/>
            </a:srgbClr>
          </a:solidFill>
        </p:spPr>
        <p:txBody>
          <a:bodyPr/>
          <a:lstStyle>
            <a:lvl1pPr>
              <a:defRPr sz="4000" b="1">
                <a:solidFill>
                  <a:schemeClr val="bg1"/>
                </a:solidFill>
              </a:defRPr>
            </a:lvl1pPr>
          </a:lstStyle>
          <a:p>
            <a:pPr lvl="0"/>
            <a:r>
              <a:rPr lang="en-US"/>
              <a:t>Edit Master text styles</a:t>
            </a:r>
          </a:p>
        </p:txBody>
      </p:sp>
      <p:pic>
        <p:nvPicPr>
          <p:cNvPr id="17" name="Picture 16">
            <a:extLst>
              <a:ext uri="{FF2B5EF4-FFF2-40B4-BE49-F238E27FC236}">
                <a16:creationId xmlns:a16="http://schemas.microsoft.com/office/drawing/2014/main" id="{F580819B-BA01-8B47-90A7-A0DD8CE7DB92}"/>
              </a:ext>
            </a:extLst>
          </p:cNvPr>
          <p:cNvPicPr>
            <a:picLocks noChangeAspect="1"/>
          </p:cNvPicPr>
          <p:nvPr userDrawn="1"/>
        </p:nvPicPr>
        <p:blipFill>
          <a:blip r:embed="rId5">
            <a:alphaModFix amt="69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8903494" y="5619791"/>
            <a:ext cx="2875983" cy="996696"/>
          </a:xfrm>
          <a:prstGeom prst="roundRect">
            <a:avLst/>
          </a:prstGeom>
        </p:spPr>
      </p:pic>
      <p:pic>
        <p:nvPicPr>
          <p:cNvPr id="16" name="Picture 15">
            <a:extLst>
              <a:ext uri="{FF2B5EF4-FFF2-40B4-BE49-F238E27FC236}">
                <a16:creationId xmlns:a16="http://schemas.microsoft.com/office/drawing/2014/main" id="{6B30E36B-7E49-5346-AF83-1B696EA1D066}"/>
              </a:ext>
            </a:extLst>
          </p:cNvPr>
          <p:cNvPicPr>
            <a:picLocks noChangeAspect="1"/>
          </p:cNvPicPr>
          <p:nvPr userDrawn="1"/>
        </p:nvPicPr>
        <p:blipFill>
          <a:blip r:embed="rId6">
            <a:alphaModFix amt="62000"/>
          </a:blip>
          <a:stretch>
            <a:fillRect/>
          </a:stretch>
        </p:blipFill>
        <p:spPr>
          <a:xfrm>
            <a:off x="8903494" y="4595285"/>
            <a:ext cx="2766730" cy="941042"/>
          </a:xfrm>
          <a:prstGeom prst="roundRect">
            <a:avLst/>
          </a:prstGeom>
        </p:spPr>
      </p:pic>
    </p:spTree>
    <p:extLst>
      <p:ext uri="{BB962C8B-B14F-4D97-AF65-F5344CB8AC3E}">
        <p14:creationId xmlns:p14="http://schemas.microsoft.com/office/powerpoint/2010/main" val="3052635753"/>
      </p:ext>
    </p:extLst>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CFAB-0D85-AE40-8B6D-4FE54962978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6564118"/>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625873-2C0E-8249-A3F3-2BB5D6851F8B}"/>
              </a:ext>
            </a:extLst>
          </p:cNvPr>
          <p:cNvSpPr/>
          <p:nvPr/>
        </p:nvSpPr>
        <p:spPr>
          <a:xfrm>
            <a:off x="0" y="5910263"/>
            <a:ext cx="12192000" cy="94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26AF31F7-5CD5-8741-AC42-3565AB7B88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5127271"/>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rgbClr val="8FA6A1"/>
        </a:solidFill>
        <a:effectLst/>
      </p:bgPr>
    </p:bg>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C7928C65-947A-0C44-A6DD-806A4259B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437688" y="5938838"/>
            <a:ext cx="20208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CC40583-08C9-B446-9918-11A560DCB071}"/>
              </a:ext>
            </a:extLst>
          </p:cNvPr>
          <p:cNvPicPr>
            <a:picLocks noChangeAspect="1"/>
          </p:cNvPicPr>
          <p:nvPr/>
        </p:nvPicPr>
        <p:blipFill>
          <a:blip r:embed="rId3">
            <a:alphaModFix amt="74000"/>
          </a:blip>
          <a:stretch>
            <a:fillRect/>
          </a:stretch>
        </p:blipFill>
        <p:spPr>
          <a:xfrm>
            <a:off x="8771898" y="4711172"/>
            <a:ext cx="3274609" cy="1060017"/>
          </a:xfrm>
          <a:prstGeom prst="roundRect">
            <a:avLst/>
          </a:prstGeom>
        </p:spPr>
      </p:pic>
      <p:sp>
        <p:nvSpPr>
          <p:cNvPr id="8" name="Subtitle 2">
            <a:extLst>
              <a:ext uri="{FF2B5EF4-FFF2-40B4-BE49-F238E27FC236}">
                <a16:creationId xmlns:a16="http://schemas.microsoft.com/office/drawing/2014/main" id="{4B630103-A4AE-754C-BC68-D956945156E9}"/>
              </a:ext>
            </a:extLst>
          </p:cNvPr>
          <p:cNvSpPr txBox="1">
            <a:spLocks/>
          </p:cNvSpPr>
          <p:nvPr/>
        </p:nvSpPr>
        <p:spPr bwMode="auto">
          <a:xfrm>
            <a:off x="8923338" y="2449513"/>
            <a:ext cx="2971800" cy="1177925"/>
          </a:xfrm>
          <a:prstGeom prst="rect">
            <a:avLst/>
          </a:prstGeom>
          <a:solidFill>
            <a:srgbClr val="F6CE9E">
              <a:alpha val="14902"/>
            </a:srgbClr>
          </a:solidFill>
          <a:ln w="9525">
            <a:noFill/>
            <a:miter lim="800000"/>
            <a:headEnd/>
            <a:tailEnd/>
          </a:ln>
        </p:spPr>
        <p:txBody>
          <a:bodyPr/>
          <a:lstStyle>
            <a:lvl1pPr marL="0" indent="0" algn="l" rtl="0" eaLnBrk="0" fontAlgn="base" hangingPunct="0">
              <a:lnSpc>
                <a:spcPct val="95000"/>
              </a:lnSpc>
              <a:spcBef>
                <a:spcPct val="50000"/>
              </a:spcBef>
              <a:spcAft>
                <a:spcPct val="0"/>
              </a:spcAft>
              <a:buClr>
                <a:schemeClr val="accent6">
                  <a:lumMod val="75000"/>
                </a:schemeClr>
              </a:buClr>
              <a:buSzPct val="140000"/>
              <a:buFont typeface="Arial" pitchFamily="34" charset="0"/>
              <a:buNone/>
              <a:defRPr sz="3200" b="1">
                <a:solidFill>
                  <a:schemeClr val="tx1">
                    <a:lumMod val="75000"/>
                    <a:lumOff val="25000"/>
                  </a:schemeClr>
                </a:solidFill>
                <a:latin typeface="Arial" panose="020B0604020202020204" pitchFamily="34" charset="0"/>
                <a:ea typeface="ＭＳ Ｐゴシック" charset="-128"/>
                <a:cs typeface="Arial" panose="020B0604020202020204" pitchFamily="34" charset="0"/>
              </a:defRPr>
            </a:lvl1pPr>
            <a:lvl2pPr marL="457200" indent="0" algn="ctr" rtl="0" eaLnBrk="0" fontAlgn="base" hangingPunct="0">
              <a:lnSpc>
                <a:spcPct val="95000"/>
              </a:lnSpc>
              <a:spcBef>
                <a:spcPct val="50000"/>
              </a:spcBef>
              <a:spcAft>
                <a:spcPct val="0"/>
              </a:spcAft>
              <a:buFont typeface="Wingdings" charset="2"/>
              <a:buNone/>
              <a:defRPr sz="2400">
                <a:solidFill>
                  <a:schemeClr val="tx1"/>
                </a:solidFill>
                <a:latin typeface="Calibri" pitchFamily="34" charset="0"/>
                <a:ea typeface="ＭＳ Ｐゴシック" charset="-128"/>
                <a:cs typeface="Calibri" pitchFamily="34" charset="0"/>
              </a:defRPr>
            </a:lvl2pPr>
            <a:lvl3pPr marL="914400" indent="0" algn="ctr" rtl="0" eaLnBrk="0" fontAlgn="base" hangingPunct="0">
              <a:lnSpc>
                <a:spcPct val="95000"/>
              </a:lnSpc>
              <a:spcBef>
                <a:spcPct val="50000"/>
              </a:spcBef>
              <a:spcAft>
                <a:spcPct val="0"/>
              </a:spcAft>
              <a:buClr>
                <a:schemeClr val="accent6">
                  <a:lumMod val="75000"/>
                </a:schemeClr>
              </a:buClr>
              <a:buNone/>
              <a:defRPr sz="2000">
                <a:solidFill>
                  <a:schemeClr val="tx1"/>
                </a:solidFill>
                <a:latin typeface="Calibri" pitchFamily="34" charset="0"/>
                <a:ea typeface="ＭＳ Ｐゴシック" charset="-128"/>
                <a:cs typeface="Calibri" pitchFamily="34" charset="0"/>
              </a:defRPr>
            </a:lvl3pPr>
            <a:lvl4pPr marL="13716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4pPr>
            <a:lvl5pPr marL="18288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5pPr>
            <a:lvl6pPr marL="2286000" indent="0" algn="ctr" rtl="0" fontAlgn="base">
              <a:lnSpc>
                <a:spcPct val="95000"/>
              </a:lnSpc>
              <a:spcBef>
                <a:spcPct val="50000"/>
              </a:spcBef>
              <a:spcAft>
                <a:spcPct val="0"/>
              </a:spcAft>
              <a:buNone/>
              <a:defRPr>
                <a:solidFill>
                  <a:schemeClr val="tx1"/>
                </a:solidFill>
                <a:latin typeface="+mn-lt"/>
              </a:defRPr>
            </a:lvl6pPr>
            <a:lvl7pPr marL="2743200" indent="0" algn="ctr" rtl="0" fontAlgn="base">
              <a:lnSpc>
                <a:spcPct val="95000"/>
              </a:lnSpc>
              <a:spcBef>
                <a:spcPct val="50000"/>
              </a:spcBef>
              <a:spcAft>
                <a:spcPct val="0"/>
              </a:spcAft>
              <a:buNone/>
              <a:defRPr>
                <a:solidFill>
                  <a:schemeClr val="tx1"/>
                </a:solidFill>
                <a:latin typeface="+mn-lt"/>
              </a:defRPr>
            </a:lvl7pPr>
            <a:lvl8pPr marL="3200400" indent="0" algn="ctr" rtl="0" fontAlgn="base">
              <a:lnSpc>
                <a:spcPct val="95000"/>
              </a:lnSpc>
              <a:spcBef>
                <a:spcPct val="50000"/>
              </a:spcBef>
              <a:spcAft>
                <a:spcPct val="0"/>
              </a:spcAft>
              <a:buNone/>
              <a:defRPr>
                <a:solidFill>
                  <a:schemeClr val="tx1"/>
                </a:solidFill>
                <a:latin typeface="+mn-lt"/>
              </a:defRPr>
            </a:lvl8pPr>
            <a:lvl9pPr marL="3657600" indent="0" algn="ctr" rtl="0" fontAlgn="base">
              <a:lnSpc>
                <a:spcPct val="95000"/>
              </a:lnSpc>
              <a:spcBef>
                <a:spcPct val="50000"/>
              </a:spcBef>
              <a:spcAft>
                <a:spcPct val="0"/>
              </a:spcAft>
              <a:buNone/>
              <a:defRPr>
                <a:solidFill>
                  <a:schemeClr val="tx1"/>
                </a:solidFill>
                <a:latin typeface="+mn-lt"/>
              </a:defRPr>
            </a:lvl9pPr>
          </a:lstStyle>
          <a:p>
            <a:pPr>
              <a:defRPr/>
            </a:pPr>
            <a:r>
              <a:rPr lang="en-US" sz="2800" b="0" kern="0" dirty="0"/>
              <a:t>Other text</a:t>
            </a:r>
          </a:p>
        </p:txBody>
      </p:sp>
      <p:sp>
        <p:nvSpPr>
          <p:cNvPr id="9" name="Rectangle 8">
            <a:extLst>
              <a:ext uri="{FF2B5EF4-FFF2-40B4-BE49-F238E27FC236}">
                <a16:creationId xmlns:a16="http://schemas.microsoft.com/office/drawing/2014/main" id="{876617BE-BE8A-0D43-9096-2681CB47561E}"/>
              </a:ext>
            </a:extLst>
          </p:cNvPr>
          <p:cNvSpPr/>
          <p:nvPr/>
        </p:nvSpPr>
        <p:spPr>
          <a:xfrm>
            <a:off x="5614988" y="0"/>
            <a:ext cx="6577012" cy="6858000"/>
          </a:xfrm>
          <a:prstGeom prst="rect">
            <a:avLst/>
          </a:prstGeom>
          <a:solidFill>
            <a:srgbClr val="8FA6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13">
            <a:extLst>
              <a:ext uri="{FF2B5EF4-FFF2-40B4-BE49-F238E27FC236}">
                <a16:creationId xmlns:a16="http://schemas.microsoft.com/office/drawing/2014/main" id="{21D3A97D-E0AF-914B-AEB4-C4872A393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991"/>
          <a:stretch>
            <a:fillRect/>
          </a:stretch>
        </p:blipFill>
        <p:spPr bwMode="auto">
          <a:xfrm>
            <a:off x="0" y="-79375"/>
            <a:ext cx="121920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C713227-B40C-484A-B5E3-45521259A904}"/>
              </a:ext>
            </a:extLst>
          </p:cNvPr>
          <p:cNvPicPr>
            <a:picLocks noChangeAspect="1"/>
          </p:cNvPicPr>
          <p:nvPr/>
        </p:nvPicPr>
        <p:blipFill>
          <a:blip r:embed="rId3">
            <a:alphaModFix/>
          </a:blip>
          <a:stretch>
            <a:fillRect/>
          </a:stretch>
        </p:blipFill>
        <p:spPr>
          <a:xfrm>
            <a:off x="121800" y="5545426"/>
            <a:ext cx="3274609" cy="1060017"/>
          </a:xfrm>
          <a:prstGeom prst="roundRect">
            <a:avLst/>
          </a:prstGeom>
        </p:spPr>
      </p:pic>
      <p:sp>
        <p:nvSpPr>
          <p:cNvPr id="3" name="Subtitle 2"/>
          <p:cNvSpPr>
            <a:spLocks noGrp="1"/>
          </p:cNvSpPr>
          <p:nvPr>
            <p:ph type="subTitle" idx="1"/>
          </p:nvPr>
        </p:nvSpPr>
        <p:spPr>
          <a:xfrm>
            <a:off x="8847764" y="301756"/>
            <a:ext cx="3122875" cy="1752600"/>
          </a:xfrm>
          <a:solidFill>
            <a:srgbClr val="744A9E">
              <a:alpha val="14902"/>
            </a:srgbClr>
          </a:solidFill>
        </p:spPr>
        <p:txBody>
          <a:bodyPr/>
          <a:lstStyle>
            <a:lvl1pPr marL="0" indent="0" algn="l">
              <a:buNone/>
              <a:defRPr sz="3200" b="1">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B79B1D83-543D-F84D-87E9-DF6B5BB07A32}"/>
              </a:ext>
            </a:extLst>
          </p:cNvPr>
          <p:cNvSpPr>
            <a:spLocks noGrp="1"/>
          </p:cNvSpPr>
          <p:nvPr>
            <p:ph type="body" sz="quarter" idx="10"/>
          </p:nvPr>
        </p:nvSpPr>
        <p:spPr>
          <a:xfrm>
            <a:off x="4793693" y="-52818"/>
            <a:ext cx="7398307" cy="2133600"/>
          </a:xfrm>
          <a:solidFill>
            <a:srgbClr val="8FA6A1">
              <a:alpha val="89000"/>
            </a:srgbClr>
          </a:solidFill>
        </p:spPr>
        <p:txBody>
          <a:bodyPr anchor="ctr"/>
          <a:lstStyle>
            <a:lvl1pPr>
              <a:defRPr sz="3600" b="1">
                <a:solidFill>
                  <a:schemeClr val="bg1"/>
                </a:solidFill>
              </a:defRPr>
            </a:lvl1pPr>
          </a:lstStyle>
          <a:p>
            <a:pPr lvl="0"/>
            <a:r>
              <a:rPr lang="en-US"/>
              <a:t>Edit Master text styles</a:t>
            </a:r>
          </a:p>
        </p:txBody>
      </p:sp>
      <p:sp>
        <p:nvSpPr>
          <p:cNvPr id="15" name="Text Placeholder 5">
            <a:extLst>
              <a:ext uri="{FF2B5EF4-FFF2-40B4-BE49-F238E27FC236}">
                <a16:creationId xmlns:a16="http://schemas.microsoft.com/office/drawing/2014/main" id="{70F193F5-1487-1D4D-B936-04C5416444C5}"/>
              </a:ext>
            </a:extLst>
          </p:cNvPr>
          <p:cNvSpPr>
            <a:spLocks noGrp="1"/>
          </p:cNvSpPr>
          <p:nvPr>
            <p:ph type="body" sz="quarter" idx="11"/>
          </p:nvPr>
        </p:nvSpPr>
        <p:spPr>
          <a:xfrm>
            <a:off x="4793693" y="2090975"/>
            <a:ext cx="7398307" cy="1533386"/>
          </a:xfrm>
          <a:solidFill>
            <a:srgbClr val="F6CE9E">
              <a:alpha val="83000"/>
            </a:srgbClr>
          </a:solidFill>
        </p:spPr>
        <p:txBody>
          <a:bodyPr/>
          <a:lstStyle>
            <a:lvl1pPr>
              <a:defRPr sz="2800" b="0"/>
            </a:lvl1pPr>
          </a:lstStyle>
          <a:p>
            <a:pPr lvl="0"/>
            <a:r>
              <a:rPr lang="en-US"/>
              <a:t>Edit Master text styles</a:t>
            </a:r>
          </a:p>
        </p:txBody>
      </p:sp>
      <p:pic>
        <p:nvPicPr>
          <p:cNvPr id="14" name="Picture 13">
            <a:extLst>
              <a:ext uri="{FF2B5EF4-FFF2-40B4-BE49-F238E27FC236}">
                <a16:creationId xmlns:a16="http://schemas.microsoft.com/office/drawing/2014/main" id="{422DA7DA-D841-F643-A0B5-5159AB9861B8}"/>
              </a:ext>
            </a:extLst>
          </p:cNvPr>
          <p:cNvPicPr>
            <a:picLocks noChangeAspect="1"/>
          </p:cNvPicPr>
          <p:nvPr userDrawn="1"/>
        </p:nvPicPr>
        <p:blipFill>
          <a:blip r:embed="rId5">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8923338" y="5664386"/>
            <a:ext cx="3109798" cy="1077727"/>
          </a:xfrm>
          <a:prstGeom prst="roundRect">
            <a:avLst/>
          </a:prstGeom>
        </p:spPr>
      </p:pic>
      <p:pic>
        <p:nvPicPr>
          <p:cNvPr id="13" name="Picture 12">
            <a:extLst>
              <a:ext uri="{FF2B5EF4-FFF2-40B4-BE49-F238E27FC236}">
                <a16:creationId xmlns:a16="http://schemas.microsoft.com/office/drawing/2014/main" id="{1A024AE5-8835-6147-9534-61C5D107309B}"/>
              </a:ext>
            </a:extLst>
          </p:cNvPr>
          <p:cNvPicPr>
            <a:picLocks noChangeAspect="1"/>
          </p:cNvPicPr>
          <p:nvPr userDrawn="1"/>
        </p:nvPicPr>
        <p:blipFill>
          <a:blip r:embed="rId6"/>
          <a:stretch>
            <a:fillRect/>
          </a:stretch>
        </p:blipFill>
        <p:spPr>
          <a:xfrm>
            <a:off x="5909167" y="5703524"/>
            <a:ext cx="2938451" cy="999449"/>
          </a:xfrm>
          <a:prstGeom prst="roundRect">
            <a:avLst/>
          </a:prstGeom>
        </p:spPr>
      </p:pic>
    </p:spTree>
    <p:extLst>
      <p:ext uri="{BB962C8B-B14F-4D97-AF65-F5344CB8AC3E}">
        <p14:creationId xmlns:p14="http://schemas.microsoft.com/office/powerpoint/2010/main" val="391839101"/>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000"/>
            </a:lvl1pPr>
            <a:lvl2pPr>
              <a:defRPr sz="2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5636579"/>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Quote2">
    <p:spTree>
      <p:nvGrpSpPr>
        <p:cNvPr id="1" name=""/>
        <p:cNvGrpSpPr/>
        <p:nvPr/>
      </p:nvGrpSpPr>
      <p:grpSpPr>
        <a:xfrm>
          <a:off x="0" y="0"/>
          <a:ext cx="0" cy="0"/>
          <a:chOff x="0" y="0"/>
          <a:chExt cx="0" cy="0"/>
        </a:xfrm>
      </p:grpSpPr>
      <p:sp>
        <p:nvSpPr>
          <p:cNvPr id="2" name="Title 1"/>
          <p:cNvSpPr>
            <a:spLocks noGrp="1"/>
          </p:cNvSpPr>
          <p:nvPr>
            <p:ph type="title"/>
          </p:nvPr>
        </p:nvSpPr>
        <p:spPr>
          <a:xfrm>
            <a:off x="1016000" y="32004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6000" y="1676401"/>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3020411827"/>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22352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3935213"/>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lstStyle>
            <a:lvl1pPr>
              <a:defRPr sz="4000">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269539"/>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0042FCEA-605A-A943-AF72-67135E398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a:extLst>
              <a:ext uri="{FF2B5EF4-FFF2-40B4-BE49-F238E27FC236}">
                <a16:creationId xmlns:a16="http://schemas.microsoft.com/office/drawing/2014/main" id="{CAC7877B-D185-1C4F-8DAF-C43DF435792A}"/>
              </a:ext>
            </a:extLst>
          </p:cNvPr>
          <p:cNvSpPr/>
          <p:nvPr/>
        </p:nvSpPr>
        <p:spPr>
          <a:xfrm rot="16200000">
            <a:off x="5530057" y="196056"/>
            <a:ext cx="5294312" cy="8029575"/>
          </a:xfrm>
          <a:prstGeom prst="rtTriangle">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rot="19613777">
            <a:off x="6343649" y="4304282"/>
            <a:ext cx="4800600" cy="1352550"/>
          </a:xfrm>
        </p:spPr>
        <p:txBody>
          <a:bodyPr/>
          <a:lstStyle>
            <a:lvl1pPr algn="ctr">
              <a:defRPr sz="36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698039899"/>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70A0F4B9-8532-4542-A334-11315A4CC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4846379-EC36-BC42-B199-ADB7038A42A4}"/>
              </a:ext>
            </a:extLst>
          </p:cNvPr>
          <p:cNvSpPr/>
          <p:nvPr/>
        </p:nvSpPr>
        <p:spPr>
          <a:xfrm rot="16200000">
            <a:off x="5071269" y="-262732"/>
            <a:ext cx="1879600"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080233748"/>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22352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887301"/>
      </p:ext>
    </p:extLst>
  </p:cSld>
  <p:clrMapOvr>
    <a:masterClrMapping/>
  </p:clrMapOvr>
  <p:transition spd="med">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12E6C8D6-29A4-824F-9B7E-9B3A221F7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6C56691-8F4C-B049-92C7-5E819755E808}"/>
              </a:ext>
            </a:extLst>
          </p:cNvPr>
          <p:cNvSpPr/>
          <p:nvPr/>
        </p:nvSpPr>
        <p:spPr>
          <a:xfrm rot="16200000">
            <a:off x="5071269" y="-262732"/>
            <a:ext cx="1879600"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10">
            <a:extLst>
              <a:ext uri="{FF2B5EF4-FFF2-40B4-BE49-F238E27FC236}">
                <a16:creationId xmlns:a16="http://schemas.microsoft.com/office/drawing/2014/main" id="{EEB0FACC-0B92-F34E-9DF2-F9D1D848B3D4}"/>
              </a:ext>
            </a:extLst>
          </p:cNvPr>
          <p:cNvSpPr/>
          <p:nvPr/>
        </p:nvSpPr>
        <p:spPr>
          <a:xfrm>
            <a:off x="10314432" y="383371"/>
            <a:ext cx="1877568" cy="4572000"/>
          </a:xfrm>
          <a:custGeom>
            <a:avLst/>
            <a:gdLst>
              <a:gd name="connsiteX0" fmla="*/ 676641 w 1877568"/>
              <a:gd name="connsiteY0" fmla="*/ 0 h 4572000"/>
              <a:gd name="connsiteX1" fmla="*/ 1877568 w 1877568"/>
              <a:gd name="connsiteY1" fmla="*/ 2286000 h 4572000"/>
              <a:gd name="connsiteX2" fmla="*/ 676641 w 1877568"/>
              <a:gd name="connsiteY2" fmla="*/ 4572000 h 4572000"/>
              <a:gd name="connsiteX3" fmla="*/ 676641 w 1877568"/>
              <a:gd name="connsiteY3" fmla="*/ 3429000 h 4572000"/>
              <a:gd name="connsiteX4" fmla="*/ 0 w 1877568"/>
              <a:gd name="connsiteY4" fmla="*/ 3429000 h 4572000"/>
              <a:gd name="connsiteX5" fmla="*/ 0 w 1877568"/>
              <a:gd name="connsiteY5" fmla="*/ 1143000 h 4572000"/>
              <a:gd name="connsiteX6" fmla="*/ 676641 w 1877568"/>
              <a:gd name="connsiteY6" fmla="*/ 1143000 h 4572000"/>
              <a:gd name="connsiteX7" fmla="*/ 676641 w 1877568"/>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568" h="4572000">
                <a:moveTo>
                  <a:pt x="676641" y="0"/>
                </a:moveTo>
                <a:lnTo>
                  <a:pt x="1877568" y="2286000"/>
                </a:lnTo>
                <a:lnTo>
                  <a:pt x="676641" y="4572000"/>
                </a:lnTo>
                <a:lnTo>
                  <a:pt x="676641" y="3429000"/>
                </a:lnTo>
                <a:lnTo>
                  <a:pt x="0" y="3429000"/>
                </a:lnTo>
                <a:lnTo>
                  <a:pt x="0" y="1143000"/>
                </a:lnTo>
                <a:lnTo>
                  <a:pt x="676641" y="1143000"/>
                </a:lnTo>
                <a:lnTo>
                  <a:pt x="676641" y="0"/>
                </a:lnTo>
                <a:close/>
              </a:path>
            </a:pathLst>
          </a:custGeom>
          <a:solidFill>
            <a:srgbClr val="676F7F"/>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11">
            <a:extLst>
              <a:ext uri="{FF2B5EF4-FFF2-40B4-BE49-F238E27FC236}">
                <a16:creationId xmlns:a16="http://schemas.microsoft.com/office/drawing/2014/main" id="{D204484C-B9E5-354D-848D-FE2A8BEE6042}"/>
              </a:ext>
            </a:extLst>
          </p:cNvPr>
          <p:cNvSpPr/>
          <p:nvPr/>
        </p:nvSpPr>
        <p:spPr>
          <a:xfrm>
            <a:off x="97536" y="1526371"/>
            <a:ext cx="1780032" cy="2286000"/>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17">
            <a:extLst>
              <a:ext uri="{FF2B5EF4-FFF2-40B4-BE49-F238E27FC236}">
                <a16:creationId xmlns:a16="http://schemas.microsoft.com/office/drawing/2014/main" id="{65DC07B0-F7AF-9A42-98D6-301FBD7F2266}"/>
              </a:ext>
            </a:extLst>
          </p:cNvPr>
          <p:cNvSpPr/>
          <p:nvPr/>
        </p:nvSpPr>
        <p:spPr>
          <a:xfrm>
            <a:off x="2048256" y="1526371"/>
            <a:ext cx="2072640" cy="2286000"/>
          </a:xfrm>
          <a:custGeom>
            <a:avLst/>
            <a:gdLst>
              <a:gd name="connsiteX0" fmla="*/ 0 w 2072640"/>
              <a:gd name="connsiteY0" fmla="*/ 0 h 2286000"/>
              <a:gd name="connsiteX1" fmla="*/ 2072640 w 2072640"/>
              <a:gd name="connsiteY1" fmla="*/ 0 h 2286000"/>
              <a:gd name="connsiteX2" fmla="*/ 2072640 w 2072640"/>
              <a:gd name="connsiteY2" fmla="*/ 2286000 h 2286000"/>
              <a:gd name="connsiteX3" fmla="*/ 0 w 2072640"/>
              <a:gd name="connsiteY3" fmla="*/ 2286000 h 2286000"/>
              <a:gd name="connsiteX4" fmla="*/ 0 w 207264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2286000">
                <a:moveTo>
                  <a:pt x="0" y="0"/>
                </a:moveTo>
                <a:lnTo>
                  <a:pt x="2072640" y="0"/>
                </a:lnTo>
                <a:lnTo>
                  <a:pt x="2072640" y="2286000"/>
                </a:lnTo>
                <a:lnTo>
                  <a:pt x="0" y="2286000"/>
                </a:lnTo>
                <a:lnTo>
                  <a:pt x="0" y="0"/>
                </a:lnTo>
                <a:close/>
              </a:path>
            </a:pathLst>
          </a:custGeom>
          <a:solidFill>
            <a:srgbClr val="744A9E"/>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reeform 19">
            <a:extLst>
              <a:ext uri="{FF2B5EF4-FFF2-40B4-BE49-F238E27FC236}">
                <a16:creationId xmlns:a16="http://schemas.microsoft.com/office/drawing/2014/main" id="{7A625DFD-6256-D741-9E95-1BA560FA50FB}"/>
              </a:ext>
            </a:extLst>
          </p:cNvPr>
          <p:cNvSpPr/>
          <p:nvPr/>
        </p:nvSpPr>
        <p:spPr>
          <a:xfrm>
            <a:off x="4261104"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5">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reeform 20">
            <a:extLst>
              <a:ext uri="{FF2B5EF4-FFF2-40B4-BE49-F238E27FC236}">
                <a16:creationId xmlns:a16="http://schemas.microsoft.com/office/drawing/2014/main" id="{61CE8DF8-6CD9-5F4C-8FA3-B7565767C89E}"/>
              </a:ext>
            </a:extLst>
          </p:cNvPr>
          <p:cNvSpPr/>
          <p:nvPr/>
        </p:nvSpPr>
        <p:spPr>
          <a:xfrm>
            <a:off x="6278880"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rgbClr val="263878"/>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reeform 21">
            <a:extLst>
              <a:ext uri="{FF2B5EF4-FFF2-40B4-BE49-F238E27FC236}">
                <a16:creationId xmlns:a16="http://schemas.microsoft.com/office/drawing/2014/main" id="{EF6D8CF2-B399-1F4E-A215-FEC43CAC32B1}"/>
              </a:ext>
            </a:extLst>
          </p:cNvPr>
          <p:cNvSpPr/>
          <p:nvPr/>
        </p:nvSpPr>
        <p:spPr>
          <a:xfrm>
            <a:off x="8296656"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4">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32714" y="1812925"/>
            <a:ext cx="1577554" cy="1810808"/>
          </a:xfrm>
        </p:spPr>
        <p:txBody>
          <a:bodyPr anchor="ctr"/>
          <a:lstStyle>
            <a:lvl1pPr algn="ctr">
              <a:defRPr sz="2400" b="1">
                <a:solidFill>
                  <a:schemeClr val="bg1"/>
                </a:solidFill>
              </a:defRPr>
            </a:lvl1pPr>
          </a:lstStyle>
          <a:p>
            <a:pPr lvl="0"/>
            <a:r>
              <a:rPr lang="en-US"/>
              <a:t>Edit Master text styles</a:t>
            </a:r>
          </a:p>
        </p:txBody>
      </p:sp>
      <p:sp>
        <p:nvSpPr>
          <p:cNvPr id="14" name="Text Placeholder 4">
            <a:extLst>
              <a:ext uri="{FF2B5EF4-FFF2-40B4-BE49-F238E27FC236}">
                <a16:creationId xmlns:a16="http://schemas.microsoft.com/office/drawing/2014/main" id="{4D1ABA00-325D-414D-B7FB-8A014EEB7DDD}"/>
              </a:ext>
            </a:extLst>
          </p:cNvPr>
          <p:cNvSpPr>
            <a:spLocks noGrp="1"/>
          </p:cNvSpPr>
          <p:nvPr>
            <p:ph type="body" sz="quarter" idx="12"/>
          </p:nvPr>
        </p:nvSpPr>
        <p:spPr>
          <a:xfrm>
            <a:off x="2235938"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5" name="Text Placeholder 4">
            <a:extLst>
              <a:ext uri="{FF2B5EF4-FFF2-40B4-BE49-F238E27FC236}">
                <a16:creationId xmlns:a16="http://schemas.microsoft.com/office/drawing/2014/main" id="{8159B86F-5DF0-9044-A31A-18DF185CEE66}"/>
              </a:ext>
            </a:extLst>
          </p:cNvPr>
          <p:cNvSpPr>
            <a:spLocks noGrp="1"/>
          </p:cNvSpPr>
          <p:nvPr>
            <p:ph type="body" sz="quarter" idx="13"/>
          </p:nvPr>
        </p:nvSpPr>
        <p:spPr>
          <a:xfrm>
            <a:off x="4369432" y="1729317"/>
            <a:ext cx="1577554" cy="1810808"/>
          </a:xfrm>
        </p:spPr>
        <p:txBody>
          <a:bodyPr anchor="ctr"/>
          <a:lstStyle>
            <a:lvl1pPr algn="ctr">
              <a:defRPr sz="2400" b="1">
                <a:solidFill>
                  <a:schemeClr val="bg1"/>
                </a:solidFill>
              </a:defRPr>
            </a:lvl1pPr>
          </a:lstStyle>
          <a:p>
            <a:pPr lvl="0"/>
            <a:r>
              <a:rPr lang="en-US"/>
              <a:t>Edit Master text styles</a:t>
            </a:r>
          </a:p>
        </p:txBody>
      </p:sp>
      <p:sp>
        <p:nvSpPr>
          <p:cNvPr id="16" name="Text Placeholder 4">
            <a:extLst>
              <a:ext uri="{FF2B5EF4-FFF2-40B4-BE49-F238E27FC236}">
                <a16:creationId xmlns:a16="http://schemas.microsoft.com/office/drawing/2014/main" id="{796BB019-8BCC-844F-9835-FB684FBCD872}"/>
              </a:ext>
            </a:extLst>
          </p:cNvPr>
          <p:cNvSpPr>
            <a:spLocks noGrp="1"/>
          </p:cNvSpPr>
          <p:nvPr>
            <p:ph type="body" sz="quarter" idx="14"/>
          </p:nvPr>
        </p:nvSpPr>
        <p:spPr>
          <a:xfrm>
            <a:off x="6385155"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7" name="Text Placeholder 4">
            <a:extLst>
              <a:ext uri="{FF2B5EF4-FFF2-40B4-BE49-F238E27FC236}">
                <a16:creationId xmlns:a16="http://schemas.microsoft.com/office/drawing/2014/main" id="{BFA3DC16-EE88-2646-9AC2-871651E1D1FF}"/>
              </a:ext>
            </a:extLst>
          </p:cNvPr>
          <p:cNvSpPr>
            <a:spLocks noGrp="1"/>
          </p:cNvSpPr>
          <p:nvPr>
            <p:ph type="body" sz="quarter" idx="15"/>
          </p:nvPr>
        </p:nvSpPr>
        <p:spPr>
          <a:xfrm>
            <a:off x="8429474" y="1679575"/>
            <a:ext cx="1577554" cy="1810808"/>
          </a:xfrm>
        </p:spPr>
        <p:txBody>
          <a:bodyPr anchor="ctr"/>
          <a:lstStyle>
            <a:lvl1pPr algn="ctr">
              <a:defRPr sz="2400" b="1">
                <a:solidFill>
                  <a:schemeClr val="bg1"/>
                </a:solidFill>
              </a:defRPr>
            </a:lvl1pPr>
          </a:lstStyle>
          <a:p>
            <a:pPr lvl="0"/>
            <a:r>
              <a:rPr lang="en-US"/>
              <a:t>Edit Master text styles</a:t>
            </a:r>
          </a:p>
        </p:txBody>
      </p:sp>
      <p:sp>
        <p:nvSpPr>
          <p:cNvPr id="19" name="Text Placeholder 4">
            <a:extLst>
              <a:ext uri="{FF2B5EF4-FFF2-40B4-BE49-F238E27FC236}">
                <a16:creationId xmlns:a16="http://schemas.microsoft.com/office/drawing/2014/main" id="{016E4E28-8EF8-514C-B866-F6934CCD2128}"/>
              </a:ext>
            </a:extLst>
          </p:cNvPr>
          <p:cNvSpPr>
            <a:spLocks noGrp="1"/>
          </p:cNvSpPr>
          <p:nvPr>
            <p:ph type="body" sz="quarter" idx="16"/>
          </p:nvPr>
        </p:nvSpPr>
        <p:spPr>
          <a:xfrm>
            <a:off x="10307042" y="1812925"/>
            <a:ext cx="1577554" cy="1810808"/>
          </a:xfrm>
        </p:spPr>
        <p:txBody>
          <a:bodyPr anchor="ctr"/>
          <a:lstStyle>
            <a:lvl1pPr algn="ctr">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347503387"/>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12E6C8D6-29A4-824F-9B7E-9B3A221F7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F53070DF-33DA-8044-BA5B-13E36E1FBBF6}"/>
              </a:ext>
            </a:extLst>
          </p:cNvPr>
          <p:cNvSpPr/>
          <p:nvPr userDrawn="1"/>
        </p:nvSpPr>
        <p:spPr>
          <a:xfrm rot="16200000">
            <a:off x="3363940" y="-3368170"/>
            <a:ext cx="5464128" cy="12192001"/>
          </a:xfrm>
          <a:prstGeom prst="rect">
            <a:avLst/>
          </a:prstGeom>
          <a:solidFill>
            <a:srgbClr val="90A7A2">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56C56691-8F4C-B049-92C7-5E819755E808}"/>
              </a:ext>
            </a:extLst>
          </p:cNvPr>
          <p:cNvSpPr/>
          <p:nvPr/>
        </p:nvSpPr>
        <p:spPr>
          <a:xfrm rot="16200000">
            <a:off x="5312018" y="-21984"/>
            <a:ext cx="1398104"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17">
            <a:extLst>
              <a:ext uri="{FF2B5EF4-FFF2-40B4-BE49-F238E27FC236}">
                <a16:creationId xmlns:a16="http://schemas.microsoft.com/office/drawing/2014/main" id="{65DC07B0-F7AF-9A42-98D6-301FBD7F2266}"/>
              </a:ext>
            </a:extLst>
          </p:cNvPr>
          <p:cNvSpPr/>
          <p:nvPr/>
        </p:nvSpPr>
        <p:spPr>
          <a:xfrm>
            <a:off x="4545495" y="4390725"/>
            <a:ext cx="7728933" cy="1069170"/>
          </a:xfrm>
          <a:custGeom>
            <a:avLst/>
            <a:gdLst>
              <a:gd name="connsiteX0" fmla="*/ 0 w 2072640"/>
              <a:gd name="connsiteY0" fmla="*/ 0 h 2286000"/>
              <a:gd name="connsiteX1" fmla="*/ 2072640 w 2072640"/>
              <a:gd name="connsiteY1" fmla="*/ 0 h 2286000"/>
              <a:gd name="connsiteX2" fmla="*/ 2072640 w 2072640"/>
              <a:gd name="connsiteY2" fmla="*/ 2286000 h 2286000"/>
              <a:gd name="connsiteX3" fmla="*/ 0 w 2072640"/>
              <a:gd name="connsiteY3" fmla="*/ 2286000 h 2286000"/>
              <a:gd name="connsiteX4" fmla="*/ 0 w 207264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2286000">
                <a:moveTo>
                  <a:pt x="0" y="0"/>
                </a:moveTo>
                <a:lnTo>
                  <a:pt x="2072640" y="0"/>
                </a:lnTo>
                <a:lnTo>
                  <a:pt x="2072640" y="2286000"/>
                </a:lnTo>
                <a:lnTo>
                  <a:pt x="0" y="2286000"/>
                </a:lnTo>
                <a:lnTo>
                  <a:pt x="0" y="0"/>
                </a:lnTo>
                <a:close/>
              </a:path>
            </a:pathLst>
          </a:custGeom>
          <a:solidFill>
            <a:schemeClr val="accent3">
              <a:lumMod val="75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reeform 19">
            <a:extLst>
              <a:ext uri="{FF2B5EF4-FFF2-40B4-BE49-F238E27FC236}">
                <a16:creationId xmlns:a16="http://schemas.microsoft.com/office/drawing/2014/main" id="{7A625DFD-6256-D741-9E95-1BA560FA50FB}"/>
              </a:ext>
            </a:extLst>
          </p:cNvPr>
          <p:cNvSpPr/>
          <p:nvPr/>
        </p:nvSpPr>
        <p:spPr>
          <a:xfrm>
            <a:off x="4261104" y="2743201"/>
            <a:ext cx="1877568" cy="106917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5">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Text Placeholder 4">
            <a:extLst>
              <a:ext uri="{FF2B5EF4-FFF2-40B4-BE49-F238E27FC236}">
                <a16:creationId xmlns:a16="http://schemas.microsoft.com/office/drawing/2014/main" id="{8159B86F-5DF0-9044-A31A-18DF185CEE66}"/>
              </a:ext>
            </a:extLst>
          </p:cNvPr>
          <p:cNvSpPr>
            <a:spLocks noGrp="1"/>
          </p:cNvSpPr>
          <p:nvPr>
            <p:ph type="body" sz="quarter" idx="13"/>
          </p:nvPr>
        </p:nvSpPr>
        <p:spPr>
          <a:xfrm>
            <a:off x="4369432" y="1729317"/>
            <a:ext cx="1577554" cy="1810808"/>
          </a:xfrm>
        </p:spPr>
        <p:txBody>
          <a:bodyPr anchor="ctr"/>
          <a:lstStyle>
            <a:lvl1pPr algn="ctr">
              <a:defRPr sz="2400" b="1">
                <a:solidFill>
                  <a:schemeClr val="bg1"/>
                </a:solidFill>
              </a:defRPr>
            </a:lvl1pPr>
          </a:lstStyle>
          <a:p>
            <a:pPr lvl="0"/>
            <a:r>
              <a:rPr lang="en-US"/>
              <a:t>Edit Master text styles</a:t>
            </a:r>
          </a:p>
        </p:txBody>
      </p:sp>
      <p:sp>
        <p:nvSpPr>
          <p:cNvPr id="21" name="Freeform 20">
            <a:extLst>
              <a:ext uri="{FF2B5EF4-FFF2-40B4-BE49-F238E27FC236}">
                <a16:creationId xmlns:a16="http://schemas.microsoft.com/office/drawing/2014/main" id="{61CE8DF8-6CD9-5F4C-8FA3-B7565767C89E}"/>
              </a:ext>
            </a:extLst>
          </p:cNvPr>
          <p:cNvSpPr/>
          <p:nvPr/>
        </p:nvSpPr>
        <p:spPr>
          <a:xfrm>
            <a:off x="6278880" y="2743201"/>
            <a:ext cx="1877568" cy="106917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rgbClr val="263878"/>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 Placeholder 4">
            <a:extLst>
              <a:ext uri="{FF2B5EF4-FFF2-40B4-BE49-F238E27FC236}">
                <a16:creationId xmlns:a16="http://schemas.microsoft.com/office/drawing/2014/main" id="{796BB019-8BCC-844F-9835-FB684FBCD872}"/>
              </a:ext>
            </a:extLst>
          </p:cNvPr>
          <p:cNvSpPr>
            <a:spLocks noGrp="1"/>
          </p:cNvSpPr>
          <p:nvPr>
            <p:ph type="body" sz="quarter" idx="14"/>
          </p:nvPr>
        </p:nvSpPr>
        <p:spPr>
          <a:xfrm>
            <a:off x="6385155"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hasCustomPrompt="1"/>
          </p:nvPr>
        </p:nvSpPr>
        <p:spPr>
          <a:xfrm>
            <a:off x="3024715" y="5645426"/>
            <a:ext cx="4800600" cy="949048"/>
          </a:xfrm>
        </p:spPr>
        <p:txBody>
          <a:bodyPr/>
          <a:lstStyle>
            <a:lvl1pPr algn="ctr">
              <a:defRPr sz="4400" b="1">
                <a:solidFill>
                  <a:schemeClr val="bg1"/>
                </a:solidFill>
              </a:defRPr>
            </a:lvl1pPr>
          </a:lstStyle>
          <a:p>
            <a:pPr lvl="0"/>
            <a:r>
              <a:rPr lang="en-US" dirty="0"/>
              <a:t>Agenda</a:t>
            </a:r>
          </a:p>
        </p:txBody>
      </p:sp>
    </p:spTree>
    <p:extLst>
      <p:ext uri="{BB962C8B-B14F-4D97-AF65-F5344CB8AC3E}">
        <p14:creationId xmlns:p14="http://schemas.microsoft.com/office/powerpoint/2010/main" val="669706155"/>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1375E049-1884-FA4A-845E-5B5F10165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5AC6F02-0EE1-9046-9EF6-DD327D5F6AC5}"/>
              </a:ext>
            </a:extLst>
          </p:cNvPr>
          <p:cNvSpPr/>
          <p:nvPr/>
        </p:nvSpPr>
        <p:spPr>
          <a:xfrm rot="16200000">
            <a:off x="5479256" y="145256"/>
            <a:ext cx="1063625"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reeform 9">
            <a:extLst>
              <a:ext uri="{FF2B5EF4-FFF2-40B4-BE49-F238E27FC236}">
                <a16:creationId xmlns:a16="http://schemas.microsoft.com/office/drawing/2014/main" id="{BCE891E8-3CCC-2D45-AF55-6FB3BE8E4611}"/>
              </a:ext>
            </a:extLst>
          </p:cNvPr>
          <p:cNvSpPr/>
          <p:nvPr/>
        </p:nvSpPr>
        <p:spPr>
          <a:xfrm>
            <a:off x="921490" y="4829756"/>
            <a:ext cx="1127050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a:extLst>
              <a:ext uri="{FF2B5EF4-FFF2-40B4-BE49-F238E27FC236}">
                <a16:creationId xmlns:a16="http://schemas.microsoft.com/office/drawing/2014/main" id="{A27D715D-058A-F34D-9768-2AD753E8E8AA}"/>
              </a:ext>
            </a:extLst>
          </p:cNvPr>
          <p:cNvSpPr txBox="1"/>
          <p:nvPr/>
        </p:nvSpPr>
        <p:spPr>
          <a:xfrm>
            <a:off x="393281" y="4080661"/>
            <a:ext cx="705080" cy="2215991"/>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13800" b="1" dirty="0">
                <a:solidFill>
                  <a:srgbClr val="91B3B3"/>
                </a:solidFill>
                <a:effectLst>
                  <a:outerShdw blurRad="50800" dist="38100" dir="2700000" algn="tl" rotWithShape="0">
                    <a:prstClr val="black">
                      <a:alpha val="40000"/>
                    </a:prstClr>
                  </a:outerShdw>
                </a:effectLst>
                <a:latin typeface="Candara" panose="020E0502030303020204" pitchFamily="34" charset="0"/>
              </a:rPr>
              <a:t>1</a:t>
            </a:r>
            <a:endParaRPr lang="en-US" sz="2800" b="1" dirty="0">
              <a:solidFill>
                <a:srgbClr val="91B3B3"/>
              </a:solidFill>
              <a:effectLst>
                <a:outerShdw blurRad="50800" dist="38100" dir="2700000" algn="tl" rotWithShape="0">
                  <a:prstClr val="black">
                    <a:alpha val="40000"/>
                  </a:prstClr>
                </a:outerShdw>
              </a:effectLst>
              <a:latin typeface="Candara" panose="020E0502030303020204" pitchFamily="34" charset="0"/>
            </a:endParaRPr>
          </a:p>
        </p:txBody>
      </p:sp>
      <p:sp>
        <p:nvSpPr>
          <p:cNvPr id="12" name="Freeform 11">
            <a:extLst>
              <a:ext uri="{FF2B5EF4-FFF2-40B4-BE49-F238E27FC236}">
                <a16:creationId xmlns:a16="http://schemas.microsoft.com/office/drawing/2014/main" id="{2A2F06E6-B13F-4A4F-9E1B-CCA7E5B4A03F}"/>
              </a:ext>
            </a:extLst>
          </p:cNvPr>
          <p:cNvSpPr/>
          <p:nvPr/>
        </p:nvSpPr>
        <p:spPr>
          <a:xfrm>
            <a:off x="1796441" y="3770299"/>
            <a:ext cx="10395558"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8627"/>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13">
            <a:extLst>
              <a:ext uri="{FF2B5EF4-FFF2-40B4-BE49-F238E27FC236}">
                <a16:creationId xmlns:a16="http://schemas.microsoft.com/office/drawing/2014/main" id="{EC044518-A369-5D40-8DC4-3515D11F0631}"/>
              </a:ext>
            </a:extLst>
          </p:cNvPr>
          <p:cNvSpPr txBox="1"/>
          <p:nvPr/>
        </p:nvSpPr>
        <p:spPr>
          <a:xfrm>
            <a:off x="1083303" y="3406794"/>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2</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5" name="Freeform 14">
            <a:extLst>
              <a:ext uri="{FF2B5EF4-FFF2-40B4-BE49-F238E27FC236}">
                <a16:creationId xmlns:a16="http://schemas.microsoft.com/office/drawing/2014/main" id="{D904830F-D126-CE4C-9329-7B74FF282283}"/>
              </a:ext>
            </a:extLst>
          </p:cNvPr>
          <p:cNvSpPr/>
          <p:nvPr/>
        </p:nvSpPr>
        <p:spPr>
          <a:xfrm>
            <a:off x="2522863" y="2591493"/>
            <a:ext cx="9669136"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Box 15">
            <a:extLst>
              <a:ext uri="{FF2B5EF4-FFF2-40B4-BE49-F238E27FC236}">
                <a16:creationId xmlns:a16="http://schemas.microsoft.com/office/drawing/2014/main" id="{37F4FDE9-D786-3746-8613-46441C682AB0}"/>
              </a:ext>
            </a:extLst>
          </p:cNvPr>
          <p:cNvSpPr txBox="1"/>
          <p:nvPr/>
        </p:nvSpPr>
        <p:spPr>
          <a:xfrm>
            <a:off x="1863666" y="2259205"/>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3</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7" name="Freeform 16">
            <a:extLst>
              <a:ext uri="{FF2B5EF4-FFF2-40B4-BE49-F238E27FC236}">
                <a16:creationId xmlns:a16="http://schemas.microsoft.com/office/drawing/2014/main" id="{176D3661-2300-5345-AAF7-5662AD876FA0}"/>
              </a:ext>
            </a:extLst>
          </p:cNvPr>
          <p:cNvSpPr/>
          <p:nvPr/>
        </p:nvSpPr>
        <p:spPr>
          <a:xfrm>
            <a:off x="3161840" y="1410855"/>
            <a:ext cx="903015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TextBox 17">
            <a:extLst>
              <a:ext uri="{FF2B5EF4-FFF2-40B4-BE49-F238E27FC236}">
                <a16:creationId xmlns:a16="http://schemas.microsoft.com/office/drawing/2014/main" id="{9FF36EEC-D625-6D43-99B8-6FDFB6B3228E}"/>
              </a:ext>
            </a:extLst>
          </p:cNvPr>
          <p:cNvSpPr txBox="1"/>
          <p:nvPr/>
        </p:nvSpPr>
        <p:spPr>
          <a:xfrm>
            <a:off x="2434708" y="1078567"/>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4</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9" name="Freeform 18">
            <a:extLst>
              <a:ext uri="{FF2B5EF4-FFF2-40B4-BE49-F238E27FC236}">
                <a16:creationId xmlns:a16="http://schemas.microsoft.com/office/drawing/2014/main" id="{8165491E-EDD8-544C-B3B8-59A6DB014979}"/>
              </a:ext>
            </a:extLst>
          </p:cNvPr>
          <p:cNvSpPr/>
          <p:nvPr/>
        </p:nvSpPr>
        <p:spPr>
          <a:xfrm>
            <a:off x="3536413" y="187978"/>
            <a:ext cx="8655587"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a:extLst>
              <a:ext uri="{FF2B5EF4-FFF2-40B4-BE49-F238E27FC236}">
                <a16:creationId xmlns:a16="http://schemas.microsoft.com/office/drawing/2014/main" id="{0E09C0CE-3249-CC4C-87CC-14A4F6A6F929}"/>
              </a:ext>
            </a:extLst>
          </p:cNvPr>
          <p:cNvSpPr txBox="1"/>
          <p:nvPr/>
        </p:nvSpPr>
        <p:spPr>
          <a:xfrm>
            <a:off x="2876031" y="-112119"/>
            <a:ext cx="798703"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5</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6004192"/>
            <a:ext cx="4800600" cy="590281"/>
          </a:xfrm>
        </p:spPr>
        <p:txBody>
          <a:bodyPr/>
          <a:lstStyle>
            <a:lvl1pPr algn="ctr">
              <a:defRPr sz="54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183029" y="4879498"/>
            <a:ext cx="10787716" cy="814432"/>
          </a:xfrm>
        </p:spPr>
        <p:txBody>
          <a:bodyPr anchor="ctr"/>
          <a:lstStyle>
            <a:lvl1pPr algn="l">
              <a:defRPr sz="2400" b="1">
                <a:solidFill>
                  <a:schemeClr val="bg1"/>
                </a:solidFill>
              </a:defRPr>
            </a:lvl1pPr>
          </a:lstStyle>
          <a:p>
            <a:pPr lvl="0"/>
            <a:r>
              <a:rPr lang="en-US"/>
              <a:t>Edit Master text styles</a:t>
            </a:r>
          </a:p>
        </p:txBody>
      </p:sp>
      <p:sp>
        <p:nvSpPr>
          <p:cNvPr id="20" name="Text Placeholder 4">
            <a:extLst>
              <a:ext uri="{FF2B5EF4-FFF2-40B4-BE49-F238E27FC236}">
                <a16:creationId xmlns:a16="http://schemas.microsoft.com/office/drawing/2014/main" id="{65750A9F-9303-4F41-8E21-C19B3D88954B}"/>
              </a:ext>
            </a:extLst>
          </p:cNvPr>
          <p:cNvSpPr>
            <a:spLocks noGrp="1"/>
          </p:cNvSpPr>
          <p:nvPr>
            <p:ph type="body" sz="quarter" idx="12"/>
          </p:nvPr>
        </p:nvSpPr>
        <p:spPr>
          <a:xfrm>
            <a:off x="2027027" y="3820041"/>
            <a:ext cx="9950245" cy="814432"/>
          </a:xfrm>
        </p:spPr>
        <p:txBody>
          <a:bodyPr anchor="ctr"/>
          <a:lstStyle>
            <a:lvl1pPr algn="l">
              <a:defRPr sz="2400" b="1">
                <a:solidFill>
                  <a:schemeClr val="bg1"/>
                </a:solidFill>
              </a:defRPr>
            </a:lvl1pPr>
          </a:lstStyle>
          <a:p>
            <a:pPr lvl="0"/>
            <a:r>
              <a:rPr lang="en-US"/>
              <a:t>Edit Master text styles</a:t>
            </a:r>
          </a:p>
        </p:txBody>
      </p:sp>
      <p:sp>
        <p:nvSpPr>
          <p:cNvPr id="23" name="Text Placeholder 4">
            <a:extLst>
              <a:ext uri="{FF2B5EF4-FFF2-40B4-BE49-F238E27FC236}">
                <a16:creationId xmlns:a16="http://schemas.microsoft.com/office/drawing/2014/main" id="{A0D46D0A-B8F3-DF43-AD13-62E7C94CA2B6}"/>
              </a:ext>
            </a:extLst>
          </p:cNvPr>
          <p:cNvSpPr>
            <a:spLocks noGrp="1"/>
          </p:cNvSpPr>
          <p:nvPr>
            <p:ph type="body" sz="quarter" idx="13"/>
          </p:nvPr>
        </p:nvSpPr>
        <p:spPr>
          <a:xfrm>
            <a:off x="2722333" y="2641235"/>
            <a:ext cx="9254940" cy="814432"/>
          </a:xfrm>
        </p:spPr>
        <p:txBody>
          <a:bodyPr anchor="ctr"/>
          <a:lstStyle>
            <a:lvl1pPr algn="l">
              <a:defRPr sz="2400" b="1">
                <a:solidFill>
                  <a:schemeClr val="bg1"/>
                </a:solidFill>
              </a:defRPr>
            </a:lvl1pPr>
          </a:lstStyle>
          <a:p>
            <a:pPr lvl="0"/>
            <a:r>
              <a:rPr lang="en-US"/>
              <a:t>Edit Master text styles</a:t>
            </a:r>
          </a:p>
        </p:txBody>
      </p:sp>
      <p:sp>
        <p:nvSpPr>
          <p:cNvPr id="27" name="Text Placeholder 4">
            <a:extLst>
              <a:ext uri="{FF2B5EF4-FFF2-40B4-BE49-F238E27FC236}">
                <a16:creationId xmlns:a16="http://schemas.microsoft.com/office/drawing/2014/main" id="{3B058D4B-5CCD-F442-AC3E-FA2F47773085}"/>
              </a:ext>
            </a:extLst>
          </p:cNvPr>
          <p:cNvSpPr>
            <a:spLocks noGrp="1"/>
          </p:cNvSpPr>
          <p:nvPr>
            <p:ph type="body" sz="quarter" idx="14"/>
          </p:nvPr>
        </p:nvSpPr>
        <p:spPr>
          <a:xfrm>
            <a:off x="3340468" y="1460597"/>
            <a:ext cx="8643336" cy="814432"/>
          </a:xfrm>
        </p:spPr>
        <p:txBody>
          <a:bodyPr anchor="ctr"/>
          <a:lstStyle>
            <a:lvl1pPr algn="l">
              <a:defRPr sz="2400" b="1">
                <a:solidFill>
                  <a:schemeClr val="bg1"/>
                </a:solidFill>
              </a:defRPr>
            </a:lvl1pPr>
          </a:lstStyle>
          <a:p>
            <a:pPr lvl="0"/>
            <a:r>
              <a:rPr lang="en-US"/>
              <a:t>Edit Master text styles</a:t>
            </a:r>
          </a:p>
        </p:txBody>
      </p:sp>
      <p:sp>
        <p:nvSpPr>
          <p:cNvPr id="30" name="Text Placeholder 4">
            <a:extLst>
              <a:ext uri="{FF2B5EF4-FFF2-40B4-BE49-F238E27FC236}">
                <a16:creationId xmlns:a16="http://schemas.microsoft.com/office/drawing/2014/main" id="{7AC57920-5249-514D-9C93-332B8DDF1543}"/>
              </a:ext>
            </a:extLst>
          </p:cNvPr>
          <p:cNvSpPr>
            <a:spLocks noGrp="1"/>
          </p:cNvSpPr>
          <p:nvPr>
            <p:ph type="body" sz="quarter" idx="15"/>
          </p:nvPr>
        </p:nvSpPr>
        <p:spPr>
          <a:xfrm>
            <a:off x="3698995" y="237720"/>
            <a:ext cx="8284809" cy="814432"/>
          </a:xfrm>
        </p:spPr>
        <p:txBody>
          <a:bodyPr anchor="ctr"/>
          <a:lstStyle>
            <a:lvl1pPr algn="l">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264501395"/>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61FEB014-AE4A-2B42-8A3D-74449E730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136EA7F-776F-CB4C-9978-AAE669A28933}"/>
              </a:ext>
            </a:extLst>
          </p:cNvPr>
          <p:cNvSpPr/>
          <p:nvPr/>
        </p:nvSpPr>
        <p:spPr>
          <a:xfrm rot="16200000">
            <a:off x="-1113631" y="943768"/>
            <a:ext cx="6858000" cy="49704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8D14975E-D5AB-E243-A0FD-867E4182AD4A}"/>
              </a:ext>
            </a:extLst>
          </p:cNvPr>
          <p:cNvSpPr/>
          <p:nvPr/>
        </p:nvSpPr>
        <p:spPr>
          <a:xfrm rot="16200000">
            <a:off x="2667001" y="944562"/>
            <a:ext cx="6858000" cy="4968875"/>
          </a:xfrm>
          <a:prstGeom prst="rect">
            <a:avLst/>
          </a:prstGeom>
          <a:solidFill>
            <a:srgbClr val="90A7A2">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11693960-1C40-864D-B164-DA47AC932D41}"/>
              </a:ext>
            </a:extLst>
          </p:cNvPr>
          <p:cNvSpPr/>
          <p:nvPr/>
        </p:nvSpPr>
        <p:spPr>
          <a:xfrm rot="16200000">
            <a:off x="6957219" y="1623219"/>
            <a:ext cx="6858000" cy="3611562"/>
          </a:xfrm>
          <a:prstGeom prst="rect">
            <a:avLst/>
          </a:prstGeom>
          <a:solidFill>
            <a:srgbClr val="90A7A2">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060D7648-8D1E-C34D-B724-27BA32AEB33F}"/>
              </a:ext>
            </a:extLst>
          </p:cNvPr>
          <p:cNvSpPr/>
          <p:nvPr/>
        </p:nvSpPr>
        <p:spPr>
          <a:xfrm>
            <a:off x="-169863" y="1727200"/>
            <a:ext cx="677863"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a:t>
            </a:r>
          </a:p>
        </p:txBody>
      </p:sp>
      <p:sp>
        <p:nvSpPr>
          <p:cNvPr id="16" name="Oval 15">
            <a:extLst>
              <a:ext uri="{FF2B5EF4-FFF2-40B4-BE49-F238E27FC236}">
                <a16:creationId xmlns:a16="http://schemas.microsoft.com/office/drawing/2014/main" id="{0BDB0A01-28EE-AB4C-A884-C2CA70026E14}"/>
              </a:ext>
            </a:extLst>
          </p:cNvPr>
          <p:cNvSpPr/>
          <p:nvPr/>
        </p:nvSpPr>
        <p:spPr>
          <a:xfrm>
            <a:off x="-185738" y="2997200"/>
            <a:ext cx="676276"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a:t>
            </a:r>
          </a:p>
        </p:txBody>
      </p:sp>
      <p:sp>
        <p:nvSpPr>
          <p:cNvPr id="17" name="Oval 16">
            <a:extLst>
              <a:ext uri="{FF2B5EF4-FFF2-40B4-BE49-F238E27FC236}">
                <a16:creationId xmlns:a16="http://schemas.microsoft.com/office/drawing/2014/main" id="{FFAE054D-3A7F-054C-BBBE-C401D4C1B887}"/>
              </a:ext>
            </a:extLst>
          </p:cNvPr>
          <p:cNvSpPr/>
          <p:nvPr/>
        </p:nvSpPr>
        <p:spPr>
          <a:xfrm>
            <a:off x="-169863" y="4351338"/>
            <a:ext cx="677863" cy="644525"/>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3</a:t>
            </a:r>
          </a:p>
        </p:txBody>
      </p:sp>
      <p:sp>
        <p:nvSpPr>
          <p:cNvPr id="18" name="Oval 17">
            <a:extLst>
              <a:ext uri="{FF2B5EF4-FFF2-40B4-BE49-F238E27FC236}">
                <a16:creationId xmlns:a16="http://schemas.microsoft.com/office/drawing/2014/main" id="{04502A05-922C-8B4F-9E54-50C8BE0EDE21}"/>
              </a:ext>
            </a:extLst>
          </p:cNvPr>
          <p:cNvSpPr/>
          <p:nvPr/>
        </p:nvSpPr>
        <p:spPr>
          <a:xfrm>
            <a:off x="-152400" y="5707063"/>
            <a:ext cx="677863" cy="642937"/>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4</a:t>
            </a: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 y="261937"/>
            <a:ext cx="4588930" cy="1057276"/>
          </a:xfrm>
          <a:solidFill>
            <a:srgbClr val="676F7F"/>
          </a:solidFill>
        </p:spPr>
        <p:txBody>
          <a:bodyPr/>
          <a:lstStyle>
            <a:lvl1pPr algn="ctr">
              <a:defRPr sz="3600" b="1">
                <a:solidFill>
                  <a:schemeClr val="bg1"/>
                </a:solidFill>
                <a:latin typeface="+mn-lt"/>
              </a:defRPr>
            </a:lvl1pPr>
          </a:lstStyle>
          <a:p>
            <a:pPr lvl="0"/>
            <a:r>
              <a:rPr lang="en-US"/>
              <a:t>Edit Master text styles</a:t>
            </a:r>
          </a:p>
        </p:txBody>
      </p:sp>
      <p:sp>
        <p:nvSpPr>
          <p:cNvPr id="10" name="Text Placeholder 4">
            <a:extLst>
              <a:ext uri="{FF2B5EF4-FFF2-40B4-BE49-F238E27FC236}">
                <a16:creationId xmlns:a16="http://schemas.microsoft.com/office/drawing/2014/main" id="{624AC325-F941-8141-9F2F-46FE7B76249E}"/>
              </a:ext>
            </a:extLst>
          </p:cNvPr>
          <p:cNvSpPr>
            <a:spLocks noGrp="1"/>
          </p:cNvSpPr>
          <p:nvPr>
            <p:ph type="body" sz="quarter" idx="11"/>
          </p:nvPr>
        </p:nvSpPr>
        <p:spPr>
          <a:xfrm>
            <a:off x="16939" y="1581150"/>
            <a:ext cx="4588930" cy="1057276"/>
          </a:xfrm>
          <a:solidFill>
            <a:schemeClr val="accent1">
              <a:alpha val="20000"/>
            </a:schemeClr>
          </a:solidFill>
        </p:spPr>
        <p:txBody>
          <a:bodyPr anchor="ctr"/>
          <a:lstStyle>
            <a:lvl1pPr marL="473075" indent="0" algn="l">
              <a:tabLst/>
              <a:defRPr sz="2800" b="0">
                <a:solidFill>
                  <a:schemeClr val="bg1"/>
                </a:solidFill>
              </a:defRPr>
            </a:lvl1pPr>
          </a:lstStyle>
          <a:p>
            <a:pPr lvl="0"/>
            <a:r>
              <a:rPr lang="en-US"/>
              <a:t>Edit Master text styles</a:t>
            </a:r>
          </a:p>
        </p:txBody>
      </p:sp>
      <p:sp>
        <p:nvSpPr>
          <p:cNvPr id="11" name="Text Placeholder 4">
            <a:extLst>
              <a:ext uri="{FF2B5EF4-FFF2-40B4-BE49-F238E27FC236}">
                <a16:creationId xmlns:a16="http://schemas.microsoft.com/office/drawing/2014/main" id="{AA86217B-4470-0D44-8929-D4D027070853}"/>
              </a:ext>
            </a:extLst>
          </p:cNvPr>
          <p:cNvSpPr>
            <a:spLocks noGrp="1"/>
          </p:cNvSpPr>
          <p:nvPr>
            <p:ph type="body" sz="quarter" idx="12"/>
          </p:nvPr>
        </p:nvSpPr>
        <p:spPr>
          <a:xfrm>
            <a:off x="16939" y="2900363"/>
            <a:ext cx="4588930" cy="1057276"/>
          </a:xfrm>
          <a:solidFill>
            <a:schemeClr val="accent5">
              <a:lumMod val="50000"/>
              <a:alpha val="20000"/>
            </a:schemeClr>
          </a:solidFill>
        </p:spPr>
        <p:txBody>
          <a:bodyPr anchor="ctr"/>
          <a:lstStyle>
            <a:lvl1pPr marL="473075" indent="50800" algn="l">
              <a:tabLst/>
              <a:defRPr sz="2800" b="0">
                <a:solidFill>
                  <a:schemeClr val="bg1"/>
                </a:solidFill>
              </a:defRPr>
            </a:lvl1pPr>
          </a:lstStyle>
          <a:p>
            <a:pPr lvl="0"/>
            <a:r>
              <a:rPr lang="en-US"/>
              <a:t>Edit Master text styles</a:t>
            </a:r>
          </a:p>
        </p:txBody>
      </p:sp>
      <p:sp>
        <p:nvSpPr>
          <p:cNvPr id="12" name="Text Placeholder 4">
            <a:extLst>
              <a:ext uri="{FF2B5EF4-FFF2-40B4-BE49-F238E27FC236}">
                <a16:creationId xmlns:a16="http://schemas.microsoft.com/office/drawing/2014/main" id="{88C80734-F6EA-AA48-A215-75BD723D478B}"/>
              </a:ext>
            </a:extLst>
          </p:cNvPr>
          <p:cNvSpPr>
            <a:spLocks noGrp="1"/>
          </p:cNvSpPr>
          <p:nvPr>
            <p:ph type="body" sz="quarter" idx="13"/>
          </p:nvPr>
        </p:nvSpPr>
        <p:spPr>
          <a:xfrm>
            <a:off x="16939" y="4219576"/>
            <a:ext cx="4588930" cy="1057276"/>
          </a:xfrm>
          <a:solidFill>
            <a:srgbClr val="263878">
              <a:alpha val="20000"/>
            </a:srgbClr>
          </a:solidFill>
        </p:spPr>
        <p:txBody>
          <a:bodyPr anchor="ctr"/>
          <a:lstStyle>
            <a:lvl1pPr marL="574675" indent="-50800" algn="l">
              <a:tabLst/>
              <a:defRPr sz="2800" b="0">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99865F25-E540-FE40-8396-9191AD57EFBF}"/>
              </a:ext>
            </a:extLst>
          </p:cNvPr>
          <p:cNvSpPr>
            <a:spLocks noGrp="1"/>
          </p:cNvSpPr>
          <p:nvPr>
            <p:ph type="body" sz="quarter" idx="14"/>
          </p:nvPr>
        </p:nvSpPr>
        <p:spPr>
          <a:xfrm>
            <a:off x="-3" y="5538789"/>
            <a:ext cx="4588930" cy="1057276"/>
          </a:xfrm>
          <a:solidFill>
            <a:srgbClr val="B6D6D1">
              <a:alpha val="20000"/>
            </a:srgbClr>
          </a:solidFill>
        </p:spPr>
        <p:txBody>
          <a:bodyPr anchor="ctr"/>
          <a:lstStyle>
            <a:lvl1pPr marL="574675" indent="0" algn="l">
              <a:tabLst/>
              <a:defRPr sz="2800" b="0">
                <a:solidFill>
                  <a:schemeClr val="bg1"/>
                </a:solidFill>
              </a:defRPr>
            </a:lvl1pPr>
          </a:lstStyle>
          <a:p>
            <a:pPr lvl="0"/>
            <a:r>
              <a:rPr lang="en-US"/>
              <a:t>Edit Master text styles</a:t>
            </a:r>
          </a:p>
        </p:txBody>
      </p:sp>
    </p:spTree>
    <p:extLst>
      <p:ext uri="{BB962C8B-B14F-4D97-AF65-F5344CB8AC3E}">
        <p14:creationId xmlns:p14="http://schemas.microsoft.com/office/powerpoint/2010/main" val="3576554819"/>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12981-8267-A04C-8A6B-36F3E9EE9D8A}"/>
              </a:ext>
            </a:extLst>
          </p:cNvPr>
          <p:cNvSpPr/>
          <p:nvPr/>
        </p:nvSpPr>
        <p:spPr>
          <a:xfrm>
            <a:off x="0" y="2389188"/>
            <a:ext cx="4267200" cy="4468812"/>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6" name="Rectangle 5">
            <a:extLst>
              <a:ext uri="{FF2B5EF4-FFF2-40B4-BE49-F238E27FC236}">
                <a16:creationId xmlns:a16="http://schemas.microsoft.com/office/drawing/2014/main" id="{BA83C160-05EB-AB41-8C8F-6401BC42DAD9}"/>
              </a:ext>
            </a:extLst>
          </p:cNvPr>
          <p:cNvSpPr/>
          <p:nvPr/>
        </p:nvSpPr>
        <p:spPr>
          <a:xfrm>
            <a:off x="4249738" y="2389188"/>
            <a:ext cx="3952875" cy="4468812"/>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8CAE8B80-E5E3-B948-A781-2457E5F5EB42}"/>
              </a:ext>
            </a:extLst>
          </p:cNvPr>
          <p:cNvSpPr/>
          <p:nvPr/>
        </p:nvSpPr>
        <p:spPr>
          <a:xfrm>
            <a:off x="8185150" y="2389188"/>
            <a:ext cx="4006850" cy="446881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TextBox 12">
            <a:extLst>
              <a:ext uri="{FF2B5EF4-FFF2-40B4-BE49-F238E27FC236}">
                <a16:creationId xmlns:a16="http://schemas.microsoft.com/office/drawing/2014/main" id="{97086D76-2057-344C-B511-3AD8208A2DF5}"/>
              </a:ext>
            </a:extLst>
          </p:cNvPr>
          <p:cNvSpPr txBox="1">
            <a:spLocks noChangeArrowheads="1"/>
          </p:cNvSpPr>
          <p:nvPr/>
        </p:nvSpPr>
        <p:spPr bwMode="auto">
          <a:xfrm>
            <a:off x="252413" y="2482850"/>
            <a:ext cx="4102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chemeClr val="bg1"/>
                </a:solidFill>
              </a:rPr>
              <a:t>awareness</a:t>
            </a:r>
          </a:p>
        </p:txBody>
      </p:sp>
      <p:sp>
        <p:nvSpPr>
          <p:cNvPr id="9" name="TextBox 13">
            <a:extLst>
              <a:ext uri="{FF2B5EF4-FFF2-40B4-BE49-F238E27FC236}">
                <a16:creationId xmlns:a16="http://schemas.microsoft.com/office/drawing/2014/main" id="{8C6C73BF-15A5-B745-8877-C935FF66330D}"/>
              </a:ext>
            </a:extLst>
          </p:cNvPr>
          <p:cNvSpPr txBox="1">
            <a:spLocks noChangeArrowheads="1"/>
          </p:cNvSpPr>
          <p:nvPr/>
        </p:nvSpPr>
        <p:spPr bwMode="auto">
          <a:xfrm>
            <a:off x="8123238" y="2460625"/>
            <a:ext cx="4102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chemeClr val="bg1"/>
                </a:solidFill>
              </a:rPr>
              <a:t>plan</a:t>
            </a:r>
          </a:p>
        </p:txBody>
      </p:sp>
      <p:pic>
        <p:nvPicPr>
          <p:cNvPr id="10" name="Picture 9">
            <a:extLst>
              <a:ext uri="{FF2B5EF4-FFF2-40B4-BE49-F238E27FC236}">
                <a16:creationId xmlns:a16="http://schemas.microsoft.com/office/drawing/2014/main" id="{2D5EBDF8-6E03-4D4E-BA57-19EE5C799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3359150"/>
            <a:ext cx="13938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3F53D57-EEE4-5247-9581-A6404D4CDF44}"/>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734607" y="2784675"/>
            <a:ext cx="1422177" cy="1422177"/>
          </a:xfrm>
          <a:prstGeom prst="rect">
            <a:avLst/>
          </a:prstGeom>
        </p:spPr>
      </p:pic>
      <p:pic>
        <p:nvPicPr>
          <p:cNvPr id="12" name="Picture 11">
            <a:extLst>
              <a:ext uri="{FF2B5EF4-FFF2-40B4-BE49-F238E27FC236}">
                <a16:creationId xmlns:a16="http://schemas.microsoft.com/office/drawing/2014/main" id="{5327F8AE-CC7C-E045-9223-613A9928893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63100" y="3429000"/>
            <a:ext cx="128428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9">
            <a:extLst>
              <a:ext uri="{FF2B5EF4-FFF2-40B4-BE49-F238E27FC236}">
                <a16:creationId xmlns:a16="http://schemas.microsoft.com/office/drawing/2014/main" id="{83EE62A2-40D0-C246-AE47-8E013A6D485B}"/>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dirty="0">
                <a:solidFill>
                  <a:schemeClr val="tx1"/>
                </a:solidFill>
              </a:rPr>
              <a:t>Objectives</a:t>
            </a:r>
          </a:p>
        </p:txBody>
      </p:sp>
      <p:sp>
        <p:nvSpPr>
          <p:cNvPr id="14" name="TextBox 21">
            <a:extLst>
              <a:ext uri="{FF2B5EF4-FFF2-40B4-BE49-F238E27FC236}">
                <a16:creationId xmlns:a16="http://schemas.microsoft.com/office/drawing/2014/main" id="{BF90C790-D8F3-874A-A23B-22873AC912AC}"/>
              </a:ext>
            </a:extLst>
          </p:cNvPr>
          <p:cNvSpPr txBox="1">
            <a:spLocks noChangeArrowheads="1"/>
          </p:cNvSpPr>
          <p:nvPr/>
        </p:nvSpPr>
        <p:spPr bwMode="auto">
          <a:xfrm rot="16200000">
            <a:off x="3468687" y="3168651"/>
            <a:ext cx="2824163"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chemeClr val="bg1"/>
                </a:solidFill>
                <a:ea typeface="Segoe UI Light"/>
                <a:cs typeface="Arial" panose="020B0604020202020204" pitchFamily="34" charset="0"/>
              </a:rPr>
              <a:t>learn</a:t>
            </a:r>
          </a:p>
        </p:txBody>
      </p:sp>
      <p:sp>
        <p:nvSpPr>
          <p:cNvPr id="15" name="TextBox 14">
            <a:extLst>
              <a:ext uri="{FF2B5EF4-FFF2-40B4-BE49-F238E27FC236}">
                <a16:creationId xmlns:a16="http://schemas.microsoft.com/office/drawing/2014/main" id="{192C541D-B008-AB4A-8A28-E48FA1D7CC11}"/>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6" name="Text Placeholder 4">
            <a:extLst>
              <a:ext uri="{FF2B5EF4-FFF2-40B4-BE49-F238E27FC236}">
                <a16:creationId xmlns:a16="http://schemas.microsoft.com/office/drawing/2014/main" id="{0067A540-B852-3446-B555-5E1B64B0A328}"/>
              </a:ext>
            </a:extLst>
          </p:cNvPr>
          <p:cNvSpPr>
            <a:spLocks noGrp="1"/>
          </p:cNvSpPr>
          <p:nvPr>
            <p:ph type="body" sz="quarter" idx="10"/>
          </p:nvPr>
        </p:nvSpPr>
        <p:spPr>
          <a:xfrm>
            <a:off x="196143" y="5042977"/>
            <a:ext cx="3857709"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
        <p:nvSpPr>
          <p:cNvPr id="17" name="Text Placeholder 4">
            <a:extLst>
              <a:ext uri="{FF2B5EF4-FFF2-40B4-BE49-F238E27FC236}">
                <a16:creationId xmlns:a16="http://schemas.microsoft.com/office/drawing/2014/main" id="{37DD0E4E-DDA4-5F43-A1A0-C85B50C89CB9}"/>
              </a:ext>
            </a:extLst>
          </p:cNvPr>
          <p:cNvSpPr>
            <a:spLocks noGrp="1"/>
          </p:cNvSpPr>
          <p:nvPr>
            <p:ph type="body" sz="quarter" idx="11"/>
          </p:nvPr>
        </p:nvSpPr>
        <p:spPr>
          <a:xfrm>
            <a:off x="8517193" y="4750338"/>
            <a:ext cx="3459131"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
        <p:nvSpPr>
          <p:cNvPr id="18" name="Text Placeholder 4">
            <a:extLst>
              <a:ext uri="{FF2B5EF4-FFF2-40B4-BE49-F238E27FC236}">
                <a16:creationId xmlns:a16="http://schemas.microsoft.com/office/drawing/2014/main" id="{FD60A61A-3A76-7141-87B4-F0D677D20369}"/>
              </a:ext>
            </a:extLst>
          </p:cNvPr>
          <p:cNvSpPr>
            <a:spLocks noGrp="1"/>
          </p:cNvSpPr>
          <p:nvPr>
            <p:ph type="body" sz="quarter" idx="12"/>
          </p:nvPr>
        </p:nvSpPr>
        <p:spPr>
          <a:xfrm>
            <a:off x="5295768" y="4331238"/>
            <a:ext cx="2794355"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1345033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dissolve">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dissolve">
                                      <p:cBhvr>
                                        <p:cTn id="21" dur="500"/>
                                        <p:tgtEl>
                                          <p:spTgt spid="18">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9"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dissolve">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6" grpId="0" build="p">
        <p:tmplLst>
          <p:tmpl lvl="1">
            <p:tnLst>
              <p:par>
                <p:cTn presetID="9"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dissolve">
                      <p:cBhvr>
                        <p:cTn dur="500"/>
                        <p:tgtEl>
                          <p:spTgt spid="16"/>
                        </p:tgtEl>
                      </p:cBhvr>
                    </p:animEffect>
                  </p:childTnLst>
                </p:cTn>
              </p:par>
            </p:tnLst>
          </p:tmpl>
        </p:tmplLst>
      </p:bldP>
      <p:bldP spid="17" grpId="0" build="p">
        <p:tmplLst>
          <p:tmpl lvl="1">
            <p:tnLst>
              <p:par>
                <p:cTn presetID="9"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dissolve">
                      <p:cBhvr>
                        <p:cTn dur="500"/>
                        <p:tgtEl>
                          <p:spTgt spid="17"/>
                        </p:tgtEl>
                      </p:cBhvr>
                    </p:animEffect>
                  </p:childTnLst>
                </p:cTn>
              </p:par>
            </p:tnLst>
          </p:tmpl>
        </p:tmplLst>
      </p:bldP>
      <p:bldP spid="18" grpId="0" build="p">
        <p:tmplLst>
          <p:tmpl lvl="1">
            <p:tnLst>
              <p:par>
                <p:cTn presetID="9"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dissolve">
                      <p:cBhvr>
                        <p:cTn dur="500"/>
                        <p:tgtEl>
                          <p:spTgt spid="18"/>
                        </p:tgtEl>
                      </p:cBhvr>
                    </p:animEffect>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676F7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EBDCDC-C225-314F-9508-1B803640EACC}"/>
              </a:ext>
            </a:extLst>
          </p:cNvPr>
          <p:cNvSpPr/>
          <p:nvPr/>
        </p:nvSpPr>
        <p:spPr>
          <a:xfrm>
            <a:off x="23813" y="2389188"/>
            <a:ext cx="3200400" cy="446881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17E19B07-56B6-C144-A83C-246F4E6D2EDF}"/>
              </a:ext>
            </a:extLst>
          </p:cNvPr>
          <p:cNvSpPr/>
          <p:nvPr/>
        </p:nvSpPr>
        <p:spPr>
          <a:xfrm>
            <a:off x="3224213" y="2389188"/>
            <a:ext cx="2965450" cy="4468812"/>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2" name="Rectangle 11">
            <a:extLst>
              <a:ext uri="{FF2B5EF4-FFF2-40B4-BE49-F238E27FC236}">
                <a16:creationId xmlns:a16="http://schemas.microsoft.com/office/drawing/2014/main" id="{9E274ECA-7C73-6147-A9F4-4A73C503D6DB}"/>
              </a:ext>
            </a:extLst>
          </p:cNvPr>
          <p:cNvSpPr/>
          <p:nvPr/>
        </p:nvSpPr>
        <p:spPr>
          <a:xfrm>
            <a:off x="6189663" y="2389188"/>
            <a:ext cx="3003550" cy="4468812"/>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3" name="TextBox 12">
            <a:extLst>
              <a:ext uri="{FF2B5EF4-FFF2-40B4-BE49-F238E27FC236}">
                <a16:creationId xmlns:a16="http://schemas.microsoft.com/office/drawing/2014/main" id="{AC527CF7-611B-D447-9682-20534736733C}"/>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a:solidFill>
                  <a:schemeClr val="bg1"/>
                </a:solidFill>
              </a:rPr>
              <a:t>Objectives</a:t>
            </a:r>
          </a:p>
        </p:txBody>
      </p:sp>
      <p:sp>
        <p:nvSpPr>
          <p:cNvPr id="14" name="TextBox 13">
            <a:extLst>
              <a:ext uri="{FF2B5EF4-FFF2-40B4-BE49-F238E27FC236}">
                <a16:creationId xmlns:a16="http://schemas.microsoft.com/office/drawing/2014/main" id="{AFCC6C00-0841-844A-8E7B-F59F3DA5F237}"/>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5" name="Rectangle 14">
            <a:extLst>
              <a:ext uri="{FF2B5EF4-FFF2-40B4-BE49-F238E27FC236}">
                <a16:creationId xmlns:a16="http://schemas.microsoft.com/office/drawing/2014/main" id="{FF1846B3-7553-484B-9522-DE4684439453}"/>
              </a:ext>
            </a:extLst>
          </p:cNvPr>
          <p:cNvSpPr/>
          <p:nvPr/>
        </p:nvSpPr>
        <p:spPr>
          <a:xfrm>
            <a:off x="9186863" y="2389188"/>
            <a:ext cx="3005137" cy="4468812"/>
          </a:xfrm>
          <a:prstGeom prst="rect">
            <a:avLst/>
          </a:prstGeom>
          <a:solidFill>
            <a:srgbClr val="F6CE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Text Placeholder 4">
            <a:extLst>
              <a:ext uri="{FF2B5EF4-FFF2-40B4-BE49-F238E27FC236}">
                <a16:creationId xmlns:a16="http://schemas.microsoft.com/office/drawing/2014/main" id="{2639AAA6-FEB3-9746-9AD3-86FB338E1E86}"/>
              </a:ext>
            </a:extLst>
          </p:cNvPr>
          <p:cNvSpPr>
            <a:spLocks noGrp="1"/>
          </p:cNvSpPr>
          <p:nvPr>
            <p:ph type="body" sz="quarter" idx="13"/>
          </p:nvPr>
        </p:nvSpPr>
        <p:spPr>
          <a:xfrm>
            <a:off x="219480" y="3323525"/>
            <a:ext cx="2764513"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9" name="Text Placeholder 4">
            <a:extLst>
              <a:ext uri="{FF2B5EF4-FFF2-40B4-BE49-F238E27FC236}">
                <a16:creationId xmlns:a16="http://schemas.microsoft.com/office/drawing/2014/main" id="{914B69F8-0953-8B44-B497-44CA2DF4FE6F}"/>
              </a:ext>
            </a:extLst>
          </p:cNvPr>
          <p:cNvSpPr>
            <a:spLocks noGrp="1"/>
          </p:cNvSpPr>
          <p:nvPr>
            <p:ph type="body" sz="quarter" idx="14"/>
          </p:nvPr>
        </p:nvSpPr>
        <p:spPr>
          <a:xfrm>
            <a:off x="3419881" y="3323525"/>
            <a:ext cx="2562240"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0" name="Text Placeholder 4">
            <a:extLst>
              <a:ext uri="{FF2B5EF4-FFF2-40B4-BE49-F238E27FC236}">
                <a16:creationId xmlns:a16="http://schemas.microsoft.com/office/drawing/2014/main" id="{814E07DE-FDC7-1743-8404-0836CAA515D0}"/>
              </a:ext>
            </a:extLst>
          </p:cNvPr>
          <p:cNvSpPr>
            <a:spLocks noGrp="1"/>
          </p:cNvSpPr>
          <p:nvPr>
            <p:ph type="body" sz="quarter" idx="15"/>
          </p:nvPr>
        </p:nvSpPr>
        <p:spPr>
          <a:xfrm>
            <a:off x="6423684" y="3323525"/>
            <a:ext cx="2562240"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1" name="Text Placeholder 4">
            <a:extLst>
              <a:ext uri="{FF2B5EF4-FFF2-40B4-BE49-F238E27FC236}">
                <a16:creationId xmlns:a16="http://schemas.microsoft.com/office/drawing/2014/main" id="{531A25E6-9343-3042-9563-11FD4ED32E34}"/>
              </a:ext>
            </a:extLst>
          </p:cNvPr>
          <p:cNvSpPr>
            <a:spLocks noGrp="1"/>
          </p:cNvSpPr>
          <p:nvPr>
            <p:ph type="body" sz="quarter" idx="16"/>
          </p:nvPr>
        </p:nvSpPr>
        <p:spPr>
          <a:xfrm>
            <a:off x="9528834" y="3323525"/>
            <a:ext cx="2562240" cy="3382075"/>
          </a:xfrm>
        </p:spPr>
        <p:txBody>
          <a:bodyPr/>
          <a:lstStyle>
            <a:lvl1pPr algn="l">
              <a:lnSpc>
                <a:spcPct val="100000"/>
              </a:lnSpc>
              <a:spcBef>
                <a:spcPts val="0"/>
              </a:spcBef>
              <a:defRPr sz="2000">
                <a:solidFill>
                  <a:schemeClr val="tx1">
                    <a:lumMod val="65000"/>
                    <a:lumOff val="35000"/>
                  </a:schemeClr>
                </a:solidFill>
                <a:latin typeface="+mn-lt"/>
              </a:defRPr>
            </a:lvl1pPr>
          </a:lstStyle>
          <a:p>
            <a:pPr lvl="0"/>
            <a:r>
              <a:rPr lang="en-US"/>
              <a:t>Edit Master text styles</a:t>
            </a:r>
          </a:p>
        </p:txBody>
      </p:sp>
    </p:spTree>
    <p:extLst>
      <p:ext uri="{BB962C8B-B14F-4D97-AF65-F5344CB8AC3E}">
        <p14:creationId xmlns:p14="http://schemas.microsoft.com/office/powerpoint/2010/main" val="3851374625"/>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676F7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171DBA-C736-8C48-B169-1CEA2363F49F}"/>
              </a:ext>
            </a:extLst>
          </p:cNvPr>
          <p:cNvSpPr/>
          <p:nvPr/>
        </p:nvSpPr>
        <p:spPr>
          <a:xfrm>
            <a:off x="23813" y="1825625"/>
            <a:ext cx="12168187" cy="12588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DEC0B972-494F-DC4B-9A64-B08955E5673E}"/>
              </a:ext>
            </a:extLst>
          </p:cNvPr>
          <p:cNvSpPr/>
          <p:nvPr/>
        </p:nvSpPr>
        <p:spPr>
          <a:xfrm>
            <a:off x="0" y="3082925"/>
            <a:ext cx="12168188" cy="1250950"/>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Rectangle 7">
            <a:extLst>
              <a:ext uri="{FF2B5EF4-FFF2-40B4-BE49-F238E27FC236}">
                <a16:creationId xmlns:a16="http://schemas.microsoft.com/office/drawing/2014/main" id="{0EC74F2D-1652-C146-8D83-9EAF67015A48}"/>
              </a:ext>
            </a:extLst>
          </p:cNvPr>
          <p:cNvSpPr/>
          <p:nvPr/>
        </p:nvSpPr>
        <p:spPr>
          <a:xfrm>
            <a:off x="0" y="4333875"/>
            <a:ext cx="12192000" cy="1257300"/>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9" name="TextBox 12">
            <a:extLst>
              <a:ext uri="{FF2B5EF4-FFF2-40B4-BE49-F238E27FC236}">
                <a16:creationId xmlns:a16="http://schemas.microsoft.com/office/drawing/2014/main" id="{7533EC81-C6B1-9745-90D3-9F9C3BC343D5}"/>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a:solidFill>
                  <a:schemeClr val="bg1"/>
                </a:solidFill>
              </a:rPr>
              <a:t>Objectives</a:t>
            </a:r>
          </a:p>
        </p:txBody>
      </p:sp>
      <p:sp>
        <p:nvSpPr>
          <p:cNvPr id="10" name="TextBox 9">
            <a:extLst>
              <a:ext uri="{FF2B5EF4-FFF2-40B4-BE49-F238E27FC236}">
                <a16:creationId xmlns:a16="http://schemas.microsoft.com/office/drawing/2014/main" id="{948A059A-CAEE-174F-904D-35BA001D8D71}"/>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1" name="Rectangle 10">
            <a:extLst>
              <a:ext uri="{FF2B5EF4-FFF2-40B4-BE49-F238E27FC236}">
                <a16:creationId xmlns:a16="http://schemas.microsoft.com/office/drawing/2014/main" id="{CA93C229-DB8E-044C-A67C-EFF6797C7332}"/>
              </a:ext>
            </a:extLst>
          </p:cNvPr>
          <p:cNvSpPr/>
          <p:nvPr/>
        </p:nvSpPr>
        <p:spPr>
          <a:xfrm>
            <a:off x="0" y="5576888"/>
            <a:ext cx="12192000" cy="1281112"/>
          </a:xfrm>
          <a:prstGeom prst="rect">
            <a:avLst/>
          </a:prstGeom>
          <a:solidFill>
            <a:srgbClr val="F6CE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4" name="Text Placeholder 4">
            <a:extLst>
              <a:ext uri="{FF2B5EF4-FFF2-40B4-BE49-F238E27FC236}">
                <a16:creationId xmlns:a16="http://schemas.microsoft.com/office/drawing/2014/main" id="{0ABD3F3C-8BD2-274C-A964-4B5413D424ED}"/>
              </a:ext>
            </a:extLst>
          </p:cNvPr>
          <p:cNvSpPr>
            <a:spLocks noGrp="1"/>
          </p:cNvSpPr>
          <p:nvPr>
            <p:ph type="body" sz="quarter" idx="11"/>
          </p:nvPr>
        </p:nvSpPr>
        <p:spPr>
          <a:xfrm>
            <a:off x="1652838" y="20281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6" name="Text Placeholder 4">
            <a:extLst>
              <a:ext uri="{FF2B5EF4-FFF2-40B4-BE49-F238E27FC236}">
                <a16:creationId xmlns:a16="http://schemas.microsoft.com/office/drawing/2014/main" id="{95BD4D80-2B3C-2F4D-8988-B862E300FB32}"/>
              </a:ext>
            </a:extLst>
          </p:cNvPr>
          <p:cNvSpPr>
            <a:spLocks noGrp="1"/>
          </p:cNvSpPr>
          <p:nvPr>
            <p:ph type="body" sz="quarter" idx="12"/>
          </p:nvPr>
        </p:nvSpPr>
        <p:spPr>
          <a:xfrm>
            <a:off x="1652838" y="32854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7" name="Text Placeholder 4">
            <a:extLst>
              <a:ext uri="{FF2B5EF4-FFF2-40B4-BE49-F238E27FC236}">
                <a16:creationId xmlns:a16="http://schemas.microsoft.com/office/drawing/2014/main" id="{A344143F-58BB-334D-BBCD-DCF9B4366ADD}"/>
              </a:ext>
            </a:extLst>
          </p:cNvPr>
          <p:cNvSpPr>
            <a:spLocks noGrp="1"/>
          </p:cNvSpPr>
          <p:nvPr>
            <p:ph type="body" sz="quarter" idx="13"/>
          </p:nvPr>
        </p:nvSpPr>
        <p:spPr>
          <a:xfrm>
            <a:off x="1652838" y="44665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8" name="Text Placeholder 4">
            <a:extLst>
              <a:ext uri="{FF2B5EF4-FFF2-40B4-BE49-F238E27FC236}">
                <a16:creationId xmlns:a16="http://schemas.microsoft.com/office/drawing/2014/main" id="{B17AADC3-47C0-4344-A6F1-B6F9146186F8}"/>
              </a:ext>
            </a:extLst>
          </p:cNvPr>
          <p:cNvSpPr>
            <a:spLocks noGrp="1"/>
          </p:cNvSpPr>
          <p:nvPr>
            <p:ph type="body" sz="quarter" idx="14"/>
          </p:nvPr>
        </p:nvSpPr>
        <p:spPr>
          <a:xfrm>
            <a:off x="1652838" y="5723825"/>
            <a:ext cx="10169691" cy="865475"/>
          </a:xfrm>
        </p:spPr>
        <p:txBody>
          <a:bodyPr/>
          <a:lstStyle>
            <a:lvl1pPr algn="l">
              <a:lnSpc>
                <a:spcPct val="100000"/>
              </a:lnSpc>
              <a:spcBef>
                <a:spcPts val="0"/>
              </a:spcBef>
              <a:defRPr sz="2000">
                <a:solidFill>
                  <a:schemeClr val="tx1">
                    <a:lumMod val="65000"/>
                    <a:lumOff val="35000"/>
                  </a:schemeClr>
                </a:solidFill>
                <a:latin typeface="+mn-lt"/>
              </a:defRPr>
            </a:lvl1pPr>
          </a:lstStyle>
          <a:p>
            <a:pPr lvl="0"/>
            <a:r>
              <a:rPr lang="en-US"/>
              <a:t>Edit Master text styles</a:t>
            </a:r>
          </a:p>
        </p:txBody>
      </p:sp>
    </p:spTree>
    <p:extLst>
      <p:ext uri="{BB962C8B-B14F-4D97-AF65-F5344CB8AC3E}">
        <p14:creationId xmlns:p14="http://schemas.microsoft.com/office/powerpoint/2010/main" val="2817959678"/>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cxnSp>
        <p:nvCxnSpPr>
          <p:cNvPr id="37" name="Rule"/>
          <p:cNvCxnSpPr/>
          <p:nvPr userDrawn="1"/>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36367"/>
            <a:ext cx="10966449" cy="584775"/>
          </a:xfrm>
        </p:spPr>
        <p:txBody>
          <a:bodyPr>
            <a:spAutoFit/>
          </a:bodyPr>
          <a:lstStyle>
            <a:lvl1pPr>
              <a:defRPr sz="3200"/>
            </a:lvl1pPr>
          </a:lstStyle>
          <a:p>
            <a:r>
              <a:rPr lang="en-US" dirty="0"/>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0726838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cxnSp>
        <p:nvCxnSpPr>
          <p:cNvPr id="66" name="Rule"/>
          <p:cNvCxnSpPr/>
          <p:nvPr userDrawn="1"/>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p:txBody>
          <a:bodyPr/>
          <a:lstStyle/>
          <a:p>
            <a:r>
              <a:rPr lang="en-US" dirty="0"/>
              <a:t>Click to edit Master title style</a:t>
            </a:r>
          </a:p>
        </p:txBody>
      </p:sp>
      <p:sp>
        <p:nvSpPr>
          <p:cNvPr id="40" name="Content Right"/>
          <p:cNvSpPr>
            <a:spLocks noGrp="1"/>
          </p:cNvSpPr>
          <p:nvPr>
            <p:ph sz="quarter" idx="12"/>
          </p:nvPr>
        </p:nvSpPr>
        <p:spPr>
          <a:xfrm>
            <a:off x="916517" y="1599874"/>
            <a:ext cx="5325535" cy="4723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Left"/>
          <p:cNvSpPr>
            <a:spLocks noGrp="1"/>
          </p:cNvSpPr>
          <p:nvPr>
            <p:ph sz="quarter" idx="13"/>
          </p:nvPr>
        </p:nvSpPr>
        <p:spPr>
          <a:xfrm>
            <a:off x="6551085" y="1599874"/>
            <a:ext cx="5331883" cy="47231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cNvSpPr>
            <a:spLocks noGrp="1"/>
          </p:cNvSpPr>
          <p:nvPr>
            <p:ph type="sldNum" sz="quarter" idx="11"/>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30835021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Bulleted Text, Source">
    <p:spTree>
      <p:nvGrpSpPr>
        <p:cNvPr id="1" name=""/>
        <p:cNvGrpSpPr/>
        <p:nvPr/>
      </p:nvGrpSpPr>
      <p:grpSpPr>
        <a:xfrm>
          <a:off x="0" y="0"/>
          <a:ext cx="0" cy="0"/>
          <a:chOff x="0" y="0"/>
          <a:chExt cx="0" cy="0"/>
        </a:xfrm>
      </p:grpSpPr>
      <p:cxnSp>
        <p:nvCxnSpPr>
          <p:cNvPr id="37" name="Rule"/>
          <p:cNvCxnSpPr/>
          <p:nvPr userDrawn="1"/>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836367"/>
            <a:ext cx="10966449" cy="584775"/>
          </a:xfrm>
        </p:spPr>
        <p:txBody>
          <a:bodyPr>
            <a:spAutoFit/>
          </a:bodyPr>
          <a:lstStyle>
            <a:lvl1pPr>
              <a:defRPr sz="3200"/>
            </a:lvl1pPr>
          </a:lstStyle>
          <a:p>
            <a:r>
              <a:rPr lang="en-US" dirty="0"/>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ource"/>
          <p:cNvSpPr>
            <a:spLocks noGrp="1"/>
          </p:cNvSpPr>
          <p:nvPr>
            <p:ph type="body" sz="quarter" idx="11" hasCustomPrompt="1"/>
          </p:nvPr>
        </p:nvSpPr>
        <p:spPr>
          <a:xfrm>
            <a:off x="916518" y="5949433"/>
            <a:ext cx="10966449" cy="384721"/>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902397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lstStyle>
            <a:lvl1pPr>
              <a:defRPr sz="4000">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649903"/>
      </p:ext>
    </p:extLst>
  </p:cSld>
  <p:clrMapOvr>
    <a:masterClrMapping/>
  </p:clrMapOvr>
  <p:transition spd="med">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Resources">
    <p:spTree>
      <p:nvGrpSpPr>
        <p:cNvPr id="1" name=""/>
        <p:cNvGrpSpPr/>
        <p:nvPr/>
      </p:nvGrpSpPr>
      <p:grpSpPr>
        <a:xfrm>
          <a:off x="0" y="0"/>
          <a:ext cx="0" cy="0"/>
          <a:chOff x="0" y="0"/>
          <a:chExt cx="0" cy="0"/>
        </a:xfrm>
      </p:grpSpPr>
      <p:cxnSp>
        <p:nvCxnSpPr>
          <p:cNvPr id="45" name="Rule"/>
          <p:cNvCxnSpPr/>
          <p:nvPr userDrawn="1"/>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18" y="882533"/>
            <a:ext cx="10966449" cy="492443"/>
          </a:xfrm>
        </p:spPr>
        <p:txBody>
          <a:bodyPr/>
          <a:lstStyle>
            <a:lvl1pPr>
              <a:defRPr>
                <a:solidFill>
                  <a:schemeClr val="bg2">
                    <a:lumMod val="75000"/>
                  </a:schemeClr>
                </a:solidFill>
              </a:defRPr>
            </a:lvl1pPr>
          </a:lstStyle>
          <a:p>
            <a:r>
              <a:rPr lang="en-US" dirty="0"/>
              <a:t>Click to edit Master title style</a:t>
            </a:r>
          </a:p>
        </p:txBody>
      </p:sp>
      <p:sp>
        <p:nvSpPr>
          <p:cNvPr id="3" name="Content"/>
          <p:cNvSpPr>
            <a:spLocks noGrp="1"/>
          </p:cNvSpPr>
          <p:nvPr userDrawn="1">
            <p:ph idx="1"/>
          </p:nvPr>
        </p:nvSpPr>
        <p:spPr>
          <a:xfrm>
            <a:off x="916518" y="1611467"/>
            <a:ext cx="10966449" cy="4714531"/>
          </a:xfrm>
        </p:spPr>
        <p:txBody>
          <a:bodyPr/>
          <a:lstStyle>
            <a:lvl1pPr marL="0" indent="0">
              <a:buNone/>
              <a:defRPr sz="1600">
                <a:solidFill>
                  <a:schemeClr val="tx2"/>
                </a:solidFill>
                <a:latin typeface="+mn-lt"/>
                <a:cs typeface="Franklin Gothic Book" pitchFamily="34" charset="0"/>
              </a:defRPr>
            </a:lvl1pPr>
            <a:lvl2pPr marL="231775" indent="-115888">
              <a:spcBef>
                <a:spcPts val="0"/>
              </a:spcBef>
              <a:buFont typeface="Arial" pitchFamily="34" charset="0"/>
              <a:buChar char="•"/>
              <a:defRPr sz="1400">
                <a:solidFill>
                  <a:schemeClr val="tx2"/>
                </a:solidFill>
                <a:latin typeface="+mn-lt"/>
              </a:defRPr>
            </a:lvl2pPr>
            <a:lvl3pPr marL="465138" indent="-228600">
              <a:buFont typeface="Arial" panose="020B0604020202020204" pitchFamily="34" charset="0"/>
              <a:buChar char="–"/>
              <a:defRPr sz="1600">
                <a:solidFill>
                  <a:schemeClr val="tx2"/>
                </a:solidFill>
                <a:latin typeface="+mn-lt"/>
              </a:defRPr>
            </a:lvl3pPr>
            <a:lvl4pPr marL="685800" indent="-228600">
              <a:buFont typeface="Arial" panose="020B0604020202020204" pitchFamily="34" charset="0"/>
              <a:buChar char="»"/>
              <a:defRPr sz="1600">
                <a:solidFill>
                  <a:schemeClr val="tx2"/>
                </a:solidFill>
                <a:latin typeface="+mn-lt"/>
              </a:defRPr>
            </a:lvl4pPr>
            <a:lvl5pPr marL="912813" indent="-228600">
              <a:buFont typeface="Arial" panose="020B0604020202020204" pitchFamily="34" charset="0"/>
              <a:buChar char="•"/>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Second level</a:t>
            </a:r>
          </a:p>
        </p:txBody>
      </p:sp>
      <p:sp>
        <p:nvSpPr>
          <p:cNvPr id="6" name="Source"/>
          <p:cNvSpPr>
            <a:spLocks noGrp="1"/>
          </p:cNvSpPr>
          <p:nvPr>
            <p:ph type="body" sz="quarter" idx="11" hasCustomPrompt="1"/>
          </p:nvPr>
        </p:nvSpPr>
        <p:spPr>
          <a:xfrm>
            <a:off x="916518" y="5941277"/>
            <a:ext cx="10966449" cy="384721"/>
          </a:xfrm>
        </p:spPr>
        <p:txBody>
          <a:bodyPr anchor="b" anchorCtr="0">
            <a:spAutoFit/>
          </a:bodyPr>
          <a:lstStyle>
            <a:lvl1pPr marL="0" indent="0">
              <a:buNone/>
              <a:defRPr sz="1000"/>
            </a:lvl1pPr>
            <a:lvl2pPr marL="228600" indent="0">
              <a:buNone/>
              <a:defRPr sz="1000"/>
            </a:lvl2pPr>
            <a:lvl3pPr marL="458788" indent="0">
              <a:buNone/>
              <a:defRPr sz="1000"/>
            </a:lvl3pPr>
            <a:lvl4pPr marL="685800" indent="0">
              <a:buNone/>
              <a:defRPr sz="1000"/>
            </a:lvl4pPr>
            <a:lvl5pPr marL="914400" indent="0">
              <a:buNone/>
              <a:defRPr sz="1000"/>
            </a:lvl5pPr>
          </a:lstStyle>
          <a:p>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p>
        </p:txBody>
      </p:sp>
      <p:sp>
        <p:nvSpPr>
          <p:cNvPr id="4" name="Slide Number"/>
          <p:cNvSpPr>
            <a:spLocks noGrp="1"/>
          </p:cNvSpPr>
          <p:nvPr userDrawn="1">
            <p:ph type="sldNum" sz="quarter" idx="10"/>
          </p:nvPr>
        </p:nvSpPr>
        <p:spPr>
          <a:xfrm>
            <a:off x="11694882" y="6666758"/>
            <a:ext cx="188085"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41524717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7" name="Picture 6" descr="CIFR_PPT_BG_Section.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35381" y="508001"/>
            <a:ext cx="10001955" cy="778932"/>
          </a:xfrm>
        </p:spPr>
        <p:txBody>
          <a:bodyPr lIns="0" tIns="0" rIns="182880" bIns="0" anchor="t" anchorCtr="0">
            <a:normAutofit/>
          </a:bodyPr>
          <a:lstStyle>
            <a:lvl1pPr algn="l">
              <a:lnSpc>
                <a:spcPct val="95000"/>
              </a:lnSpc>
              <a:spcBef>
                <a:spcPts val="0"/>
              </a:spcBef>
              <a:spcAft>
                <a:spcPts val="600"/>
              </a:spcAft>
              <a:defRPr sz="1800" b="0" cap="none">
                <a:solidFill>
                  <a:schemeClr val="bg1"/>
                </a:solidFill>
                <a:latin typeface="Verdana"/>
                <a:cs typeface="Verdana"/>
              </a:defRPr>
            </a:lvl1pPr>
          </a:lstStyle>
          <a:p>
            <a:r>
              <a:rPr lang="en-US" dirty="0"/>
              <a:t>Click to edit Master title style</a:t>
            </a:r>
          </a:p>
        </p:txBody>
      </p:sp>
      <p:sp>
        <p:nvSpPr>
          <p:cNvPr id="3" name="TextBox 2"/>
          <p:cNvSpPr txBox="1"/>
          <p:nvPr userDrawn="1"/>
        </p:nvSpPr>
        <p:spPr>
          <a:xfrm>
            <a:off x="7675156" y="2037810"/>
            <a:ext cx="1672045" cy="276999"/>
          </a:xfrm>
          <a:prstGeom prst="rect">
            <a:avLst/>
          </a:prstGeom>
          <a:solidFill>
            <a:srgbClr val="F0F0F0"/>
          </a:solidFill>
        </p:spPr>
        <p:txBody>
          <a:bodyPr wrap="square" rtlCol="0">
            <a:spAutoFit/>
          </a:bodyPr>
          <a:lstStyle/>
          <a:p>
            <a:pPr defTabSz="457189"/>
            <a:endParaRPr lang="en-US" sz="1200" dirty="0">
              <a:solidFill>
                <a:prstClr val="black"/>
              </a:solidFill>
            </a:endParaRPr>
          </a:p>
        </p:txBody>
      </p:sp>
    </p:spTree>
    <p:extLst>
      <p:ext uri="{BB962C8B-B14F-4D97-AF65-F5344CB8AC3E}">
        <p14:creationId xmlns:p14="http://schemas.microsoft.com/office/powerpoint/2010/main" val="3252176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0042FCEA-605A-A943-AF72-67135E398E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a:extLst>
              <a:ext uri="{FF2B5EF4-FFF2-40B4-BE49-F238E27FC236}">
                <a16:creationId xmlns:a16="http://schemas.microsoft.com/office/drawing/2014/main" id="{CAC7877B-D185-1C4F-8DAF-C43DF435792A}"/>
              </a:ext>
            </a:extLst>
          </p:cNvPr>
          <p:cNvSpPr/>
          <p:nvPr/>
        </p:nvSpPr>
        <p:spPr>
          <a:xfrm rot="16200000">
            <a:off x="5530057" y="196056"/>
            <a:ext cx="5294312" cy="8029575"/>
          </a:xfrm>
          <a:prstGeom prst="rtTriangle">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rot="19613777">
            <a:off x="6343649" y="4304282"/>
            <a:ext cx="4800600" cy="1352550"/>
          </a:xfrm>
        </p:spPr>
        <p:txBody>
          <a:bodyPr/>
          <a:lstStyle>
            <a:lvl1pPr algn="ctr">
              <a:defRPr sz="36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88160348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70A0F4B9-8532-4542-A334-11315A4CC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4846379-EC36-BC42-B199-ADB7038A42A4}"/>
              </a:ext>
            </a:extLst>
          </p:cNvPr>
          <p:cNvSpPr/>
          <p:nvPr/>
        </p:nvSpPr>
        <p:spPr>
          <a:xfrm rot="16200000">
            <a:off x="5071269" y="-262732"/>
            <a:ext cx="1879600"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Tree>
    <p:extLst>
      <p:ext uri="{BB962C8B-B14F-4D97-AF65-F5344CB8AC3E}">
        <p14:creationId xmlns:p14="http://schemas.microsoft.com/office/powerpoint/2010/main" val="404501644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12E6C8D6-29A4-824F-9B7E-9B3A221F7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6C56691-8F4C-B049-92C7-5E819755E808}"/>
              </a:ext>
            </a:extLst>
          </p:cNvPr>
          <p:cNvSpPr/>
          <p:nvPr/>
        </p:nvSpPr>
        <p:spPr>
          <a:xfrm rot="16200000">
            <a:off x="5071269" y="-262732"/>
            <a:ext cx="1879600"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10">
            <a:extLst>
              <a:ext uri="{FF2B5EF4-FFF2-40B4-BE49-F238E27FC236}">
                <a16:creationId xmlns:a16="http://schemas.microsoft.com/office/drawing/2014/main" id="{EEB0FACC-0B92-F34E-9DF2-F9D1D848B3D4}"/>
              </a:ext>
            </a:extLst>
          </p:cNvPr>
          <p:cNvSpPr/>
          <p:nvPr/>
        </p:nvSpPr>
        <p:spPr>
          <a:xfrm>
            <a:off x="10314432" y="383371"/>
            <a:ext cx="1877568" cy="4572000"/>
          </a:xfrm>
          <a:custGeom>
            <a:avLst/>
            <a:gdLst>
              <a:gd name="connsiteX0" fmla="*/ 676641 w 1877568"/>
              <a:gd name="connsiteY0" fmla="*/ 0 h 4572000"/>
              <a:gd name="connsiteX1" fmla="*/ 1877568 w 1877568"/>
              <a:gd name="connsiteY1" fmla="*/ 2286000 h 4572000"/>
              <a:gd name="connsiteX2" fmla="*/ 676641 w 1877568"/>
              <a:gd name="connsiteY2" fmla="*/ 4572000 h 4572000"/>
              <a:gd name="connsiteX3" fmla="*/ 676641 w 1877568"/>
              <a:gd name="connsiteY3" fmla="*/ 3429000 h 4572000"/>
              <a:gd name="connsiteX4" fmla="*/ 0 w 1877568"/>
              <a:gd name="connsiteY4" fmla="*/ 3429000 h 4572000"/>
              <a:gd name="connsiteX5" fmla="*/ 0 w 1877568"/>
              <a:gd name="connsiteY5" fmla="*/ 1143000 h 4572000"/>
              <a:gd name="connsiteX6" fmla="*/ 676641 w 1877568"/>
              <a:gd name="connsiteY6" fmla="*/ 1143000 h 4572000"/>
              <a:gd name="connsiteX7" fmla="*/ 676641 w 1877568"/>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568" h="4572000">
                <a:moveTo>
                  <a:pt x="676641" y="0"/>
                </a:moveTo>
                <a:lnTo>
                  <a:pt x="1877568" y="2286000"/>
                </a:lnTo>
                <a:lnTo>
                  <a:pt x="676641" y="4572000"/>
                </a:lnTo>
                <a:lnTo>
                  <a:pt x="676641" y="3429000"/>
                </a:lnTo>
                <a:lnTo>
                  <a:pt x="0" y="3429000"/>
                </a:lnTo>
                <a:lnTo>
                  <a:pt x="0" y="1143000"/>
                </a:lnTo>
                <a:lnTo>
                  <a:pt x="676641" y="1143000"/>
                </a:lnTo>
                <a:lnTo>
                  <a:pt x="676641" y="0"/>
                </a:lnTo>
                <a:close/>
              </a:path>
            </a:pathLst>
          </a:custGeom>
          <a:solidFill>
            <a:srgbClr val="676F7F"/>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11">
            <a:extLst>
              <a:ext uri="{FF2B5EF4-FFF2-40B4-BE49-F238E27FC236}">
                <a16:creationId xmlns:a16="http://schemas.microsoft.com/office/drawing/2014/main" id="{D204484C-B9E5-354D-848D-FE2A8BEE6042}"/>
              </a:ext>
            </a:extLst>
          </p:cNvPr>
          <p:cNvSpPr/>
          <p:nvPr/>
        </p:nvSpPr>
        <p:spPr>
          <a:xfrm>
            <a:off x="97536" y="1526371"/>
            <a:ext cx="1780032" cy="2286000"/>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17">
            <a:extLst>
              <a:ext uri="{FF2B5EF4-FFF2-40B4-BE49-F238E27FC236}">
                <a16:creationId xmlns:a16="http://schemas.microsoft.com/office/drawing/2014/main" id="{65DC07B0-F7AF-9A42-98D6-301FBD7F2266}"/>
              </a:ext>
            </a:extLst>
          </p:cNvPr>
          <p:cNvSpPr/>
          <p:nvPr/>
        </p:nvSpPr>
        <p:spPr>
          <a:xfrm>
            <a:off x="2048256" y="1526371"/>
            <a:ext cx="2072640" cy="2286000"/>
          </a:xfrm>
          <a:custGeom>
            <a:avLst/>
            <a:gdLst>
              <a:gd name="connsiteX0" fmla="*/ 0 w 2072640"/>
              <a:gd name="connsiteY0" fmla="*/ 0 h 2286000"/>
              <a:gd name="connsiteX1" fmla="*/ 2072640 w 2072640"/>
              <a:gd name="connsiteY1" fmla="*/ 0 h 2286000"/>
              <a:gd name="connsiteX2" fmla="*/ 2072640 w 2072640"/>
              <a:gd name="connsiteY2" fmla="*/ 2286000 h 2286000"/>
              <a:gd name="connsiteX3" fmla="*/ 0 w 2072640"/>
              <a:gd name="connsiteY3" fmla="*/ 2286000 h 2286000"/>
              <a:gd name="connsiteX4" fmla="*/ 0 w 207264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2286000">
                <a:moveTo>
                  <a:pt x="0" y="0"/>
                </a:moveTo>
                <a:lnTo>
                  <a:pt x="2072640" y="0"/>
                </a:lnTo>
                <a:lnTo>
                  <a:pt x="2072640" y="2286000"/>
                </a:lnTo>
                <a:lnTo>
                  <a:pt x="0" y="2286000"/>
                </a:lnTo>
                <a:lnTo>
                  <a:pt x="0" y="0"/>
                </a:lnTo>
                <a:close/>
              </a:path>
            </a:pathLst>
          </a:custGeom>
          <a:solidFill>
            <a:srgbClr val="744A9E"/>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reeform 19">
            <a:extLst>
              <a:ext uri="{FF2B5EF4-FFF2-40B4-BE49-F238E27FC236}">
                <a16:creationId xmlns:a16="http://schemas.microsoft.com/office/drawing/2014/main" id="{7A625DFD-6256-D741-9E95-1BA560FA50FB}"/>
              </a:ext>
            </a:extLst>
          </p:cNvPr>
          <p:cNvSpPr/>
          <p:nvPr/>
        </p:nvSpPr>
        <p:spPr>
          <a:xfrm>
            <a:off x="4261104"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5">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reeform 20">
            <a:extLst>
              <a:ext uri="{FF2B5EF4-FFF2-40B4-BE49-F238E27FC236}">
                <a16:creationId xmlns:a16="http://schemas.microsoft.com/office/drawing/2014/main" id="{61CE8DF8-6CD9-5F4C-8FA3-B7565767C89E}"/>
              </a:ext>
            </a:extLst>
          </p:cNvPr>
          <p:cNvSpPr/>
          <p:nvPr/>
        </p:nvSpPr>
        <p:spPr>
          <a:xfrm>
            <a:off x="6278880"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rgbClr val="263878"/>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reeform 21">
            <a:extLst>
              <a:ext uri="{FF2B5EF4-FFF2-40B4-BE49-F238E27FC236}">
                <a16:creationId xmlns:a16="http://schemas.microsoft.com/office/drawing/2014/main" id="{EF6D8CF2-B399-1F4E-A215-FEC43CAC32B1}"/>
              </a:ext>
            </a:extLst>
          </p:cNvPr>
          <p:cNvSpPr/>
          <p:nvPr/>
        </p:nvSpPr>
        <p:spPr>
          <a:xfrm>
            <a:off x="8296656"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4">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32714" y="1812925"/>
            <a:ext cx="1577554" cy="1810808"/>
          </a:xfrm>
        </p:spPr>
        <p:txBody>
          <a:bodyPr anchor="ctr"/>
          <a:lstStyle>
            <a:lvl1pPr algn="ctr">
              <a:defRPr sz="2400" b="1">
                <a:solidFill>
                  <a:schemeClr val="bg1"/>
                </a:solidFill>
              </a:defRPr>
            </a:lvl1pPr>
          </a:lstStyle>
          <a:p>
            <a:pPr lvl="0"/>
            <a:r>
              <a:rPr lang="en-US"/>
              <a:t>Edit Master text styles</a:t>
            </a:r>
          </a:p>
        </p:txBody>
      </p:sp>
      <p:sp>
        <p:nvSpPr>
          <p:cNvPr id="14" name="Text Placeholder 4">
            <a:extLst>
              <a:ext uri="{FF2B5EF4-FFF2-40B4-BE49-F238E27FC236}">
                <a16:creationId xmlns:a16="http://schemas.microsoft.com/office/drawing/2014/main" id="{4D1ABA00-325D-414D-B7FB-8A014EEB7DDD}"/>
              </a:ext>
            </a:extLst>
          </p:cNvPr>
          <p:cNvSpPr>
            <a:spLocks noGrp="1"/>
          </p:cNvSpPr>
          <p:nvPr>
            <p:ph type="body" sz="quarter" idx="12"/>
          </p:nvPr>
        </p:nvSpPr>
        <p:spPr>
          <a:xfrm>
            <a:off x="2235938"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5" name="Text Placeholder 4">
            <a:extLst>
              <a:ext uri="{FF2B5EF4-FFF2-40B4-BE49-F238E27FC236}">
                <a16:creationId xmlns:a16="http://schemas.microsoft.com/office/drawing/2014/main" id="{8159B86F-5DF0-9044-A31A-18DF185CEE66}"/>
              </a:ext>
            </a:extLst>
          </p:cNvPr>
          <p:cNvSpPr>
            <a:spLocks noGrp="1"/>
          </p:cNvSpPr>
          <p:nvPr>
            <p:ph type="body" sz="quarter" idx="13"/>
          </p:nvPr>
        </p:nvSpPr>
        <p:spPr>
          <a:xfrm>
            <a:off x="4369432" y="1729317"/>
            <a:ext cx="1577554" cy="1810808"/>
          </a:xfrm>
        </p:spPr>
        <p:txBody>
          <a:bodyPr anchor="ctr"/>
          <a:lstStyle>
            <a:lvl1pPr algn="ctr">
              <a:defRPr sz="2400" b="1">
                <a:solidFill>
                  <a:schemeClr val="bg1"/>
                </a:solidFill>
              </a:defRPr>
            </a:lvl1pPr>
          </a:lstStyle>
          <a:p>
            <a:pPr lvl="0"/>
            <a:r>
              <a:rPr lang="en-US"/>
              <a:t>Edit Master text styles</a:t>
            </a:r>
          </a:p>
        </p:txBody>
      </p:sp>
      <p:sp>
        <p:nvSpPr>
          <p:cNvPr id="16" name="Text Placeholder 4">
            <a:extLst>
              <a:ext uri="{FF2B5EF4-FFF2-40B4-BE49-F238E27FC236}">
                <a16:creationId xmlns:a16="http://schemas.microsoft.com/office/drawing/2014/main" id="{796BB019-8BCC-844F-9835-FB684FBCD872}"/>
              </a:ext>
            </a:extLst>
          </p:cNvPr>
          <p:cNvSpPr>
            <a:spLocks noGrp="1"/>
          </p:cNvSpPr>
          <p:nvPr>
            <p:ph type="body" sz="quarter" idx="14"/>
          </p:nvPr>
        </p:nvSpPr>
        <p:spPr>
          <a:xfrm>
            <a:off x="6385155"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7" name="Text Placeholder 4">
            <a:extLst>
              <a:ext uri="{FF2B5EF4-FFF2-40B4-BE49-F238E27FC236}">
                <a16:creationId xmlns:a16="http://schemas.microsoft.com/office/drawing/2014/main" id="{BFA3DC16-EE88-2646-9AC2-871651E1D1FF}"/>
              </a:ext>
            </a:extLst>
          </p:cNvPr>
          <p:cNvSpPr>
            <a:spLocks noGrp="1"/>
          </p:cNvSpPr>
          <p:nvPr>
            <p:ph type="body" sz="quarter" idx="15"/>
          </p:nvPr>
        </p:nvSpPr>
        <p:spPr>
          <a:xfrm>
            <a:off x="8429474" y="1679575"/>
            <a:ext cx="1577554" cy="1810808"/>
          </a:xfrm>
        </p:spPr>
        <p:txBody>
          <a:bodyPr anchor="ctr"/>
          <a:lstStyle>
            <a:lvl1pPr algn="ctr">
              <a:defRPr sz="2400" b="1">
                <a:solidFill>
                  <a:schemeClr val="bg1"/>
                </a:solidFill>
              </a:defRPr>
            </a:lvl1pPr>
          </a:lstStyle>
          <a:p>
            <a:pPr lvl="0"/>
            <a:r>
              <a:rPr lang="en-US"/>
              <a:t>Edit Master text styles</a:t>
            </a:r>
          </a:p>
        </p:txBody>
      </p:sp>
      <p:sp>
        <p:nvSpPr>
          <p:cNvPr id="19" name="Text Placeholder 4">
            <a:extLst>
              <a:ext uri="{FF2B5EF4-FFF2-40B4-BE49-F238E27FC236}">
                <a16:creationId xmlns:a16="http://schemas.microsoft.com/office/drawing/2014/main" id="{016E4E28-8EF8-514C-B866-F6934CCD2128}"/>
              </a:ext>
            </a:extLst>
          </p:cNvPr>
          <p:cNvSpPr>
            <a:spLocks noGrp="1"/>
          </p:cNvSpPr>
          <p:nvPr>
            <p:ph type="body" sz="quarter" idx="16"/>
          </p:nvPr>
        </p:nvSpPr>
        <p:spPr>
          <a:xfrm>
            <a:off x="10307042" y="1812925"/>
            <a:ext cx="1577554" cy="1810808"/>
          </a:xfrm>
        </p:spPr>
        <p:txBody>
          <a:bodyPr anchor="ctr"/>
          <a:lstStyle>
            <a:lvl1pPr algn="ctr">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61713241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12E6C8D6-29A4-824F-9B7E-9B3A221F70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F53070DF-33DA-8044-BA5B-13E36E1FBBF6}"/>
              </a:ext>
            </a:extLst>
          </p:cNvPr>
          <p:cNvSpPr/>
          <p:nvPr userDrawn="1"/>
        </p:nvSpPr>
        <p:spPr>
          <a:xfrm rot="16200000">
            <a:off x="3363940" y="-3368170"/>
            <a:ext cx="5464128" cy="12192001"/>
          </a:xfrm>
          <a:prstGeom prst="rect">
            <a:avLst/>
          </a:prstGeom>
          <a:solidFill>
            <a:srgbClr val="90A7A2">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56C56691-8F4C-B049-92C7-5E819755E808}"/>
              </a:ext>
            </a:extLst>
          </p:cNvPr>
          <p:cNvSpPr/>
          <p:nvPr/>
        </p:nvSpPr>
        <p:spPr>
          <a:xfrm rot="16200000">
            <a:off x="5312018" y="-21984"/>
            <a:ext cx="1398104"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17">
            <a:extLst>
              <a:ext uri="{FF2B5EF4-FFF2-40B4-BE49-F238E27FC236}">
                <a16:creationId xmlns:a16="http://schemas.microsoft.com/office/drawing/2014/main" id="{65DC07B0-F7AF-9A42-98D6-301FBD7F2266}"/>
              </a:ext>
            </a:extLst>
          </p:cNvPr>
          <p:cNvSpPr/>
          <p:nvPr/>
        </p:nvSpPr>
        <p:spPr>
          <a:xfrm>
            <a:off x="4545495" y="4390725"/>
            <a:ext cx="7728933" cy="1069170"/>
          </a:xfrm>
          <a:custGeom>
            <a:avLst/>
            <a:gdLst>
              <a:gd name="connsiteX0" fmla="*/ 0 w 2072640"/>
              <a:gd name="connsiteY0" fmla="*/ 0 h 2286000"/>
              <a:gd name="connsiteX1" fmla="*/ 2072640 w 2072640"/>
              <a:gd name="connsiteY1" fmla="*/ 0 h 2286000"/>
              <a:gd name="connsiteX2" fmla="*/ 2072640 w 2072640"/>
              <a:gd name="connsiteY2" fmla="*/ 2286000 h 2286000"/>
              <a:gd name="connsiteX3" fmla="*/ 0 w 2072640"/>
              <a:gd name="connsiteY3" fmla="*/ 2286000 h 2286000"/>
              <a:gd name="connsiteX4" fmla="*/ 0 w 207264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2286000">
                <a:moveTo>
                  <a:pt x="0" y="0"/>
                </a:moveTo>
                <a:lnTo>
                  <a:pt x="2072640" y="0"/>
                </a:lnTo>
                <a:lnTo>
                  <a:pt x="2072640" y="2286000"/>
                </a:lnTo>
                <a:lnTo>
                  <a:pt x="0" y="2286000"/>
                </a:lnTo>
                <a:lnTo>
                  <a:pt x="0" y="0"/>
                </a:lnTo>
                <a:close/>
              </a:path>
            </a:pathLst>
          </a:custGeom>
          <a:solidFill>
            <a:schemeClr val="accent3">
              <a:lumMod val="75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reeform 19">
            <a:extLst>
              <a:ext uri="{FF2B5EF4-FFF2-40B4-BE49-F238E27FC236}">
                <a16:creationId xmlns:a16="http://schemas.microsoft.com/office/drawing/2014/main" id="{7A625DFD-6256-D741-9E95-1BA560FA50FB}"/>
              </a:ext>
            </a:extLst>
          </p:cNvPr>
          <p:cNvSpPr/>
          <p:nvPr/>
        </p:nvSpPr>
        <p:spPr>
          <a:xfrm>
            <a:off x="4261104" y="2743201"/>
            <a:ext cx="1877568" cy="106917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5">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Text Placeholder 4">
            <a:extLst>
              <a:ext uri="{FF2B5EF4-FFF2-40B4-BE49-F238E27FC236}">
                <a16:creationId xmlns:a16="http://schemas.microsoft.com/office/drawing/2014/main" id="{8159B86F-5DF0-9044-A31A-18DF185CEE66}"/>
              </a:ext>
            </a:extLst>
          </p:cNvPr>
          <p:cNvSpPr>
            <a:spLocks noGrp="1"/>
          </p:cNvSpPr>
          <p:nvPr>
            <p:ph type="body" sz="quarter" idx="13"/>
          </p:nvPr>
        </p:nvSpPr>
        <p:spPr>
          <a:xfrm>
            <a:off x="4369432" y="1729317"/>
            <a:ext cx="1577554" cy="1810808"/>
          </a:xfrm>
        </p:spPr>
        <p:txBody>
          <a:bodyPr anchor="ctr"/>
          <a:lstStyle>
            <a:lvl1pPr algn="ctr">
              <a:defRPr sz="2400" b="1">
                <a:solidFill>
                  <a:schemeClr val="bg1"/>
                </a:solidFill>
              </a:defRPr>
            </a:lvl1pPr>
          </a:lstStyle>
          <a:p>
            <a:pPr lvl="0"/>
            <a:r>
              <a:rPr lang="en-US"/>
              <a:t>Edit Master text styles</a:t>
            </a:r>
          </a:p>
        </p:txBody>
      </p:sp>
      <p:sp>
        <p:nvSpPr>
          <p:cNvPr id="21" name="Freeform 20">
            <a:extLst>
              <a:ext uri="{FF2B5EF4-FFF2-40B4-BE49-F238E27FC236}">
                <a16:creationId xmlns:a16="http://schemas.microsoft.com/office/drawing/2014/main" id="{61CE8DF8-6CD9-5F4C-8FA3-B7565767C89E}"/>
              </a:ext>
            </a:extLst>
          </p:cNvPr>
          <p:cNvSpPr/>
          <p:nvPr/>
        </p:nvSpPr>
        <p:spPr>
          <a:xfrm>
            <a:off x="6278880" y="2743201"/>
            <a:ext cx="1877568" cy="106917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rgbClr val="263878"/>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 Placeholder 4">
            <a:extLst>
              <a:ext uri="{FF2B5EF4-FFF2-40B4-BE49-F238E27FC236}">
                <a16:creationId xmlns:a16="http://schemas.microsoft.com/office/drawing/2014/main" id="{796BB019-8BCC-844F-9835-FB684FBCD872}"/>
              </a:ext>
            </a:extLst>
          </p:cNvPr>
          <p:cNvSpPr>
            <a:spLocks noGrp="1"/>
          </p:cNvSpPr>
          <p:nvPr>
            <p:ph type="body" sz="quarter" idx="14"/>
          </p:nvPr>
        </p:nvSpPr>
        <p:spPr>
          <a:xfrm>
            <a:off x="6385155"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hasCustomPrompt="1"/>
          </p:nvPr>
        </p:nvSpPr>
        <p:spPr>
          <a:xfrm>
            <a:off x="3024715" y="5645426"/>
            <a:ext cx="4800600" cy="949048"/>
          </a:xfrm>
        </p:spPr>
        <p:txBody>
          <a:bodyPr/>
          <a:lstStyle>
            <a:lvl1pPr algn="ctr">
              <a:defRPr sz="4400" b="1">
                <a:solidFill>
                  <a:schemeClr val="bg1"/>
                </a:solidFill>
              </a:defRPr>
            </a:lvl1pPr>
          </a:lstStyle>
          <a:p>
            <a:pPr lvl="0"/>
            <a:r>
              <a:rPr lang="en-US" dirty="0"/>
              <a:t>Agenda</a:t>
            </a:r>
          </a:p>
        </p:txBody>
      </p:sp>
    </p:spTree>
    <p:extLst>
      <p:ext uri="{BB962C8B-B14F-4D97-AF65-F5344CB8AC3E}">
        <p14:creationId xmlns:p14="http://schemas.microsoft.com/office/powerpoint/2010/main" val="133592019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1375E049-1884-FA4A-845E-5B5F10165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75AC6F02-0EE1-9046-9EF6-DD327D5F6AC5}"/>
              </a:ext>
            </a:extLst>
          </p:cNvPr>
          <p:cNvSpPr/>
          <p:nvPr/>
        </p:nvSpPr>
        <p:spPr>
          <a:xfrm rot="16200000">
            <a:off x="5479256" y="145256"/>
            <a:ext cx="1063625"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reeform 9">
            <a:extLst>
              <a:ext uri="{FF2B5EF4-FFF2-40B4-BE49-F238E27FC236}">
                <a16:creationId xmlns:a16="http://schemas.microsoft.com/office/drawing/2014/main" id="{BCE891E8-3CCC-2D45-AF55-6FB3BE8E4611}"/>
              </a:ext>
            </a:extLst>
          </p:cNvPr>
          <p:cNvSpPr/>
          <p:nvPr/>
        </p:nvSpPr>
        <p:spPr>
          <a:xfrm>
            <a:off x="921490" y="4829756"/>
            <a:ext cx="1127050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a:extLst>
              <a:ext uri="{FF2B5EF4-FFF2-40B4-BE49-F238E27FC236}">
                <a16:creationId xmlns:a16="http://schemas.microsoft.com/office/drawing/2014/main" id="{A27D715D-058A-F34D-9768-2AD753E8E8AA}"/>
              </a:ext>
            </a:extLst>
          </p:cNvPr>
          <p:cNvSpPr txBox="1"/>
          <p:nvPr/>
        </p:nvSpPr>
        <p:spPr>
          <a:xfrm>
            <a:off x="393281" y="4080661"/>
            <a:ext cx="705080" cy="2215991"/>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13800" b="1" dirty="0">
                <a:solidFill>
                  <a:srgbClr val="91B3B3"/>
                </a:solidFill>
                <a:effectLst>
                  <a:outerShdw blurRad="50800" dist="38100" dir="2700000" algn="tl" rotWithShape="0">
                    <a:prstClr val="black">
                      <a:alpha val="40000"/>
                    </a:prstClr>
                  </a:outerShdw>
                </a:effectLst>
                <a:latin typeface="Candara" panose="020E0502030303020204" pitchFamily="34" charset="0"/>
              </a:rPr>
              <a:t>1</a:t>
            </a:r>
            <a:endParaRPr lang="en-US" sz="2800" b="1" dirty="0">
              <a:solidFill>
                <a:srgbClr val="91B3B3"/>
              </a:solidFill>
              <a:effectLst>
                <a:outerShdw blurRad="50800" dist="38100" dir="2700000" algn="tl" rotWithShape="0">
                  <a:prstClr val="black">
                    <a:alpha val="40000"/>
                  </a:prstClr>
                </a:outerShdw>
              </a:effectLst>
              <a:latin typeface="Candara" panose="020E0502030303020204" pitchFamily="34" charset="0"/>
            </a:endParaRPr>
          </a:p>
        </p:txBody>
      </p:sp>
      <p:sp>
        <p:nvSpPr>
          <p:cNvPr id="12" name="Freeform 11">
            <a:extLst>
              <a:ext uri="{FF2B5EF4-FFF2-40B4-BE49-F238E27FC236}">
                <a16:creationId xmlns:a16="http://schemas.microsoft.com/office/drawing/2014/main" id="{2A2F06E6-B13F-4A4F-9E1B-CCA7E5B4A03F}"/>
              </a:ext>
            </a:extLst>
          </p:cNvPr>
          <p:cNvSpPr/>
          <p:nvPr/>
        </p:nvSpPr>
        <p:spPr>
          <a:xfrm>
            <a:off x="1796441" y="3770299"/>
            <a:ext cx="10395558"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8627"/>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13">
            <a:extLst>
              <a:ext uri="{FF2B5EF4-FFF2-40B4-BE49-F238E27FC236}">
                <a16:creationId xmlns:a16="http://schemas.microsoft.com/office/drawing/2014/main" id="{EC044518-A369-5D40-8DC4-3515D11F0631}"/>
              </a:ext>
            </a:extLst>
          </p:cNvPr>
          <p:cNvSpPr txBox="1"/>
          <p:nvPr/>
        </p:nvSpPr>
        <p:spPr>
          <a:xfrm>
            <a:off x="1083303" y="3406794"/>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2</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5" name="Freeform 14">
            <a:extLst>
              <a:ext uri="{FF2B5EF4-FFF2-40B4-BE49-F238E27FC236}">
                <a16:creationId xmlns:a16="http://schemas.microsoft.com/office/drawing/2014/main" id="{D904830F-D126-CE4C-9329-7B74FF282283}"/>
              </a:ext>
            </a:extLst>
          </p:cNvPr>
          <p:cNvSpPr/>
          <p:nvPr/>
        </p:nvSpPr>
        <p:spPr>
          <a:xfrm>
            <a:off x="2522863" y="2591493"/>
            <a:ext cx="9669136"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Box 15">
            <a:extLst>
              <a:ext uri="{FF2B5EF4-FFF2-40B4-BE49-F238E27FC236}">
                <a16:creationId xmlns:a16="http://schemas.microsoft.com/office/drawing/2014/main" id="{37F4FDE9-D786-3746-8613-46441C682AB0}"/>
              </a:ext>
            </a:extLst>
          </p:cNvPr>
          <p:cNvSpPr txBox="1"/>
          <p:nvPr/>
        </p:nvSpPr>
        <p:spPr>
          <a:xfrm>
            <a:off x="1863666" y="2259205"/>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3</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7" name="Freeform 16">
            <a:extLst>
              <a:ext uri="{FF2B5EF4-FFF2-40B4-BE49-F238E27FC236}">
                <a16:creationId xmlns:a16="http://schemas.microsoft.com/office/drawing/2014/main" id="{176D3661-2300-5345-AAF7-5662AD876FA0}"/>
              </a:ext>
            </a:extLst>
          </p:cNvPr>
          <p:cNvSpPr/>
          <p:nvPr/>
        </p:nvSpPr>
        <p:spPr>
          <a:xfrm>
            <a:off x="3161840" y="1410855"/>
            <a:ext cx="903015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TextBox 17">
            <a:extLst>
              <a:ext uri="{FF2B5EF4-FFF2-40B4-BE49-F238E27FC236}">
                <a16:creationId xmlns:a16="http://schemas.microsoft.com/office/drawing/2014/main" id="{9FF36EEC-D625-6D43-99B8-6FDFB6B3228E}"/>
              </a:ext>
            </a:extLst>
          </p:cNvPr>
          <p:cNvSpPr txBox="1"/>
          <p:nvPr/>
        </p:nvSpPr>
        <p:spPr>
          <a:xfrm>
            <a:off x="2434708" y="1078567"/>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4</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9" name="Freeform 18">
            <a:extLst>
              <a:ext uri="{FF2B5EF4-FFF2-40B4-BE49-F238E27FC236}">
                <a16:creationId xmlns:a16="http://schemas.microsoft.com/office/drawing/2014/main" id="{8165491E-EDD8-544C-B3B8-59A6DB014979}"/>
              </a:ext>
            </a:extLst>
          </p:cNvPr>
          <p:cNvSpPr/>
          <p:nvPr/>
        </p:nvSpPr>
        <p:spPr>
          <a:xfrm>
            <a:off x="3536413" y="187978"/>
            <a:ext cx="8655587"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a:extLst>
              <a:ext uri="{FF2B5EF4-FFF2-40B4-BE49-F238E27FC236}">
                <a16:creationId xmlns:a16="http://schemas.microsoft.com/office/drawing/2014/main" id="{0E09C0CE-3249-CC4C-87CC-14A4F6A6F929}"/>
              </a:ext>
            </a:extLst>
          </p:cNvPr>
          <p:cNvSpPr txBox="1"/>
          <p:nvPr/>
        </p:nvSpPr>
        <p:spPr>
          <a:xfrm>
            <a:off x="2876031" y="-112119"/>
            <a:ext cx="798703"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5</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6004192"/>
            <a:ext cx="4800600" cy="590281"/>
          </a:xfrm>
        </p:spPr>
        <p:txBody>
          <a:bodyPr/>
          <a:lstStyle>
            <a:lvl1pPr algn="ctr">
              <a:defRPr sz="54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183029" y="4879498"/>
            <a:ext cx="10787716" cy="814432"/>
          </a:xfrm>
        </p:spPr>
        <p:txBody>
          <a:bodyPr anchor="ctr"/>
          <a:lstStyle>
            <a:lvl1pPr algn="l">
              <a:defRPr sz="2400" b="1">
                <a:solidFill>
                  <a:schemeClr val="bg1"/>
                </a:solidFill>
              </a:defRPr>
            </a:lvl1pPr>
          </a:lstStyle>
          <a:p>
            <a:pPr lvl="0"/>
            <a:r>
              <a:rPr lang="en-US"/>
              <a:t>Edit Master text styles</a:t>
            </a:r>
          </a:p>
        </p:txBody>
      </p:sp>
      <p:sp>
        <p:nvSpPr>
          <p:cNvPr id="20" name="Text Placeholder 4">
            <a:extLst>
              <a:ext uri="{FF2B5EF4-FFF2-40B4-BE49-F238E27FC236}">
                <a16:creationId xmlns:a16="http://schemas.microsoft.com/office/drawing/2014/main" id="{65750A9F-9303-4F41-8E21-C19B3D88954B}"/>
              </a:ext>
            </a:extLst>
          </p:cNvPr>
          <p:cNvSpPr>
            <a:spLocks noGrp="1"/>
          </p:cNvSpPr>
          <p:nvPr>
            <p:ph type="body" sz="quarter" idx="12"/>
          </p:nvPr>
        </p:nvSpPr>
        <p:spPr>
          <a:xfrm>
            <a:off x="2027027" y="3820041"/>
            <a:ext cx="9950245" cy="814432"/>
          </a:xfrm>
        </p:spPr>
        <p:txBody>
          <a:bodyPr anchor="ctr"/>
          <a:lstStyle>
            <a:lvl1pPr algn="l">
              <a:defRPr sz="2400" b="1">
                <a:solidFill>
                  <a:schemeClr val="bg1"/>
                </a:solidFill>
              </a:defRPr>
            </a:lvl1pPr>
          </a:lstStyle>
          <a:p>
            <a:pPr lvl="0"/>
            <a:r>
              <a:rPr lang="en-US"/>
              <a:t>Edit Master text styles</a:t>
            </a:r>
          </a:p>
        </p:txBody>
      </p:sp>
      <p:sp>
        <p:nvSpPr>
          <p:cNvPr id="23" name="Text Placeholder 4">
            <a:extLst>
              <a:ext uri="{FF2B5EF4-FFF2-40B4-BE49-F238E27FC236}">
                <a16:creationId xmlns:a16="http://schemas.microsoft.com/office/drawing/2014/main" id="{A0D46D0A-B8F3-DF43-AD13-62E7C94CA2B6}"/>
              </a:ext>
            </a:extLst>
          </p:cNvPr>
          <p:cNvSpPr>
            <a:spLocks noGrp="1"/>
          </p:cNvSpPr>
          <p:nvPr>
            <p:ph type="body" sz="quarter" idx="13"/>
          </p:nvPr>
        </p:nvSpPr>
        <p:spPr>
          <a:xfrm>
            <a:off x="2722333" y="2641235"/>
            <a:ext cx="9254940" cy="814432"/>
          </a:xfrm>
        </p:spPr>
        <p:txBody>
          <a:bodyPr anchor="ctr"/>
          <a:lstStyle>
            <a:lvl1pPr algn="l">
              <a:defRPr sz="2400" b="1">
                <a:solidFill>
                  <a:schemeClr val="bg1"/>
                </a:solidFill>
              </a:defRPr>
            </a:lvl1pPr>
          </a:lstStyle>
          <a:p>
            <a:pPr lvl="0"/>
            <a:r>
              <a:rPr lang="en-US"/>
              <a:t>Edit Master text styles</a:t>
            </a:r>
          </a:p>
        </p:txBody>
      </p:sp>
      <p:sp>
        <p:nvSpPr>
          <p:cNvPr id="27" name="Text Placeholder 4">
            <a:extLst>
              <a:ext uri="{FF2B5EF4-FFF2-40B4-BE49-F238E27FC236}">
                <a16:creationId xmlns:a16="http://schemas.microsoft.com/office/drawing/2014/main" id="{3B058D4B-5CCD-F442-AC3E-FA2F47773085}"/>
              </a:ext>
            </a:extLst>
          </p:cNvPr>
          <p:cNvSpPr>
            <a:spLocks noGrp="1"/>
          </p:cNvSpPr>
          <p:nvPr>
            <p:ph type="body" sz="quarter" idx="14"/>
          </p:nvPr>
        </p:nvSpPr>
        <p:spPr>
          <a:xfrm>
            <a:off x="3340468" y="1460597"/>
            <a:ext cx="8643336" cy="814432"/>
          </a:xfrm>
        </p:spPr>
        <p:txBody>
          <a:bodyPr anchor="ctr"/>
          <a:lstStyle>
            <a:lvl1pPr algn="l">
              <a:defRPr sz="2400" b="1">
                <a:solidFill>
                  <a:schemeClr val="bg1"/>
                </a:solidFill>
              </a:defRPr>
            </a:lvl1pPr>
          </a:lstStyle>
          <a:p>
            <a:pPr lvl="0"/>
            <a:r>
              <a:rPr lang="en-US"/>
              <a:t>Edit Master text styles</a:t>
            </a:r>
          </a:p>
        </p:txBody>
      </p:sp>
      <p:sp>
        <p:nvSpPr>
          <p:cNvPr id="30" name="Text Placeholder 4">
            <a:extLst>
              <a:ext uri="{FF2B5EF4-FFF2-40B4-BE49-F238E27FC236}">
                <a16:creationId xmlns:a16="http://schemas.microsoft.com/office/drawing/2014/main" id="{7AC57920-5249-514D-9C93-332B8DDF1543}"/>
              </a:ext>
            </a:extLst>
          </p:cNvPr>
          <p:cNvSpPr>
            <a:spLocks noGrp="1"/>
          </p:cNvSpPr>
          <p:nvPr>
            <p:ph type="body" sz="quarter" idx="15"/>
          </p:nvPr>
        </p:nvSpPr>
        <p:spPr>
          <a:xfrm>
            <a:off x="3698995" y="237720"/>
            <a:ext cx="8284809" cy="814432"/>
          </a:xfrm>
        </p:spPr>
        <p:txBody>
          <a:bodyPr anchor="ctr"/>
          <a:lstStyle>
            <a:lvl1pPr algn="l">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703936726"/>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61FEB014-AE4A-2B42-8A3D-74449E730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136EA7F-776F-CB4C-9978-AAE669A28933}"/>
              </a:ext>
            </a:extLst>
          </p:cNvPr>
          <p:cNvSpPr/>
          <p:nvPr/>
        </p:nvSpPr>
        <p:spPr>
          <a:xfrm rot="16200000">
            <a:off x="-1113631" y="943768"/>
            <a:ext cx="6858000" cy="49704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8D14975E-D5AB-E243-A0FD-867E4182AD4A}"/>
              </a:ext>
            </a:extLst>
          </p:cNvPr>
          <p:cNvSpPr/>
          <p:nvPr/>
        </p:nvSpPr>
        <p:spPr>
          <a:xfrm rot="16200000">
            <a:off x="2667001" y="944562"/>
            <a:ext cx="6858000" cy="4968875"/>
          </a:xfrm>
          <a:prstGeom prst="rect">
            <a:avLst/>
          </a:prstGeom>
          <a:solidFill>
            <a:srgbClr val="90A7A2">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11693960-1C40-864D-B164-DA47AC932D41}"/>
              </a:ext>
            </a:extLst>
          </p:cNvPr>
          <p:cNvSpPr/>
          <p:nvPr/>
        </p:nvSpPr>
        <p:spPr>
          <a:xfrm rot="16200000">
            <a:off x="6957219" y="1623219"/>
            <a:ext cx="6858000" cy="3611562"/>
          </a:xfrm>
          <a:prstGeom prst="rect">
            <a:avLst/>
          </a:prstGeom>
          <a:solidFill>
            <a:srgbClr val="90A7A2">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060D7648-8D1E-C34D-B724-27BA32AEB33F}"/>
              </a:ext>
            </a:extLst>
          </p:cNvPr>
          <p:cNvSpPr/>
          <p:nvPr/>
        </p:nvSpPr>
        <p:spPr>
          <a:xfrm>
            <a:off x="-169863" y="1727200"/>
            <a:ext cx="677863"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a:t>
            </a:r>
          </a:p>
        </p:txBody>
      </p:sp>
      <p:sp>
        <p:nvSpPr>
          <p:cNvPr id="16" name="Oval 15">
            <a:extLst>
              <a:ext uri="{FF2B5EF4-FFF2-40B4-BE49-F238E27FC236}">
                <a16:creationId xmlns:a16="http://schemas.microsoft.com/office/drawing/2014/main" id="{0BDB0A01-28EE-AB4C-A884-C2CA70026E14}"/>
              </a:ext>
            </a:extLst>
          </p:cNvPr>
          <p:cNvSpPr/>
          <p:nvPr/>
        </p:nvSpPr>
        <p:spPr>
          <a:xfrm>
            <a:off x="-185738" y="2997200"/>
            <a:ext cx="676276"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a:t>
            </a:r>
          </a:p>
        </p:txBody>
      </p:sp>
      <p:sp>
        <p:nvSpPr>
          <p:cNvPr id="17" name="Oval 16">
            <a:extLst>
              <a:ext uri="{FF2B5EF4-FFF2-40B4-BE49-F238E27FC236}">
                <a16:creationId xmlns:a16="http://schemas.microsoft.com/office/drawing/2014/main" id="{FFAE054D-3A7F-054C-BBBE-C401D4C1B887}"/>
              </a:ext>
            </a:extLst>
          </p:cNvPr>
          <p:cNvSpPr/>
          <p:nvPr/>
        </p:nvSpPr>
        <p:spPr>
          <a:xfrm>
            <a:off x="-169863" y="4351338"/>
            <a:ext cx="677863" cy="644525"/>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3</a:t>
            </a:r>
          </a:p>
        </p:txBody>
      </p:sp>
      <p:sp>
        <p:nvSpPr>
          <p:cNvPr id="18" name="Oval 17">
            <a:extLst>
              <a:ext uri="{FF2B5EF4-FFF2-40B4-BE49-F238E27FC236}">
                <a16:creationId xmlns:a16="http://schemas.microsoft.com/office/drawing/2014/main" id="{04502A05-922C-8B4F-9E54-50C8BE0EDE21}"/>
              </a:ext>
            </a:extLst>
          </p:cNvPr>
          <p:cNvSpPr/>
          <p:nvPr/>
        </p:nvSpPr>
        <p:spPr>
          <a:xfrm>
            <a:off x="-152400" y="5707063"/>
            <a:ext cx="677863" cy="642937"/>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4</a:t>
            </a: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 y="261937"/>
            <a:ext cx="4588930" cy="1057276"/>
          </a:xfrm>
          <a:solidFill>
            <a:srgbClr val="676F7F"/>
          </a:solidFill>
        </p:spPr>
        <p:txBody>
          <a:bodyPr/>
          <a:lstStyle>
            <a:lvl1pPr algn="ctr">
              <a:defRPr sz="3600" b="1">
                <a:solidFill>
                  <a:schemeClr val="bg1"/>
                </a:solidFill>
                <a:latin typeface="+mn-lt"/>
              </a:defRPr>
            </a:lvl1pPr>
          </a:lstStyle>
          <a:p>
            <a:pPr lvl="0"/>
            <a:r>
              <a:rPr lang="en-US"/>
              <a:t>Edit Master text styles</a:t>
            </a:r>
          </a:p>
        </p:txBody>
      </p:sp>
      <p:sp>
        <p:nvSpPr>
          <p:cNvPr id="10" name="Text Placeholder 4">
            <a:extLst>
              <a:ext uri="{FF2B5EF4-FFF2-40B4-BE49-F238E27FC236}">
                <a16:creationId xmlns:a16="http://schemas.microsoft.com/office/drawing/2014/main" id="{624AC325-F941-8141-9F2F-46FE7B76249E}"/>
              </a:ext>
            </a:extLst>
          </p:cNvPr>
          <p:cNvSpPr>
            <a:spLocks noGrp="1"/>
          </p:cNvSpPr>
          <p:nvPr>
            <p:ph type="body" sz="quarter" idx="11"/>
          </p:nvPr>
        </p:nvSpPr>
        <p:spPr>
          <a:xfrm>
            <a:off x="16939" y="1581150"/>
            <a:ext cx="4588930" cy="1057276"/>
          </a:xfrm>
          <a:solidFill>
            <a:schemeClr val="accent1">
              <a:alpha val="20000"/>
            </a:schemeClr>
          </a:solidFill>
        </p:spPr>
        <p:txBody>
          <a:bodyPr anchor="ctr"/>
          <a:lstStyle>
            <a:lvl1pPr marL="473075" indent="0" algn="l">
              <a:tabLst/>
              <a:defRPr sz="2800" b="0">
                <a:solidFill>
                  <a:schemeClr val="bg1"/>
                </a:solidFill>
              </a:defRPr>
            </a:lvl1pPr>
          </a:lstStyle>
          <a:p>
            <a:pPr lvl="0"/>
            <a:r>
              <a:rPr lang="en-US"/>
              <a:t>Edit Master text styles</a:t>
            </a:r>
          </a:p>
        </p:txBody>
      </p:sp>
      <p:sp>
        <p:nvSpPr>
          <p:cNvPr id="11" name="Text Placeholder 4">
            <a:extLst>
              <a:ext uri="{FF2B5EF4-FFF2-40B4-BE49-F238E27FC236}">
                <a16:creationId xmlns:a16="http://schemas.microsoft.com/office/drawing/2014/main" id="{AA86217B-4470-0D44-8929-D4D027070853}"/>
              </a:ext>
            </a:extLst>
          </p:cNvPr>
          <p:cNvSpPr>
            <a:spLocks noGrp="1"/>
          </p:cNvSpPr>
          <p:nvPr>
            <p:ph type="body" sz="quarter" idx="12"/>
          </p:nvPr>
        </p:nvSpPr>
        <p:spPr>
          <a:xfrm>
            <a:off x="16939" y="2900363"/>
            <a:ext cx="4588930" cy="1057276"/>
          </a:xfrm>
          <a:solidFill>
            <a:schemeClr val="accent5">
              <a:lumMod val="50000"/>
              <a:alpha val="20000"/>
            </a:schemeClr>
          </a:solidFill>
        </p:spPr>
        <p:txBody>
          <a:bodyPr anchor="ctr"/>
          <a:lstStyle>
            <a:lvl1pPr marL="473075" indent="50800" algn="l">
              <a:tabLst/>
              <a:defRPr sz="2800" b="0">
                <a:solidFill>
                  <a:schemeClr val="bg1"/>
                </a:solidFill>
              </a:defRPr>
            </a:lvl1pPr>
          </a:lstStyle>
          <a:p>
            <a:pPr lvl="0"/>
            <a:r>
              <a:rPr lang="en-US"/>
              <a:t>Edit Master text styles</a:t>
            </a:r>
          </a:p>
        </p:txBody>
      </p:sp>
      <p:sp>
        <p:nvSpPr>
          <p:cNvPr id="12" name="Text Placeholder 4">
            <a:extLst>
              <a:ext uri="{FF2B5EF4-FFF2-40B4-BE49-F238E27FC236}">
                <a16:creationId xmlns:a16="http://schemas.microsoft.com/office/drawing/2014/main" id="{88C80734-F6EA-AA48-A215-75BD723D478B}"/>
              </a:ext>
            </a:extLst>
          </p:cNvPr>
          <p:cNvSpPr>
            <a:spLocks noGrp="1"/>
          </p:cNvSpPr>
          <p:nvPr>
            <p:ph type="body" sz="quarter" idx="13"/>
          </p:nvPr>
        </p:nvSpPr>
        <p:spPr>
          <a:xfrm>
            <a:off x="16939" y="4219576"/>
            <a:ext cx="4588930" cy="1057276"/>
          </a:xfrm>
          <a:solidFill>
            <a:srgbClr val="263878">
              <a:alpha val="20000"/>
            </a:srgbClr>
          </a:solidFill>
        </p:spPr>
        <p:txBody>
          <a:bodyPr anchor="ctr"/>
          <a:lstStyle>
            <a:lvl1pPr marL="574675" indent="-50800" algn="l">
              <a:tabLst/>
              <a:defRPr sz="2800" b="0">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99865F25-E540-FE40-8396-9191AD57EFBF}"/>
              </a:ext>
            </a:extLst>
          </p:cNvPr>
          <p:cNvSpPr>
            <a:spLocks noGrp="1"/>
          </p:cNvSpPr>
          <p:nvPr>
            <p:ph type="body" sz="quarter" idx="14"/>
          </p:nvPr>
        </p:nvSpPr>
        <p:spPr>
          <a:xfrm>
            <a:off x="-3" y="5538789"/>
            <a:ext cx="4588930" cy="1057276"/>
          </a:xfrm>
          <a:solidFill>
            <a:srgbClr val="B6D6D1">
              <a:alpha val="20000"/>
            </a:srgbClr>
          </a:solidFill>
        </p:spPr>
        <p:txBody>
          <a:bodyPr anchor="ctr"/>
          <a:lstStyle>
            <a:lvl1pPr marL="574675" indent="0" algn="l">
              <a:tabLst/>
              <a:defRPr sz="2800" b="0">
                <a:solidFill>
                  <a:schemeClr val="bg1"/>
                </a:solidFill>
              </a:defRPr>
            </a:lvl1pPr>
          </a:lstStyle>
          <a:p>
            <a:pPr lvl="0"/>
            <a:r>
              <a:rPr lang="en-US"/>
              <a:t>Edit Master text styles</a:t>
            </a:r>
          </a:p>
        </p:txBody>
      </p:sp>
    </p:spTree>
    <p:extLst>
      <p:ext uri="{BB962C8B-B14F-4D97-AF65-F5344CB8AC3E}">
        <p14:creationId xmlns:p14="http://schemas.microsoft.com/office/powerpoint/2010/main" val="127791274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DDE891-E73B-0B40-B9E2-2F0C9E7BC301}"/>
              </a:ext>
            </a:extLst>
          </p:cNvPr>
          <p:cNvSpPr/>
          <p:nvPr/>
        </p:nvSpPr>
        <p:spPr>
          <a:xfrm>
            <a:off x="0" y="0"/>
            <a:ext cx="12192000" cy="6858000"/>
          </a:xfrm>
          <a:prstGeom prst="rect">
            <a:avLst/>
          </a:prstGeom>
          <a:solidFill>
            <a:srgbClr val="607371">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a:extLst>
              <a:ext uri="{FF2B5EF4-FFF2-40B4-BE49-F238E27FC236}">
                <a16:creationId xmlns:a16="http://schemas.microsoft.com/office/drawing/2014/main" id="{26011C4F-C165-2347-A9D6-9C459F5FC02A}"/>
              </a:ext>
            </a:extLst>
          </p:cNvPr>
          <p:cNvPicPr>
            <a:picLocks noChangeAspect="1"/>
          </p:cNvPicPr>
          <p:nvPr/>
        </p:nvPicPr>
        <p:blipFill>
          <a:blip r:embed="rId3">
            <a:alphaModFix amt="70000"/>
          </a:blip>
          <a:stretch>
            <a:fillRect/>
          </a:stretch>
        </p:blipFill>
        <p:spPr>
          <a:xfrm>
            <a:off x="92150" y="6253302"/>
            <a:ext cx="1736652" cy="562168"/>
          </a:xfrm>
          <a:prstGeom prst="roundRect">
            <a:avLst/>
          </a:prstGeom>
        </p:spPr>
      </p:pic>
      <p:sp>
        <p:nvSpPr>
          <p:cNvPr id="4" name="Content Placeholder 3">
            <a:extLst>
              <a:ext uri="{FF2B5EF4-FFF2-40B4-BE49-F238E27FC236}">
                <a16:creationId xmlns:a16="http://schemas.microsoft.com/office/drawing/2014/main" id="{F1D1D418-44EF-AA45-9103-D45F530E6971}"/>
              </a:ext>
            </a:extLst>
          </p:cNvPr>
          <p:cNvSpPr>
            <a:spLocks noGrp="1"/>
          </p:cNvSpPr>
          <p:nvPr>
            <p:ph sz="quarter" idx="10"/>
          </p:nvPr>
        </p:nvSpPr>
        <p:spPr>
          <a:xfrm>
            <a:off x="609600" y="1371600"/>
            <a:ext cx="11106150" cy="4792167"/>
          </a:xfrm>
          <a:solidFill>
            <a:srgbClr val="607371">
              <a:alpha val="64000"/>
            </a:srgbClr>
          </a:solidFill>
        </p:spPr>
        <p:txBody>
          <a:bodyPr/>
          <a:lstStyle>
            <a:lvl1pPr>
              <a:defRPr>
                <a:solidFill>
                  <a:schemeClr val="bg1"/>
                </a:solidFill>
                <a:latin typeface="Candara" panose="020E0502030303020204" pitchFamily="34" charset="0"/>
              </a:defRPr>
            </a:lvl1pPr>
            <a:lvl2pPr>
              <a:defRPr>
                <a:solidFill>
                  <a:schemeClr val="bg1"/>
                </a:solidFill>
                <a:latin typeface="Candara" panose="020E0502030303020204" pitchFamily="34" charset="0"/>
              </a:defRPr>
            </a:lvl2pPr>
            <a:lvl3pPr>
              <a:defRPr>
                <a:solidFill>
                  <a:schemeClr val="bg1"/>
                </a:solidFill>
                <a:latin typeface="Candara" panose="020E0502030303020204" pitchFamily="34" charset="0"/>
              </a:defRPr>
            </a:lvl3pPr>
            <a:lvl4pPr>
              <a:defRPr>
                <a:solidFill>
                  <a:schemeClr val="bg1"/>
                </a:solidFill>
                <a:latin typeface="Candara" panose="020E0502030303020204" pitchFamily="34" charset="0"/>
              </a:defRPr>
            </a:lvl4pPr>
            <a:lvl5pPr>
              <a:defRPr>
                <a:solidFill>
                  <a:schemeClr val="bg1"/>
                </a:solidFill>
                <a:latin typeface="Candara" panose="020E05020303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E64B7FE-50EE-2548-8DB3-42E2AD6F5B98}"/>
              </a:ext>
            </a:extLst>
          </p:cNvPr>
          <p:cNvSpPr>
            <a:spLocks noGrp="1"/>
          </p:cNvSpPr>
          <p:nvPr>
            <p:ph type="title"/>
          </p:nvPr>
        </p:nvSpPr>
        <p:spPr/>
        <p:txBody>
          <a:bodyPr/>
          <a:lstStyle>
            <a:lvl1pPr>
              <a:defRPr>
                <a:solidFill>
                  <a:srgbClr val="3B4747"/>
                </a:solidFill>
              </a:defRPr>
            </a:lvl1pPr>
          </a:lstStyle>
          <a:p>
            <a:r>
              <a:rPr lang="en-US"/>
              <a:t>Click to edit Master title style</a:t>
            </a:r>
          </a:p>
        </p:txBody>
      </p:sp>
      <p:pic>
        <p:nvPicPr>
          <p:cNvPr id="7" name="Picture 6">
            <a:extLst>
              <a:ext uri="{FF2B5EF4-FFF2-40B4-BE49-F238E27FC236}">
                <a16:creationId xmlns:a16="http://schemas.microsoft.com/office/drawing/2014/main" id="{130A5278-5C10-5146-84EB-F66E9F3A23E6}"/>
              </a:ext>
            </a:extLst>
          </p:cNvPr>
          <p:cNvPicPr>
            <a:picLocks noChangeAspect="1"/>
          </p:cNvPicPr>
          <p:nvPr userDrawn="1"/>
        </p:nvPicPr>
        <p:blipFill>
          <a:blip r:embed="rId4">
            <a:alphaModFix amt="57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0466615" y="6266566"/>
            <a:ext cx="1583871" cy="548904"/>
          </a:xfrm>
          <a:prstGeom prst="roundRect">
            <a:avLst/>
          </a:prstGeom>
        </p:spPr>
      </p:pic>
      <p:pic>
        <p:nvPicPr>
          <p:cNvPr id="9" name="Picture 8">
            <a:extLst>
              <a:ext uri="{FF2B5EF4-FFF2-40B4-BE49-F238E27FC236}">
                <a16:creationId xmlns:a16="http://schemas.microsoft.com/office/drawing/2014/main" id="{695E84D4-6249-304B-B70A-CE77E74E90E1}"/>
              </a:ext>
            </a:extLst>
          </p:cNvPr>
          <p:cNvPicPr>
            <a:picLocks noChangeAspect="1"/>
          </p:cNvPicPr>
          <p:nvPr userDrawn="1"/>
        </p:nvPicPr>
        <p:blipFill>
          <a:blip r:embed="rId5">
            <a:alphaModFix amt="66000"/>
          </a:blip>
          <a:stretch>
            <a:fillRect/>
          </a:stretch>
        </p:blipFill>
        <p:spPr>
          <a:xfrm>
            <a:off x="8514282" y="6287515"/>
            <a:ext cx="1552225" cy="527955"/>
          </a:xfrm>
          <a:prstGeom prst="roundRect">
            <a:avLst/>
          </a:prstGeom>
        </p:spPr>
      </p:pic>
      <p:pic>
        <p:nvPicPr>
          <p:cNvPr id="10" name="Picture 9">
            <a:extLst>
              <a:ext uri="{FF2B5EF4-FFF2-40B4-BE49-F238E27FC236}">
                <a16:creationId xmlns:a16="http://schemas.microsoft.com/office/drawing/2014/main" id="{7367869F-F05D-E04C-B1A4-8DF71A357A24}"/>
              </a:ext>
            </a:extLst>
          </p:cNvPr>
          <p:cNvPicPr>
            <a:picLocks noChangeAspect="1"/>
          </p:cNvPicPr>
          <p:nvPr userDrawn="1"/>
        </p:nvPicPr>
        <p:blipFill>
          <a:blip r:embed="rId6">
            <a:alphaModFix amt="79000"/>
          </a:blip>
          <a:stretch>
            <a:fillRect/>
          </a:stretch>
        </p:blipFill>
        <p:spPr>
          <a:xfrm>
            <a:off x="2051863" y="6254579"/>
            <a:ext cx="1915703" cy="613688"/>
          </a:xfrm>
          <a:prstGeom prst="roundRect">
            <a:avLst/>
          </a:prstGeom>
          <a:solidFill>
            <a:schemeClr val="bg1"/>
          </a:solidFill>
        </p:spPr>
      </p:pic>
    </p:spTree>
    <p:extLst>
      <p:ext uri="{BB962C8B-B14F-4D97-AF65-F5344CB8AC3E}">
        <p14:creationId xmlns:p14="http://schemas.microsoft.com/office/powerpoint/2010/main" val="354811379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E12981-8267-A04C-8A6B-36F3E9EE9D8A}"/>
              </a:ext>
            </a:extLst>
          </p:cNvPr>
          <p:cNvSpPr/>
          <p:nvPr/>
        </p:nvSpPr>
        <p:spPr>
          <a:xfrm>
            <a:off x="0" y="2389188"/>
            <a:ext cx="4267200" cy="4468812"/>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6" name="Rectangle 5">
            <a:extLst>
              <a:ext uri="{FF2B5EF4-FFF2-40B4-BE49-F238E27FC236}">
                <a16:creationId xmlns:a16="http://schemas.microsoft.com/office/drawing/2014/main" id="{BA83C160-05EB-AB41-8C8F-6401BC42DAD9}"/>
              </a:ext>
            </a:extLst>
          </p:cNvPr>
          <p:cNvSpPr/>
          <p:nvPr/>
        </p:nvSpPr>
        <p:spPr>
          <a:xfrm>
            <a:off x="4249738" y="2389188"/>
            <a:ext cx="3952875" cy="4468812"/>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8CAE8B80-E5E3-B948-A781-2457E5F5EB42}"/>
              </a:ext>
            </a:extLst>
          </p:cNvPr>
          <p:cNvSpPr/>
          <p:nvPr/>
        </p:nvSpPr>
        <p:spPr>
          <a:xfrm>
            <a:off x="8185150" y="2389188"/>
            <a:ext cx="4006850" cy="446881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TextBox 12">
            <a:extLst>
              <a:ext uri="{FF2B5EF4-FFF2-40B4-BE49-F238E27FC236}">
                <a16:creationId xmlns:a16="http://schemas.microsoft.com/office/drawing/2014/main" id="{97086D76-2057-344C-B511-3AD8208A2DF5}"/>
              </a:ext>
            </a:extLst>
          </p:cNvPr>
          <p:cNvSpPr txBox="1">
            <a:spLocks noChangeArrowheads="1"/>
          </p:cNvSpPr>
          <p:nvPr/>
        </p:nvSpPr>
        <p:spPr bwMode="auto">
          <a:xfrm>
            <a:off x="252413" y="2482850"/>
            <a:ext cx="4102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chemeClr val="bg1"/>
                </a:solidFill>
              </a:rPr>
              <a:t>awareness</a:t>
            </a:r>
          </a:p>
        </p:txBody>
      </p:sp>
      <p:sp>
        <p:nvSpPr>
          <p:cNvPr id="9" name="TextBox 13">
            <a:extLst>
              <a:ext uri="{FF2B5EF4-FFF2-40B4-BE49-F238E27FC236}">
                <a16:creationId xmlns:a16="http://schemas.microsoft.com/office/drawing/2014/main" id="{8C6C73BF-15A5-B745-8877-C935FF66330D}"/>
              </a:ext>
            </a:extLst>
          </p:cNvPr>
          <p:cNvSpPr txBox="1">
            <a:spLocks noChangeArrowheads="1"/>
          </p:cNvSpPr>
          <p:nvPr/>
        </p:nvSpPr>
        <p:spPr bwMode="auto">
          <a:xfrm>
            <a:off x="8123238" y="2460625"/>
            <a:ext cx="4102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dirty="0">
                <a:solidFill>
                  <a:schemeClr val="bg1"/>
                </a:solidFill>
              </a:rPr>
              <a:t>plan</a:t>
            </a:r>
          </a:p>
        </p:txBody>
      </p:sp>
      <p:pic>
        <p:nvPicPr>
          <p:cNvPr id="10" name="Picture 9">
            <a:extLst>
              <a:ext uri="{FF2B5EF4-FFF2-40B4-BE49-F238E27FC236}">
                <a16:creationId xmlns:a16="http://schemas.microsoft.com/office/drawing/2014/main" id="{2D5EBDF8-6E03-4D4E-BA57-19EE5C799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3359150"/>
            <a:ext cx="13938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3F53D57-EEE4-5247-9581-A6404D4CDF44}"/>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734607" y="2784675"/>
            <a:ext cx="1422177" cy="1422177"/>
          </a:xfrm>
          <a:prstGeom prst="rect">
            <a:avLst/>
          </a:prstGeom>
        </p:spPr>
      </p:pic>
      <p:pic>
        <p:nvPicPr>
          <p:cNvPr id="12" name="Picture 11">
            <a:extLst>
              <a:ext uri="{FF2B5EF4-FFF2-40B4-BE49-F238E27FC236}">
                <a16:creationId xmlns:a16="http://schemas.microsoft.com/office/drawing/2014/main" id="{5327F8AE-CC7C-E045-9223-613A9928893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63100" y="3429000"/>
            <a:ext cx="128428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1">
            <a:extLst>
              <a:ext uri="{FF2B5EF4-FFF2-40B4-BE49-F238E27FC236}">
                <a16:creationId xmlns:a16="http://schemas.microsoft.com/office/drawing/2014/main" id="{BF90C790-D8F3-874A-A23B-22873AC912AC}"/>
              </a:ext>
            </a:extLst>
          </p:cNvPr>
          <p:cNvSpPr txBox="1">
            <a:spLocks noChangeArrowheads="1"/>
          </p:cNvSpPr>
          <p:nvPr/>
        </p:nvSpPr>
        <p:spPr bwMode="auto">
          <a:xfrm rot="16200000">
            <a:off x="3468687" y="3168651"/>
            <a:ext cx="2824163"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chemeClr val="bg1"/>
                </a:solidFill>
                <a:ea typeface="Segoe UI Light"/>
                <a:cs typeface="Arial" panose="020B0604020202020204" pitchFamily="34" charset="0"/>
              </a:rPr>
              <a:t>learn</a:t>
            </a:r>
          </a:p>
        </p:txBody>
      </p:sp>
      <p:sp>
        <p:nvSpPr>
          <p:cNvPr id="15" name="TextBox 14">
            <a:extLst>
              <a:ext uri="{FF2B5EF4-FFF2-40B4-BE49-F238E27FC236}">
                <a16:creationId xmlns:a16="http://schemas.microsoft.com/office/drawing/2014/main" id="{192C541D-B008-AB4A-8A28-E48FA1D7CC11}"/>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6" name="Text Placeholder 4">
            <a:extLst>
              <a:ext uri="{FF2B5EF4-FFF2-40B4-BE49-F238E27FC236}">
                <a16:creationId xmlns:a16="http://schemas.microsoft.com/office/drawing/2014/main" id="{0067A540-B852-3446-B555-5E1B64B0A328}"/>
              </a:ext>
            </a:extLst>
          </p:cNvPr>
          <p:cNvSpPr>
            <a:spLocks noGrp="1"/>
          </p:cNvSpPr>
          <p:nvPr>
            <p:ph type="body" sz="quarter" idx="10"/>
          </p:nvPr>
        </p:nvSpPr>
        <p:spPr>
          <a:xfrm>
            <a:off x="196143" y="5042977"/>
            <a:ext cx="3857709"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
        <p:nvSpPr>
          <p:cNvPr id="17" name="Text Placeholder 4">
            <a:extLst>
              <a:ext uri="{FF2B5EF4-FFF2-40B4-BE49-F238E27FC236}">
                <a16:creationId xmlns:a16="http://schemas.microsoft.com/office/drawing/2014/main" id="{37DD0E4E-DDA4-5F43-A1A0-C85B50C89CB9}"/>
              </a:ext>
            </a:extLst>
          </p:cNvPr>
          <p:cNvSpPr>
            <a:spLocks noGrp="1"/>
          </p:cNvSpPr>
          <p:nvPr>
            <p:ph type="body" sz="quarter" idx="11"/>
          </p:nvPr>
        </p:nvSpPr>
        <p:spPr>
          <a:xfrm>
            <a:off x="8517193" y="4750338"/>
            <a:ext cx="3459131"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
        <p:nvSpPr>
          <p:cNvPr id="18" name="Text Placeholder 4">
            <a:extLst>
              <a:ext uri="{FF2B5EF4-FFF2-40B4-BE49-F238E27FC236}">
                <a16:creationId xmlns:a16="http://schemas.microsoft.com/office/drawing/2014/main" id="{FD60A61A-3A76-7141-87B4-F0D677D20369}"/>
              </a:ext>
            </a:extLst>
          </p:cNvPr>
          <p:cNvSpPr>
            <a:spLocks noGrp="1"/>
          </p:cNvSpPr>
          <p:nvPr>
            <p:ph type="body" sz="quarter" idx="12"/>
          </p:nvPr>
        </p:nvSpPr>
        <p:spPr>
          <a:xfrm>
            <a:off x="5295768" y="4331238"/>
            <a:ext cx="2794355"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550C614B-B4A1-2A46-95E1-F8E87D97BBE8}"/>
              </a:ext>
            </a:extLst>
          </p:cNvPr>
          <p:cNvSpPr>
            <a:spLocks noGrp="1"/>
          </p:cNvSpPr>
          <p:nvPr>
            <p:ph type="title"/>
          </p:nvPr>
        </p:nvSpPr>
        <p:spPr>
          <a:xfrm>
            <a:off x="406400" y="133349"/>
            <a:ext cx="11480800" cy="1793365"/>
          </a:xfrm>
        </p:spPr>
        <p:txBody>
          <a:bodyPr/>
          <a:lstStyle>
            <a:lvl1pPr>
              <a:defRPr sz="8000">
                <a:solidFill>
                  <a:srgbClr val="748784"/>
                </a:solidFill>
              </a:defRPr>
            </a:lvl1pPr>
          </a:lstStyle>
          <a:p>
            <a:endParaRPr lang="en-US" dirty="0"/>
          </a:p>
        </p:txBody>
      </p:sp>
    </p:spTree>
    <p:extLst>
      <p:ext uri="{BB962C8B-B14F-4D97-AF65-F5344CB8AC3E}">
        <p14:creationId xmlns:p14="http://schemas.microsoft.com/office/powerpoint/2010/main" val="1081534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dissolve">
                                      <p:cBhvr>
                                        <p:cTn id="13" dur="5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8">
                                            <p:txEl>
                                              <p:pRg st="0" end="0"/>
                                            </p:txEl>
                                          </p:spTgt>
                                        </p:tgtEl>
                                        <p:attrNameLst>
                                          <p:attrName>style.visibility</p:attrName>
                                        </p:attrNameLst>
                                      </p:cBhvr>
                                      <p:to>
                                        <p:strVal val="visible"/>
                                      </p:to>
                                    </p:set>
                                    <p:animEffect transition="in" filter="dissolve">
                                      <p:cBhvr>
                                        <p:cTn id="21" dur="500"/>
                                        <p:tgtEl>
                                          <p:spTgt spid="18">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9"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dissolve">
                                      <p:cBhvr>
                                        <p:cTn id="3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4" grpId="0"/>
      <p:bldP spid="16" grpId="0" build="p">
        <p:tmplLst>
          <p:tmpl lvl="1">
            <p:tnLst>
              <p:par>
                <p:cTn presetID="9"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dissolve">
                      <p:cBhvr>
                        <p:cTn dur="500"/>
                        <p:tgtEl>
                          <p:spTgt spid="16"/>
                        </p:tgtEl>
                      </p:cBhvr>
                    </p:animEffect>
                  </p:childTnLst>
                </p:cTn>
              </p:par>
            </p:tnLst>
          </p:tmpl>
        </p:tmplLst>
      </p:bldP>
      <p:bldP spid="17" grpId="0" build="p">
        <p:tmplLst>
          <p:tmpl lvl="1">
            <p:tnLst>
              <p:par>
                <p:cTn presetID="9"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dissolve">
                      <p:cBhvr>
                        <p:cTn dur="500"/>
                        <p:tgtEl>
                          <p:spTgt spid="17"/>
                        </p:tgtEl>
                      </p:cBhvr>
                    </p:animEffect>
                  </p:childTnLst>
                </p:cTn>
              </p:par>
            </p:tnLst>
          </p:tmpl>
        </p:tmplLst>
      </p:bldP>
      <p:bldP spid="18" grpId="0" build="p">
        <p:tmplLst>
          <p:tmpl lvl="1">
            <p:tnLst>
              <p:par>
                <p:cTn presetID="9"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dissolve">
                      <p:cBhvr>
                        <p:cTn dur="500"/>
                        <p:tgtEl>
                          <p:spTgt spid="18"/>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676F7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EBDCDC-C225-314F-9508-1B803640EACC}"/>
              </a:ext>
            </a:extLst>
          </p:cNvPr>
          <p:cNvSpPr/>
          <p:nvPr/>
        </p:nvSpPr>
        <p:spPr>
          <a:xfrm>
            <a:off x="23813" y="2389188"/>
            <a:ext cx="3200400" cy="446881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17E19B07-56B6-C144-A83C-246F4E6D2EDF}"/>
              </a:ext>
            </a:extLst>
          </p:cNvPr>
          <p:cNvSpPr/>
          <p:nvPr/>
        </p:nvSpPr>
        <p:spPr>
          <a:xfrm>
            <a:off x="3224213" y="2389188"/>
            <a:ext cx="2965450" cy="4468812"/>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2" name="Rectangle 11">
            <a:extLst>
              <a:ext uri="{FF2B5EF4-FFF2-40B4-BE49-F238E27FC236}">
                <a16:creationId xmlns:a16="http://schemas.microsoft.com/office/drawing/2014/main" id="{9E274ECA-7C73-6147-A9F4-4A73C503D6DB}"/>
              </a:ext>
            </a:extLst>
          </p:cNvPr>
          <p:cNvSpPr/>
          <p:nvPr/>
        </p:nvSpPr>
        <p:spPr>
          <a:xfrm>
            <a:off x="6189663" y="2389188"/>
            <a:ext cx="3003550" cy="4468812"/>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3" name="TextBox 12">
            <a:extLst>
              <a:ext uri="{FF2B5EF4-FFF2-40B4-BE49-F238E27FC236}">
                <a16:creationId xmlns:a16="http://schemas.microsoft.com/office/drawing/2014/main" id="{AC527CF7-611B-D447-9682-20534736733C}"/>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a:solidFill>
                  <a:schemeClr val="bg1"/>
                </a:solidFill>
              </a:rPr>
              <a:t>Objectives</a:t>
            </a:r>
          </a:p>
        </p:txBody>
      </p:sp>
      <p:sp>
        <p:nvSpPr>
          <p:cNvPr id="14" name="TextBox 13">
            <a:extLst>
              <a:ext uri="{FF2B5EF4-FFF2-40B4-BE49-F238E27FC236}">
                <a16:creationId xmlns:a16="http://schemas.microsoft.com/office/drawing/2014/main" id="{AFCC6C00-0841-844A-8E7B-F59F3DA5F237}"/>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5" name="Rectangle 14">
            <a:extLst>
              <a:ext uri="{FF2B5EF4-FFF2-40B4-BE49-F238E27FC236}">
                <a16:creationId xmlns:a16="http://schemas.microsoft.com/office/drawing/2014/main" id="{FF1846B3-7553-484B-9522-DE4684439453}"/>
              </a:ext>
            </a:extLst>
          </p:cNvPr>
          <p:cNvSpPr/>
          <p:nvPr/>
        </p:nvSpPr>
        <p:spPr>
          <a:xfrm>
            <a:off x="9186863" y="2389188"/>
            <a:ext cx="3005137" cy="4468812"/>
          </a:xfrm>
          <a:prstGeom prst="rect">
            <a:avLst/>
          </a:prstGeom>
          <a:solidFill>
            <a:srgbClr val="F6CE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Text Placeholder 4">
            <a:extLst>
              <a:ext uri="{FF2B5EF4-FFF2-40B4-BE49-F238E27FC236}">
                <a16:creationId xmlns:a16="http://schemas.microsoft.com/office/drawing/2014/main" id="{2639AAA6-FEB3-9746-9AD3-86FB338E1E86}"/>
              </a:ext>
            </a:extLst>
          </p:cNvPr>
          <p:cNvSpPr>
            <a:spLocks noGrp="1"/>
          </p:cNvSpPr>
          <p:nvPr>
            <p:ph type="body" sz="quarter" idx="13"/>
          </p:nvPr>
        </p:nvSpPr>
        <p:spPr>
          <a:xfrm>
            <a:off x="219480" y="3323525"/>
            <a:ext cx="2764513"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9" name="Text Placeholder 4">
            <a:extLst>
              <a:ext uri="{FF2B5EF4-FFF2-40B4-BE49-F238E27FC236}">
                <a16:creationId xmlns:a16="http://schemas.microsoft.com/office/drawing/2014/main" id="{914B69F8-0953-8B44-B497-44CA2DF4FE6F}"/>
              </a:ext>
            </a:extLst>
          </p:cNvPr>
          <p:cNvSpPr>
            <a:spLocks noGrp="1"/>
          </p:cNvSpPr>
          <p:nvPr>
            <p:ph type="body" sz="quarter" idx="14"/>
          </p:nvPr>
        </p:nvSpPr>
        <p:spPr>
          <a:xfrm>
            <a:off x="3419881" y="3323525"/>
            <a:ext cx="2562240"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0" name="Text Placeholder 4">
            <a:extLst>
              <a:ext uri="{FF2B5EF4-FFF2-40B4-BE49-F238E27FC236}">
                <a16:creationId xmlns:a16="http://schemas.microsoft.com/office/drawing/2014/main" id="{814E07DE-FDC7-1743-8404-0836CAA515D0}"/>
              </a:ext>
            </a:extLst>
          </p:cNvPr>
          <p:cNvSpPr>
            <a:spLocks noGrp="1"/>
          </p:cNvSpPr>
          <p:nvPr>
            <p:ph type="body" sz="quarter" idx="15"/>
          </p:nvPr>
        </p:nvSpPr>
        <p:spPr>
          <a:xfrm>
            <a:off x="6423684" y="3323525"/>
            <a:ext cx="2562240"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1" name="Text Placeholder 4">
            <a:extLst>
              <a:ext uri="{FF2B5EF4-FFF2-40B4-BE49-F238E27FC236}">
                <a16:creationId xmlns:a16="http://schemas.microsoft.com/office/drawing/2014/main" id="{531A25E6-9343-3042-9563-11FD4ED32E34}"/>
              </a:ext>
            </a:extLst>
          </p:cNvPr>
          <p:cNvSpPr>
            <a:spLocks noGrp="1"/>
          </p:cNvSpPr>
          <p:nvPr>
            <p:ph type="body" sz="quarter" idx="16"/>
          </p:nvPr>
        </p:nvSpPr>
        <p:spPr>
          <a:xfrm>
            <a:off x="9528834" y="3323525"/>
            <a:ext cx="2562240" cy="3382075"/>
          </a:xfrm>
        </p:spPr>
        <p:txBody>
          <a:bodyPr/>
          <a:lstStyle>
            <a:lvl1pPr algn="l">
              <a:lnSpc>
                <a:spcPct val="100000"/>
              </a:lnSpc>
              <a:spcBef>
                <a:spcPts val="0"/>
              </a:spcBef>
              <a:defRPr sz="2000">
                <a:solidFill>
                  <a:schemeClr val="tx1">
                    <a:lumMod val="65000"/>
                    <a:lumOff val="35000"/>
                  </a:schemeClr>
                </a:solidFill>
                <a:latin typeface="+mn-lt"/>
              </a:defRPr>
            </a:lvl1pPr>
          </a:lstStyle>
          <a:p>
            <a:pPr lvl="0"/>
            <a:r>
              <a:rPr lang="en-US"/>
              <a:t>Edit Master text styles</a:t>
            </a:r>
          </a:p>
        </p:txBody>
      </p:sp>
    </p:spTree>
    <p:extLst>
      <p:ext uri="{BB962C8B-B14F-4D97-AF65-F5344CB8AC3E}">
        <p14:creationId xmlns:p14="http://schemas.microsoft.com/office/powerpoint/2010/main" val="185523314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676F7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171DBA-C736-8C48-B169-1CEA2363F49F}"/>
              </a:ext>
            </a:extLst>
          </p:cNvPr>
          <p:cNvSpPr/>
          <p:nvPr/>
        </p:nvSpPr>
        <p:spPr>
          <a:xfrm>
            <a:off x="23813" y="1825625"/>
            <a:ext cx="12168187" cy="12588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DEC0B972-494F-DC4B-9A64-B08955E5673E}"/>
              </a:ext>
            </a:extLst>
          </p:cNvPr>
          <p:cNvSpPr/>
          <p:nvPr/>
        </p:nvSpPr>
        <p:spPr>
          <a:xfrm>
            <a:off x="0" y="3082925"/>
            <a:ext cx="12168188" cy="1250950"/>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Rectangle 7">
            <a:extLst>
              <a:ext uri="{FF2B5EF4-FFF2-40B4-BE49-F238E27FC236}">
                <a16:creationId xmlns:a16="http://schemas.microsoft.com/office/drawing/2014/main" id="{0EC74F2D-1652-C146-8D83-9EAF67015A48}"/>
              </a:ext>
            </a:extLst>
          </p:cNvPr>
          <p:cNvSpPr/>
          <p:nvPr/>
        </p:nvSpPr>
        <p:spPr>
          <a:xfrm>
            <a:off x="0" y="4333875"/>
            <a:ext cx="12192000" cy="1257300"/>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9" name="TextBox 12">
            <a:extLst>
              <a:ext uri="{FF2B5EF4-FFF2-40B4-BE49-F238E27FC236}">
                <a16:creationId xmlns:a16="http://schemas.microsoft.com/office/drawing/2014/main" id="{7533EC81-C6B1-9745-90D3-9F9C3BC343D5}"/>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a:solidFill>
                  <a:schemeClr val="bg1"/>
                </a:solidFill>
              </a:rPr>
              <a:t>Objectives</a:t>
            </a:r>
          </a:p>
        </p:txBody>
      </p:sp>
      <p:sp>
        <p:nvSpPr>
          <p:cNvPr id="10" name="TextBox 9">
            <a:extLst>
              <a:ext uri="{FF2B5EF4-FFF2-40B4-BE49-F238E27FC236}">
                <a16:creationId xmlns:a16="http://schemas.microsoft.com/office/drawing/2014/main" id="{948A059A-CAEE-174F-904D-35BA001D8D71}"/>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1" name="Rectangle 10">
            <a:extLst>
              <a:ext uri="{FF2B5EF4-FFF2-40B4-BE49-F238E27FC236}">
                <a16:creationId xmlns:a16="http://schemas.microsoft.com/office/drawing/2014/main" id="{CA93C229-DB8E-044C-A67C-EFF6797C7332}"/>
              </a:ext>
            </a:extLst>
          </p:cNvPr>
          <p:cNvSpPr/>
          <p:nvPr/>
        </p:nvSpPr>
        <p:spPr>
          <a:xfrm>
            <a:off x="0" y="5576888"/>
            <a:ext cx="12192000" cy="1281112"/>
          </a:xfrm>
          <a:prstGeom prst="rect">
            <a:avLst/>
          </a:prstGeom>
          <a:solidFill>
            <a:srgbClr val="F6CE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4" name="Text Placeholder 4">
            <a:extLst>
              <a:ext uri="{FF2B5EF4-FFF2-40B4-BE49-F238E27FC236}">
                <a16:creationId xmlns:a16="http://schemas.microsoft.com/office/drawing/2014/main" id="{0ABD3F3C-8BD2-274C-A964-4B5413D424ED}"/>
              </a:ext>
            </a:extLst>
          </p:cNvPr>
          <p:cNvSpPr>
            <a:spLocks noGrp="1"/>
          </p:cNvSpPr>
          <p:nvPr>
            <p:ph type="body" sz="quarter" idx="11"/>
          </p:nvPr>
        </p:nvSpPr>
        <p:spPr>
          <a:xfrm>
            <a:off x="1652838" y="20281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6" name="Text Placeholder 4">
            <a:extLst>
              <a:ext uri="{FF2B5EF4-FFF2-40B4-BE49-F238E27FC236}">
                <a16:creationId xmlns:a16="http://schemas.microsoft.com/office/drawing/2014/main" id="{95BD4D80-2B3C-2F4D-8988-B862E300FB32}"/>
              </a:ext>
            </a:extLst>
          </p:cNvPr>
          <p:cNvSpPr>
            <a:spLocks noGrp="1"/>
          </p:cNvSpPr>
          <p:nvPr>
            <p:ph type="body" sz="quarter" idx="12"/>
          </p:nvPr>
        </p:nvSpPr>
        <p:spPr>
          <a:xfrm>
            <a:off x="1652838" y="32854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7" name="Text Placeholder 4">
            <a:extLst>
              <a:ext uri="{FF2B5EF4-FFF2-40B4-BE49-F238E27FC236}">
                <a16:creationId xmlns:a16="http://schemas.microsoft.com/office/drawing/2014/main" id="{A344143F-58BB-334D-BBCD-DCF9B4366ADD}"/>
              </a:ext>
            </a:extLst>
          </p:cNvPr>
          <p:cNvSpPr>
            <a:spLocks noGrp="1"/>
          </p:cNvSpPr>
          <p:nvPr>
            <p:ph type="body" sz="quarter" idx="13"/>
          </p:nvPr>
        </p:nvSpPr>
        <p:spPr>
          <a:xfrm>
            <a:off x="1652838" y="44665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8" name="Text Placeholder 4">
            <a:extLst>
              <a:ext uri="{FF2B5EF4-FFF2-40B4-BE49-F238E27FC236}">
                <a16:creationId xmlns:a16="http://schemas.microsoft.com/office/drawing/2014/main" id="{B17AADC3-47C0-4344-A6F1-B6F9146186F8}"/>
              </a:ext>
            </a:extLst>
          </p:cNvPr>
          <p:cNvSpPr>
            <a:spLocks noGrp="1"/>
          </p:cNvSpPr>
          <p:nvPr>
            <p:ph type="body" sz="quarter" idx="14"/>
          </p:nvPr>
        </p:nvSpPr>
        <p:spPr>
          <a:xfrm>
            <a:off x="1652838" y="5723825"/>
            <a:ext cx="10169691" cy="865475"/>
          </a:xfrm>
        </p:spPr>
        <p:txBody>
          <a:bodyPr/>
          <a:lstStyle>
            <a:lvl1pPr algn="l">
              <a:lnSpc>
                <a:spcPct val="100000"/>
              </a:lnSpc>
              <a:spcBef>
                <a:spcPts val="0"/>
              </a:spcBef>
              <a:defRPr sz="2000">
                <a:solidFill>
                  <a:schemeClr val="tx1">
                    <a:lumMod val="65000"/>
                    <a:lumOff val="35000"/>
                  </a:schemeClr>
                </a:solidFill>
                <a:latin typeface="+mn-lt"/>
              </a:defRPr>
            </a:lvl1pPr>
          </a:lstStyle>
          <a:p>
            <a:pPr lvl="0"/>
            <a:r>
              <a:rPr lang="en-US"/>
              <a:t>Edit Master text styles</a:t>
            </a:r>
          </a:p>
        </p:txBody>
      </p:sp>
    </p:spTree>
    <p:extLst>
      <p:ext uri="{BB962C8B-B14F-4D97-AF65-F5344CB8AC3E}">
        <p14:creationId xmlns:p14="http://schemas.microsoft.com/office/powerpoint/2010/main" val="119354394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CFAB-0D85-AE40-8B6D-4FE54962978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644696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FDADD0-88E1-0241-AEDA-2B06F06B0BBB}"/>
              </a:ext>
            </a:extLst>
          </p:cNvPr>
          <p:cNvSpPr/>
          <p:nvPr/>
        </p:nvSpPr>
        <p:spPr>
          <a:xfrm>
            <a:off x="0" y="5910263"/>
            <a:ext cx="12192000" cy="94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26AF31F7-5CD5-8741-AC42-3565AB7B88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491352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89099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8EDBDA-1625-3743-AC4E-7AA7923517C6}"/>
              </a:ext>
            </a:extLst>
          </p:cNvPr>
          <p:cNvSpPr/>
          <p:nvPr/>
        </p:nvSpPr>
        <p:spPr>
          <a:xfrm>
            <a:off x="0" y="0"/>
            <a:ext cx="12192000" cy="6858000"/>
          </a:xfrm>
          <a:prstGeom prst="rect">
            <a:avLst/>
          </a:prstGeom>
          <a:solidFill>
            <a:srgbClr val="002A7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426179330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68051"/>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263878">
            <a:alpha val="76862"/>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7A794E-1FCD-174A-8194-1238FA70CC07}"/>
              </a:ext>
            </a:extLst>
          </p:cNvPr>
          <p:cNvPicPr>
            <a:picLocks noChangeAspect="1"/>
          </p:cNvPicPr>
          <p:nvPr/>
        </p:nvPicPr>
        <p:blipFill>
          <a:blip r:embed="rId2">
            <a:alphaModFix amt="74000"/>
          </a:blip>
          <a:stretch>
            <a:fillRect/>
          </a:stretch>
        </p:blipFill>
        <p:spPr>
          <a:xfrm>
            <a:off x="8771898" y="4711172"/>
            <a:ext cx="3274609" cy="1060017"/>
          </a:xfrm>
          <a:prstGeom prst="roundRect">
            <a:avLst/>
          </a:prstGeom>
        </p:spPr>
      </p:pic>
      <p:sp>
        <p:nvSpPr>
          <p:cNvPr id="6" name="Subtitle 2">
            <a:extLst>
              <a:ext uri="{FF2B5EF4-FFF2-40B4-BE49-F238E27FC236}">
                <a16:creationId xmlns:a16="http://schemas.microsoft.com/office/drawing/2014/main" id="{141C897D-94FF-FE4E-8E04-E5101793882F}"/>
              </a:ext>
            </a:extLst>
          </p:cNvPr>
          <p:cNvSpPr txBox="1">
            <a:spLocks/>
          </p:cNvSpPr>
          <p:nvPr/>
        </p:nvSpPr>
        <p:spPr bwMode="auto">
          <a:xfrm>
            <a:off x="8923338" y="2449513"/>
            <a:ext cx="2971800" cy="1177925"/>
          </a:xfrm>
          <a:prstGeom prst="rect">
            <a:avLst/>
          </a:prstGeom>
          <a:solidFill>
            <a:srgbClr val="F6CE9E">
              <a:alpha val="14902"/>
            </a:srgbClr>
          </a:solidFill>
          <a:ln w="9525">
            <a:noFill/>
            <a:miter lim="800000"/>
            <a:headEnd/>
            <a:tailEnd/>
          </a:ln>
        </p:spPr>
        <p:txBody>
          <a:bodyPr/>
          <a:lstStyle>
            <a:lvl1pPr marL="0" indent="0" algn="l" rtl="0" eaLnBrk="0" fontAlgn="base" hangingPunct="0">
              <a:lnSpc>
                <a:spcPct val="95000"/>
              </a:lnSpc>
              <a:spcBef>
                <a:spcPct val="50000"/>
              </a:spcBef>
              <a:spcAft>
                <a:spcPct val="0"/>
              </a:spcAft>
              <a:buClr>
                <a:schemeClr val="accent6">
                  <a:lumMod val="75000"/>
                </a:schemeClr>
              </a:buClr>
              <a:buSzPct val="140000"/>
              <a:buFont typeface="Arial" pitchFamily="34" charset="0"/>
              <a:buNone/>
              <a:defRPr sz="3200" b="1">
                <a:solidFill>
                  <a:schemeClr val="tx1">
                    <a:lumMod val="75000"/>
                    <a:lumOff val="25000"/>
                  </a:schemeClr>
                </a:solidFill>
                <a:latin typeface="Arial" panose="020B0604020202020204" pitchFamily="34" charset="0"/>
                <a:ea typeface="ＭＳ Ｐゴシック" charset="-128"/>
                <a:cs typeface="Arial" panose="020B0604020202020204" pitchFamily="34" charset="0"/>
              </a:defRPr>
            </a:lvl1pPr>
            <a:lvl2pPr marL="457200" indent="0" algn="ctr" rtl="0" eaLnBrk="0" fontAlgn="base" hangingPunct="0">
              <a:lnSpc>
                <a:spcPct val="95000"/>
              </a:lnSpc>
              <a:spcBef>
                <a:spcPct val="50000"/>
              </a:spcBef>
              <a:spcAft>
                <a:spcPct val="0"/>
              </a:spcAft>
              <a:buFont typeface="Wingdings" charset="2"/>
              <a:buNone/>
              <a:defRPr sz="2400">
                <a:solidFill>
                  <a:schemeClr val="tx1"/>
                </a:solidFill>
                <a:latin typeface="Calibri" pitchFamily="34" charset="0"/>
                <a:ea typeface="ＭＳ Ｐゴシック" charset="-128"/>
                <a:cs typeface="Calibri" pitchFamily="34" charset="0"/>
              </a:defRPr>
            </a:lvl2pPr>
            <a:lvl3pPr marL="914400" indent="0" algn="ctr" rtl="0" eaLnBrk="0" fontAlgn="base" hangingPunct="0">
              <a:lnSpc>
                <a:spcPct val="95000"/>
              </a:lnSpc>
              <a:spcBef>
                <a:spcPct val="50000"/>
              </a:spcBef>
              <a:spcAft>
                <a:spcPct val="0"/>
              </a:spcAft>
              <a:buClr>
                <a:schemeClr val="accent6">
                  <a:lumMod val="75000"/>
                </a:schemeClr>
              </a:buClr>
              <a:buNone/>
              <a:defRPr sz="2000">
                <a:solidFill>
                  <a:schemeClr val="tx1"/>
                </a:solidFill>
                <a:latin typeface="Calibri" pitchFamily="34" charset="0"/>
                <a:ea typeface="ＭＳ Ｐゴシック" charset="-128"/>
                <a:cs typeface="Calibri" pitchFamily="34" charset="0"/>
              </a:defRPr>
            </a:lvl3pPr>
            <a:lvl4pPr marL="13716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4pPr>
            <a:lvl5pPr marL="18288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5pPr>
            <a:lvl6pPr marL="2286000" indent="0" algn="ctr" rtl="0" fontAlgn="base">
              <a:lnSpc>
                <a:spcPct val="95000"/>
              </a:lnSpc>
              <a:spcBef>
                <a:spcPct val="50000"/>
              </a:spcBef>
              <a:spcAft>
                <a:spcPct val="0"/>
              </a:spcAft>
              <a:buNone/>
              <a:defRPr>
                <a:solidFill>
                  <a:schemeClr val="tx1"/>
                </a:solidFill>
                <a:latin typeface="+mn-lt"/>
              </a:defRPr>
            </a:lvl6pPr>
            <a:lvl7pPr marL="2743200" indent="0" algn="ctr" rtl="0" fontAlgn="base">
              <a:lnSpc>
                <a:spcPct val="95000"/>
              </a:lnSpc>
              <a:spcBef>
                <a:spcPct val="50000"/>
              </a:spcBef>
              <a:spcAft>
                <a:spcPct val="0"/>
              </a:spcAft>
              <a:buNone/>
              <a:defRPr>
                <a:solidFill>
                  <a:schemeClr val="tx1"/>
                </a:solidFill>
                <a:latin typeface="+mn-lt"/>
              </a:defRPr>
            </a:lvl7pPr>
            <a:lvl8pPr marL="3200400" indent="0" algn="ctr" rtl="0" fontAlgn="base">
              <a:lnSpc>
                <a:spcPct val="95000"/>
              </a:lnSpc>
              <a:spcBef>
                <a:spcPct val="50000"/>
              </a:spcBef>
              <a:spcAft>
                <a:spcPct val="0"/>
              </a:spcAft>
              <a:buNone/>
              <a:defRPr>
                <a:solidFill>
                  <a:schemeClr val="tx1"/>
                </a:solidFill>
                <a:latin typeface="+mn-lt"/>
              </a:defRPr>
            </a:lvl8pPr>
            <a:lvl9pPr marL="3657600" indent="0" algn="ctr" rtl="0" fontAlgn="base">
              <a:lnSpc>
                <a:spcPct val="95000"/>
              </a:lnSpc>
              <a:spcBef>
                <a:spcPct val="50000"/>
              </a:spcBef>
              <a:spcAft>
                <a:spcPct val="0"/>
              </a:spcAft>
              <a:buNone/>
              <a:defRPr>
                <a:solidFill>
                  <a:schemeClr val="tx1"/>
                </a:solidFill>
                <a:latin typeface="+mn-lt"/>
              </a:defRPr>
            </a:lvl9pPr>
          </a:lstStyle>
          <a:p>
            <a:pPr>
              <a:defRPr/>
            </a:pPr>
            <a:r>
              <a:rPr lang="en-US" sz="2800" b="0" kern="0" dirty="0">
                <a:solidFill>
                  <a:schemeClr val="bg1"/>
                </a:solidFill>
              </a:rPr>
              <a:t>Other text</a:t>
            </a:r>
          </a:p>
        </p:txBody>
      </p:sp>
      <p:pic>
        <p:nvPicPr>
          <p:cNvPr id="7" name="Picture 6">
            <a:extLst>
              <a:ext uri="{FF2B5EF4-FFF2-40B4-BE49-F238E27FC236}">
                <a16:creationId xmlns:a16="http://schemas.microsoft.com/office/drawing/2014/main" id="{230E6587-1416-5C41-B827-65DE538F5BB0}"/>
              </a:ext>
            </a:extLst>
          </p:cNvPr>
          <p:cNvPicPr>
            <a:picLocks noChangeAspect="1"/>
          </p:cNvPicPr>
          <p:nvPr/>
        </p:nvPicPr>
        <p:blipFill>
          <a:blip r:embed="rId3"/>
          <a:srcRect r="75326" b="40496"/>
          <a:stretch>
            <a:fillRect/>
          </a:stretch>
        </p:blipFill>
        <p:spPr>
          <a:xfrm>
            <a:off x="0" y="0"/>
            <a:ext cx="2164348" cy="4108712"/>
          </a:xfrm>
          <a:custGeom>
            <a:avLst/>
            <a:gdLst>
              <a:gd name="connsiteX0" fmla="*/ 1084930 w 2164348"/>
              <a:gd name="connsiteY0" fmla="*/ 0 h 4108712"/>
              <a:gd name="connsiteX1" fmla="*/ 2164348 w 2164348"/>
              <a:gd name="connsiteY1" fmla="*/ 0 h 4108712"/>
              <a:gd name="connsiteX2" fmla="*/ 0 w 2164348"/>
              <a:gd name="connsiteY2" fmla="*/ 4108712 h 4108712"/>
              <a:gd name="connsiteX3" fmla="*/ 0 w 2164348"/>
              <a:gd name="connsiteY3" fmla="*/ 2059587 h 4108712"/>
            </a:gdLst>
            <a:ahLst/>
            <a:cxnLst>
              <a:cxn ang="0">
                <a:pos x="connsiteX0" y="connsiteY0"/>
              </a:cxn>
              <a:cxn ang="0">
                <a:pos x="connsiteX1" y="connsiteY1"/>
              </a:cxn>
              <a:cxn ang="0">
                <a:pos x="connsiteX2" y="connsiteY2"/>
              </a:cxn>
              <a:cxn ang="0">
                <a:pos x="connsiteX3" y="connsiteY3"/>
              </a:cxn>
            </a:cxnLst>
            <a:rect l="l" t="t" r="r" b="b"/>
            <a:pathLst>
              <a:path w="2164348" h="4108712">
                <a:moveTo>
                  <a:pt x="1084930" y="0"/>
                </a:moveTo>
                <a:lnTo>
                  <a:pt x="2164348" y="0"/>
                </a:lnTo>
                <a:lnTo>
                  <a:pt x="0" y="4108712"/>
                </a:lnTo>
                <a:lnTo>
                  <a:pt x="0" y="2059587"/>
                </a:lnTo>
                <a:close/>
              </a:path>
            </a:pathLst>
          </a:custGeom>
        </p:spPr>
      </p:pic>
      <p:pic>
        <p:nvPicPr>
          <p:cNvPr id="8" name="Picture 7">
            <a:extLst>
              <a:ext uri="{FF2B5EF4-FFF2-40B4-BE49-F238E27FC236}">
                <a16:creationId xmlns:a16="http://schemas.microsoft.com/office/drawing/2014/main" id="{2E394A71-127A-BF4B-9214-E14194DA5C16}"/>
              </a:ext>
            </a:extLst>
          </p:cNvPr>
          <p:cNvPicPr>
            <a:picLocks noChangeAspect="1"/>
          </p:cNvPicPr>
          <p:nvPr/>
        </p:nvPicPr>
        <p:blipFill>
          <a:blip r:embed="rId3"/>
          <a:srcRect r="55125"/>
          <a:stretch>
            <a:fillRect/>
          </a:stretch>
        </p:blipFill>
        <p:spPr>
          <a:xfrm>
            <a:off x="1" y="0"/>
            <a:ext cx="3936367" cy="6904939"/>
          </a:xfrm>
          <a:custGeom>
            <a:avLst/>
            <a:gdLst>
              <a:gd name="connsiteX0" fmla="*/ 2870060 w 3936367"/>
              <a:gd name="connsiteY0" fmla="*/ 0 h 6904939"/>
              <a:gd name="connsiteX1" fmla="*/ 3936367 w 3936367"/>
              <a:gd name="connsiteY1" fmla="*/ 0 h 6904939"/>
              <a:gd name="connsiteX2" fmla="*/ 530228 w 3936367"/>
              <a:gd name="connsiteY2" fmla="*/ 6904939 h 6904939"/>
              <a:gd name="connsiteX3" fmla="*/ 0 w 3936367"/>
              <a:gd name="connsiteY3" fmla="*/ 6904939 h 6904939"/>
              <a:gd name="connsiteX4" fmla="*/ 0 w 3936367"/>
              <a:gd name="connsiteY4" fmla="*/ 5818197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367" h="6904939">
                <a:moveTo>
                  <a:pt x="2870060" y="0"/>
                </a:moveTo>
                <a:lnTo>
                  <a:pt x="3936367" y="0"/>
                </a:lnTo>
                <a:lnTo>
                  <a:pt x="530228" y="6904939"/>
                </a:lnTo>
                <a:lnTo>
                  <a:pt x="0" y="6904939"/>
                </a:lnTo>
                <a:lnTo>
                  <a:pt x="0" y="5818197"/>
                </a:lnTo>
                <a:close/>
              </a:path>
            </a:pathLst>
          </a:custGeom>
        </p:spPr>
      </p:pic>
      <p:pic>
        <p:nvPicPr>
          <p:cNvPr id="9" name="Picture 8">
            <a:extLst>
              <a:ext uri="{FF2B5EF4-FFF2-40B4-BE49-F238E27FC236}">
                <a16:creationId xmlns:a16="http://schemas.microsoft.com/office/drawing/2014/main" id="{42FCA9AA-913D-F841-8430-A62DAFEA8AED}"/>
              </a:ext>
            </a:extLst>
          </p:cNvPr>
          <p:cNvPicPr>
            <a:picLocks noChangeAspect="1"/>
          </p:cNvPicPr>
          <p:nvPr/>
        </p:nvPicPr>
        <p:blipFill>
          <a:blip r:embed="rId3"/>
          <a:srcRect l="14246" r="34742"/>
          <a:stretch>
            <a:fillRect/>
          </a:stretch>
        </p:blipFill>
        <p:spPr>
          <a:xfrm>
            <a:off x="1249657" y="0"/>
            <a:ext cx="4474730" cy="6904939"/>
          </a:xfrm>
          <a:custGeom>
            <a:avLst/>
            <a:gdLst>
              <a:gd name="connsiteX0" fmla="*/ 3408300 w 4474730"/>
              <a:gd name="connsiteY0" fmla="*/ 0 h 6904939"/>
              <a:gd name="connsiteX1" fmla="*/ 4474730 w 4474730"/>
              <a:gd name="connsiteY1" fmla="*/ 0 h 6904939"/>
              <a:gd name="connsiteX2" fmla="*/ 1066429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29" y="6904939"/>
                </a:lnTo>
                <a:lnTo>
                  <a:pt x="0" y="6904939"/>
                </a:lnTo>
                <a:close/>
              </a:path>
            </a:pathLst>
          </a:custGeom>
        </p:spPr>
      </p:pic>
      <p:pic>
        <p:nvPicPr>
          <p:cNvPr id="10" name="Picture 9">
            <a:extLst>
              <a:ext uri="{FF2B5EF4-FFF2-40B4-BE49-F238E27FC236}">
                <a16:creationId xmlns:a16="http://schemas.microsoft.com/office/drawing/2014/main" id="{372B87F2-B3F1-AF4F-BA5E-CD2F7F403329}"/>
              </a:ext>
            </a:extLst>
          </p:cNvPr>
          <p:cNvPicPr>
            <a:picLocks noChangeAspect="1"/>
          </p:cNvPicPr>
          <p:nvPr/>
        </p:nvPicPr>
        <p:blipFill>
          <a:blip r:embed="rId3"/>
          <a:srcRect l="33300" r="15688"/>
          <a:stretch>
            <a:fillRect/>
          </a:stretch>
        </p:blipFill>
        <p:spPr>
          <a:xfrm>
            <a:off x="2921029" y="0"/>
            <a:ext cx="4474730" cy="6904939"/>
          </a:xfrm>
          <a:custGeom>
            <a:avLst/>
            <a:gdLst>
              <a:gd name="connsiteX0" fmla="*/ 3408300 w 4474730"/>
              <a:gd name="connsiteY0" fmla="*/ 0 h 6904939"/>
              <a:gd name="connsiteX1" fmla="*/ 4474730 w 4474730"/>
              <a:gd name="connsiteY1" fmla="*/ 0 h 6904939"/>
              <a:gd name="connsiteX2" fmla="*/ 1066430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30" y="6904939"/>
                </a:lnTo>
                <a:lnTo>
                  <a:pt x="0" y="6904939"/>
                </a:lnTo>
                <a:close/>
              </a:path>
            </a:pathLst>
          </a:custGeom>
        </p:spPr>
      </p:pic>
      <p:pic>
        <p:nvPicPr>
          <p:cNvPr id="11" name="Picture 10">
            <a:extLst>
              <a:ext uri="{FF2B5EF4-FFF2-40B4-BE49-F238E27FC236}">
                <a16:creationId xmlns:a16="http://schemas.microsoft.com/office/drawing/2014/main" id="{664CF4AD-6320-8F42-8D05-EDE7EBAE81CF}"/>
              </a:ext>
            </a:extLst>
          </p:cNvPr>
          <p:cNvPicPr>
            <a:picLocks noChangeAspect="1"/>
          </p:cNvPicPr>
          <p:nvPr/>
        </p:nvPicPr>
        <p:blipFill>
          <a:blip r:embed="rId3"/>
          <a:srcRect l="52467"/>
          <a:stretch>
            <a:fillRect/>
          </a:stretch>
        </p:blipFill>
        <p:spPr>
          <a:xfrm>
            <a:off x="4602374" y="0"/>
            <a:ext cx="4169524" cy="6904939"/>
          </a:xfrm>
          <a:custGeom>
            <a:avLst/>
            <a:gdLst>
              <a:gd name="connsiteX0" fmla="*/ 3408300 w 4169524"/>
              <a:gd name="connsiteY0" fmla="*/ 0 h 6904939"/>
              <a:gd name="connsiteX1" fmla="*/ 4169524 w 4169524"/>
              <a:gd name="connsiteY1" fmla="*/ 0 h 6904939"/>
              <a:gd name="connsiteX2" fmla="*/ 4169524 w 4169524"/>
              <a:gd name="connsiteY2" fmla="*/ 618321 h 6904939"/>
              <a:gd name="connsiteX3" fmla="*/ 1066430 w 4169524"/>
              <a:gd name="connsiteY3" fmla="*/ 6904939 h 6904939"/>
              <a:gd name="connsiteX4" fmla="*/ 0 w 4169524"/>
              <a:gd name="connsiteY4" fmla="*/ 6904939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524" h="6904939">
                <a:moveTo>
                  <a:pt x="3408300" y="0"/>
                </a:moveTo>
                <a:lnTo>
                  <a:pt x="4169524" y="0"/>
                </a:lnTo>
                <a:lnTo>
                  <a:pt x="4169524" y="618321"/>
                </a:lnTo>
                <a:lnTo>
                  <a:pt x="1066430" y="6904939"/>
                </a:lnTo>
                <a:lnTo>
                  <a:pt x="0" y="6904939"/>
                </a:lnTo>
                <a:close/>
              </a:path>
            </a:pathLst>
          </a:custGeom>
        </p:spPr>
      </p:pic>
      <p:pic>
        <p:nvPicPr>
          <p:cNvPr id="12" name="Picture 11">
            <a:extLst>
              <a:ext uri="{FF2B5EF4-FFF2-40B4-BE49-F238E27FC236}">
                <a16:creationId xmlns:a16="http://schemas.microsoft.com/office/drawing/2014/main" id="{8EFB947D-6479-C847-9B8F-A12F8560DBA0}"/>
              </a:ext>
            </a:extLst>
          </p:cNvPr>
          <p:cNvPicPr>
            <a:picLocks noChangeAspect="1"/>
          </p:cNvPicPr>
          <p:nvPr/>
        </p:nvPicPr>
        <p:blipFill>
          <a:blip r:embed="rId3"/>
          <a:srcRect l="71635" t="26997"/>
          <a:stretch>
            <a:fillRect/>
          </a:stretch>
        </p:blipFill>
        <p:spPr>
          <a:xfrm>
            <a:off x="6283722" y="1864094"/>
            <a:ext cx="2488177" cy="5040845"/>
          </a:xfrm>
          <a:custGeom>
            <a:avLst/>
            <a:gdLst>
              <a:gd name="connsiteX0" fmla="*/ 2488177 w 2488177"/>
              <a:gd name="connsiteY0" fmla="*/ 0 h 5040845"/>
              <a:gd name="connsiteX1" fmla="*/ 2488177 w 2488177"/>
              <a:gd name="connsiteY1" fmla="*/ 2160499 h 5040845"/>
              <a:gd name="connsiteX2" fmla="*/ 1066429 w 2488177"/>
              <a:gd name="connsiteY2" fmla="*/ 5040845 h 5040845"/>
              <a:gd name="connsiteX3" fmla="*/ 0 w 2488177"/>
              <a:gd name="connsiteY3" fmla="*/ 5040845 h 5040845"/>
            </a:gdLst>
            <a:ahLst/>
            <a:cxnLst>
              <a:cxn ang="0">
                <a:pos x="connsiteX0" y="connsiteY0"/>
              </a:cxn>
              <a:cxn ang="0">
                <a:pos x="connsiteX1" y="connsiteY1"/>
              </a:cxn>
              <a:cxn ang="0">
                <a:pos x="connsiteX2" y="connsiteY2"/>
              </a:cxn>
              <a:cxn ang="0">
                <a:pos x="connsiteX3" y="connsiteY3"/>
              </a:cxn>
            </a:cxnLst>
            <a:rect l="l" t="t" r="r" b="b"/>
            <a:pathLst>
              <a:path w="2488177" h="5040845">
                <a:moveTo>
                  <a:pt x="2488177" y="0"/>
                </a:moveTo>
                <a:lnTo>
                  <a:pt x="2488177" y="2160499"/>
                </a:lnTo>
                <a:lnTo>
                  <a:pt x="1066429" y="5040845"/>
                </a:lnTo>
                <a:lnTo>
                  <a:pt x="0" y="5040845"/>
                </a:lnTo>
                <a:close/>
              </a:path>
            </a:pathLst>
          </a:custGeom>
        </p:spPr>
      </p:pic>
      <p:sp>
        <p:nvSpPr>
          <p:cNvPr id="3" name="Subtitle 2"/>
          <p:cNvSpPr>
            <a:spLocks noGrp="1"/>
          </p:cNvSpPr>
          <p:nvPr>
            <p:ph type="subTitle" idx="1"/>
          </p:nvPr>
        </p:nvSpPr>
        <p:spPr>
          <a:xfrm>
            <a:off x="8847764" y="301756"/>
            <a:ext cx="3122875" cy="1752600"/>
          </a:xfrm>
          <a:solidFill>
            <a:srgbClr val="744A9E">
              <a:alpha val="14902"/>
            </a:srgbClr>
          </a:solidFill>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392395C1-D4E3-F54A-BBE3-6346937AE915}"/>
              </a:ext>
            </a:extLst>
          </p:cNvPr>
          <p:cNvPicPr>
            <a:picLocks noChangeAspect="1"/>
          </p:cNvPicPr>
          <p:nvPr userDrawn="1"/>
        </p:nvPicPr>
        <p:blipFill>
          <a:blip r:embed="rId4">
            <a:alphaModFix amt="69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8847764" y="5925611"/>
            <a:ext cx="3047374" cy="889237"/>
          </a:xfrm>
          <a:prstGeom prst="roundRect">
            <a:avLst/>
          </a:prstGeom>
        </p:spPr>
      </p:pic>
      <p:pic>
        <p:nvPicPr>
          <p:cNvPr id="13" name="Picture 12">
            <a:extLst>
              <a:ext uri="{FF2B5EF4-FFF2-40B4-BE49-F238E27FC236}">
                <a16:creationId xmlns:a16="http://schemas.microsoft.com/office/drawing/2014/main" id="{6B3E532E-F1C7-3C48-AB52-A980ACD8155F}"/>
              </a:ext>
            </a:extLst>
          </p:cNvPr>
          <p:cNvPicPr>
            <a:picLocks noChangeAspect="1"/>
          </p:cNvPicPr>
          <p:nvPr userDrawn="1"/>
        </p:nvPicPr>
        <p:blipFill>
          <a:blip r:embed="rId5">
            <a:alphaModFix amt="63000"/>
          </a:blip>
          <a:stretch>
            <a:fillRect/>
          </a:stretch>
        </p:blipFill>
        <p:spPr>
          <a:xfrm>
            <a:off x="6268555" y="5925611"/>
            <a:ext cx="2469415" cy="839917"/>
          </a:xfrm>
          <a:prstGeom prst="roundRect">
            <a:avLst/>
          </a:prstGeom>
        </p:spPr>
      </p:pic>
      <p:pic>
        <p:nvPicPr>
          <p:cNvPr id="15" name="Picture 14">
            <a:extLst>
              <a:ext uri="{FF2B5EF4-FFF2-40B4-BE49-F238E27FC236}">
                <a16:creationId xmlns:a16="http://schemas.microsoft.com/office/drawing/2014/main" id="{08857624-86E5-C642-B1E8-E74BEAA23BE3}"/>
              </a:ext>
            </a:extLst>
          </p:cNvPr>
          <p:cNvPicPr>
            <a:picLocks noChangeAspect="1"/>
          </p:cNvPicPr>
          <p:nvPr userDrawn="1"/>
        </p:nvPicPr>
        <p:blipFill>
          <a:blip r:embed="rId6"/>
          <a:stretch>
            <a:fillRect/>
          </a:stretch>
        </p:blipFill>
        <p:spPr>
          <a:xfrm>
            <a:off x="5861830" y="4711172"/>
            <a:ext cx="2758629" cy="883716"/>
          </a:xfrm>
          <a:prstGeom prst="roundRect">
            <a:avLst/>
          </a:prstGeom>
          <a:solidFill>
            <a:schemeClr val="bg1"/>
          </a:solidFill>
        </p:spPr>
      </p:pic>
    </p:spTree>
    <p:extLst>
      <p:ext uri="{BB962C8B-B14F-4D97-AF65-F5344CB8AC3E}">
        <p14:creationId xmlns:p14="http://schemas.microsoft.com/office/powerpoint/2010/main" val="130487958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13B2C339-0DF4-5148-B7DC-C1C0D83A5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12192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a:extLst>
              <a:ext uri="{FF2B5EF4-FFF2-40B4-BE49-F238E27FC236}">
                <a16:creationId xmlns:a16="http://schemas.microsoft.com/office/drawing/2014/main" id="{60E441DC-2B48-C848-A72D-357A08D84CEA}"/>
              </a:ext>
            </a:extLst>
          </p:cNvPr>
          <p:cNvSpPr/>
          <p:nvPr/>
        </p:nvSpPr>
        <p:spPr>
          <a:xfrm flipV="1">
            <a:off x="0" y="0"/>
            <a:ext cx="7259638" cy="6097588"/>
          </a:xfrm>
          <a:prstGeom prst="rtTriangle">
            <a:avLst/>
          </a:prstGeom>
          <a:solidFill>
            <a:srgbClr val="8FA6A1">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ight Triangle 6">
            <a:extLst>
              <a:ext uri="{FF2B5EF4-FFF2-40B4-BE49-F238E27FC236}">
                <a16:creationId xmlns:a16="http://schemas.microsoft.com/office/drawing/2014/main" id="{A92D098C-3248-F741-A1DB-2E5F76B87F9D}"/>
              </a:ext>
            </a:extLst>
          </p:cNvPr>
          <p:cNvSpPr/>
          <p:nvPr/>
        </p:nvSpPr>
        <p:spPr>
          <a:xfrm>
            <a:off x="0" y="1703388"/>
            <a:ext cx="7715250" cy="5203825"/>
          </a:xfrm>
          <a:prstGeom prst="rtTriangle">
            <a:avLst/>
          </a:prstGeom>
          <a:solidFill>
            <a:srgbClr val="263878">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7B04FA55-7F37-384A-A4E1-2EE1F9595B04}"/>
              </a:ext>
            </a:extLst>
          </p:cNvPr>
          <p:cNvPicPr>
            <a:picLocks noChangeAspect="1"/>
          </p:cNvPicPr>
          <p:nvPr/>
        </p:nvPicPr>
        <p:blipFill>
          <a:blip r:embed="rId3">
            <a:alphaModFix amt="74000"/>
          </a:blip>
          <a:stretch>
            <a:fillRect/>
          </a:stretch>
        </p:blipFill>
        <p:spPr>
          <a:xfrm>
            <a:off x="251297" y="436490"/>
            <a:ext cx="3759466" cy="1216969"/>
          </a:xfrm>
          <a:prstGeom prst="roundRect">
            <a:avLst/>
          </a:prstGeom>
        </p:spPr>
      </p:pic>
      <p:sp>
        <p:nvSpPr>
          <p:cNvPr id="3" name="Subtitle 2"/>
          <p:cNvSpPr>
            <a:spLocks noGrp="1"/>
          </p:cNvSpPr>
          <p:nvPr>
            <p:ph type="subTitle" idx="1"/>
          </p:nvPr>
        </p:nvSpPr>
        <p:spPr>
          <a:xfrm>
            <a:off x="5144530" y="1723339"/>
            <a:ext cx="6598508" cy="1752600"/>
          </a:xfrm>
          <a:solidFill>
            <a:srgbClr val="8FA6A1">
              <a:alpha val="14902"/>
            </a:srgbClr>
          </a:solidFill>
        </p:spPr>
        <p:txBody>
          <a:bodyPr/>
          <a:lstStyle>
            <a:lvl1pPr marL="0" indent="0" algn="l">
              <a:buNone/>
              <a:defRPr sz="3200" b="1">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11" name="Text Placeholder 5">
            <a:extLst>
              <a:ext uri="{FF2B5EF4-FFF2-40B4-BE49-F238E27FC236}">
                <a16:creationId xmlns:a16="http://schemas.microsoft.com/office/drawing/2014/main" id="{09384244-23CF-3142-B7CD-888F63BD1D0C}"/>
              </a:ext>
            </a:extLst>
          </p:cNvPr>
          <p:cNvSpPr>
            <a:spLocks noGrp="1"/>
          </p:cNvSpPr>
          <p:nvPr>
            <p:ph type="body" sz="quarter" idx="10"/>
          </p:nvPr>
        </p:nvSpPr>
        <p:spPr>
          <a:xfrm>
            <a:off x="5144530" y="3659564"/>
            <a:ext cx="6574397" cy="1127293"/>
          </a:xfrm>
          <a:solidFill>
            <a:srgbClr val="263878">
              <a:alpha val="34000"/>
            </a:srgbClr>
          </a:solidFill>
        </p:spPr>
        <p:txBody>
          <a:bodyPr/>
          <a:lstStyle>
            <a:lvl1pPr>
              <a:defRPr>
                <a:solidFill>
                  <a:schemeClr val="bg1"/>
                </a:solidFill>
                <a:effectLst>
                  <a:outerShdw blurRad="50800" dist="38100" dir="5400000" algn="t" rotWithShape="0">
                    <a:prstClr val="black">
                      <a:alpha val="40000"/>
                    </a:prstClr>
                  </a:outerShdw>
                </a:effectLst>
              </a:defRPr>
            </a:lvl1pPr>
          </a:lstStyle>
          <a:p>
            <a:pPr lvl="0"/>
            <a:endParaRPr lang="en-US" dirty="0"/>
          </a:p>
        </p:txBody>
      </p:sp>
      <p:pic>
        <p:nvPicPr>
          <p:cNvPr id="12" name="Picture 11">
            <a:extLst>
              <a:ext uri="{FF2B5EF4-FFF2-40B4-BE49-F238E27FC236}">
                <a16:creationId xmlns:a16="http://schemas.microsoft.com/office/drawing/2014/main" id="{E4009F16-9C96-194E-9E14-DBF6AE5047D3}"/>
              </a:ext>
            </a:extLst>
          </p:cNvPr>
          <p:cNvPicPr>
            <a:picLocks noChangeAspect="1"/>
          </p:cNvPicPr>
          <p:nvPr userDrawn="1"/>
        </p:nvPicPr>
        <p:blipFill>
          <a:blip r:embed="rId4">
            <a:alphaModFix amt="72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251297" y="4960280"/>
            <a:ext cx="3873946" cy="1342549"/>
          </a:xfrm>
          <a:prstGeom prst="roundRect">
            <a:avLst/>
          </a:prstGeom>
        </p:spPr>
      </p:pic>
      <p:pic>
        <p:nvPicPr>
          <p:cNvPr id="10" name="Picture 9">
            <a:extLst>
              <a:ext uri="{FF2B5EF4-FFF2-40B4-BE49-F238E27FC236}">
                <a16:creationId xmlns:a16="http://schemas.microsoft.com/office/drawing/2014/main" id="{C58CCA24-7F57-454C-BFEB-189F9243BC91}"/>
              </a:ext>
            </a:extLst>
          </p:cNvPr>
          <p:cNvPicPr>
            <a:picLocks noChangeAspect="1"/>
          </p:cNvPicPr>
          <p:nvPr userDrawn="1"/>
        </p:nvPicPr>
        <p:blipFill>
          <a:blip r:embed="rId5">
            <a:alphaModFix amt="64000"/>
          </a:blip>
          <a:stretch>
            <a:fillRect/>
          </a:stretch>
        </p:blipFill>
        <p:spPr>
          <a:xfrm>
            <a:off x="4368020" y="5046371"/>
            <a:ext cx="3694075" cy="1256458"/>
          </a:xfrm>
          <a:prstGeom prst="roundRect">
            <a:avLst/>
          </a:prstGeom>
        </p:spPr>
      </p:pic>
      <p:pic>
        <p:nvPicPr>
          <p:cNvPr id="13" name="Picture 12">
            <a:extLst>
              <a:ext uri="{FF2B5EF4-FFF2-40B4-BE49-F238E27FC236}">
                <a16:creationId xmlns:a16="http://schemas.microsoft.com/office/drawing/2014/main" id="{557661A4-FD8C-F247-9382-D609B4A46BE2}"/>
              </a:ext>
            </a:extLst>
          </p:cNvPr>
          <p:cNvPicPr>
            <a:picLocks noChangeAspect="1"/>
          </p:cNvPicPr>
          <p:nvPr userDrawn="1"/>
        </p:nvPicPr>
        <p:blipFill>
          <a:blip r:embed="rId6">
            <a:alphaModFix amt="52000"/>
          </a:blip>
          <a:stretch>
            <a:fillRect/>
          </a:stretch>
        </p:blipFill>
        <p:spPr>
          <a:xfrm>
            <a:off x="8443784" y="5135493"/>
            <a:ext cx="3365778" cy="1078214"/>
          </a:xfrm>
          <a:prstGeom prst="roundRect">
            <a:avLst/>
          </a:prstGeom>
          <a:solidFill>
            <a:schemeClr val="bg1"/>
          </a:solidFill>
        </p:spPr>
      </p:pic>
    </p:spTree>
    <p:extLst>
      <p:ext uri="{BB962C8B-B14F-4D97-AF65-F5344CB8AC3E}">
        <p14:creationId xmlns:p14="http://schemas.microsoft.com/office/powerpoint/2010/main" val="130631169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8BA2-FB16-BF49-A680-CB9397736B20}"/>
              </a:ext>
            </a:extLst>
          </p:cNvPr>
          <p:cNvSpPr>
            <a:spLocks noGrp="1"/>
          </p:cNvSpPr>
          <p:nvPr>
            <p:ph type="title"/>
          </p:nvPr>
        </p:nvSpPr>
        <p:spPr>
          <a:xfrm>
            <a:off x="155389" y="5637680"/>
            <a:ext cx="4775199" cy="1085850"/>
          </a:xfrm>
        </p:spPr>
        <p:txBody>
          <a:bodyPr/>
          <a:lstStyle>
            <a:lvl1pPr>
              <a:defRPr sz="900"/>
            </a:lvl1pPr>
          </a:lstStyle>
          <a:p>
            <a:r>
              <a:rPr lang="en-US"/>
              <a:t>Click to edit Master title style</a:t>
            </a:r>
          </a:p>
        </p:txBody>
      </p:sp>
    </p:spTree>
    <p:extLst>
      <p:ext uri="{BB962C8B-B14F-4D97-AF65-F5344CB8AC3E}">
        <p14:creationId xmlns:p14="http://schemas.microsoft.com/office/powerpoint/2010/main" val="110006605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rgbClr val="8FA6A1"/>
        </a:solid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9B134DEF-3A14-0E4A-B255-CDE9D374B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437688" y="5938838"/>
            <a:ext cx="20208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5FE8E10-1AEE-504B-96C7-0C596A030873}"/>
              </a:ext>
            </a:extLst>
          </p:cNvPr>
          <p:cNvPicPr>
            <a:picLocks noChangeAspect="1"/>
          </p:cNvPicPr>
          <p:nvPr/>
        </p:nvPicPr>
        <p:blipFill>
          <a:blip r:embed="rId3">
            <a:alphaModFix amt="74000"/>
          </a:blip>
          <a:stretch>
            <a:fillRect/>
          </a:stretch>
        </p:blipFill>
        <p:spPr>
          <a:xfrm>
            <a:off x="8771898" y="4711172"/>
            <a:ext cx="3274609" cy="1060017"/>
          </a:xfrm>
          <a:prstGeom prst="roundRect">
            <a:avLst/>
          </a:prstGeom>
        </p:spPr>
      </p:pic>
      <p:sp>
        <p:nvSpPr>
          <p:cNvPr id="7" name="Rectangle 6">
            <a:extLst>
              <a:ext uri="{FF2B5EF4-FFF2-40B4-BE49-F238E27FC236}">
                <a16:creationId xmlns:a16="http://schemas.microsoft.com/office/drawing/2014/main" id="{825A281D-6994-EE40-965D-F433104AC8EC}"/>
              </a:ext>
            </a:extLst>
          </p:cNvPr>
          <p:cNvSpPr/>
          <p:nvPr/>
        </p:nvSpPr>
        <p:spPr>
          <a:xfrm>
            <a:off x="5614988" y="0"/>
            <a:ext cx="6577012" cy="6858000"/>
          </a:xfrm>
          <a:prstGeom prst="rect">
            <a:avLst/>
          </a:prstGeom>
          <a:solidFill>
            <a:srgbClr val="8FA6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12">
            <a:extLst>
              <a:ext uri="{FF2B5EF4-FFF2-40B4-BE49-F238E27FC236}">
                <a16:creationId xmlns:a16="http://schemas.microsoft.com/office/drawing/2014/main" id="{287427DE-A1A4-6545-845D-AD44E7CEF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991"/>
          <a:stretch>
            <a:fillRect/>
          </a:stretch>
        </p:blipFill>
        <p:spPr bwMode="auto">
          <a:xfrm>
            <a:off x="0" y="-79375"/>
            <a:ext cx="121920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8DAB04D-4F4D-2740-BB09-416D92641B87}"/>
              </a:ext>
            </a:extLst>
          </p:cNvPr>
          <p:cNvPicPr>
            <a:picLocks noChangeAspect="1"/>
          </p:cNvPicPr>
          <p:nvPr/>
        </p:nvPicPr>
        <p:blipFill>
          <a:blip r:embed="rId3">
            <a:alphaModFix/>
          </a:blip>
          <a:stretch>
            <a:fillRect/>
          </a:stretch>
        </p:blipFill>
        <p:spPr>
          <a:xfrm>
            <a:off x="208029" y="5938838"/>
            <a:ext cx="2590497" cy="838564"/>
          </a:xfrm>
          <a:prstGeom prst="roundRect">
            <a:avLst/>
          </a:prstGeom>
        </p:spPr>
      </p:pic>
      <p:sp>
        <p:nvSpPr>
          <p:cNvPr id="6" name="Text Placeholder 5">
            <a:extLst>
              <a:ext uri="{FF2B5EF4-FFF2-40B4-BE49-F238E27FC236}">
                <a16:creationId xmlns:a16="http://schemas.microsoft.com/office/drawing/2014/main" id="{B79B1D83-543D-F84D-87E9-DF6B5BB07A32}"/>
              </a:ext>
            </a:extLst>
          </p:cNvPr>
          <p:cNvSpPr>
            <a:spLocks noGrp="1"/>
          </p:cNvSpPr>
          <p:nvPr>
            <p:ph type="body" sz="quarter" idx="10"/>
          </p:nvPr>
        </p:nvSpPr>
        <p:spPr>
          <a:xfrm>
            <a:off x="4793693" y="-52818"/>
            <a:ext cx="7398307" cy="2133600"/>
          </a:xfrm>
          <a:solidFill>
            <a:srgbClr val="263878">
              <a:alpha val="79000"/>
            </a:srgbClr>
          </a:solidFill>
        </p:spPr>
        <p:txBody>
          <a:bodyPr anchor="ctr"/>
          <a:lstStyle>
            <a:lvl1pPr>
              <a:defRPr sz="3600" b="1">
                <a:solidFill>
                  <a:schemeClr val="bg1"/>
                </a:solidFill>
              </a:defRPr>
            </a:lvl1pPr>
          </a:lstStyle>
          <a:p>
            <a:pPr lvl="0"/>
            <a:r>
              <a:rPr lang="en-US"/>
              <a:t>Edit Master text styles</a:t>
            </a:r>
          </a:p>
        </p:txBody>
      </p:sp>
      <p:sp>
        <p:nvSpPr>
          <p:cNvPr id="15" name="Text Placeholder 5">
            <a:extLst>
              <a:ext uri="{FF2B5EF4-FFF2-40B4-BE49-F238E27FC236}">
                <a16:creationId xmlns:a16="http://schemas.microsoft.com/office/drawing/2014/main" id="{70F193F5-1487-1D4D-B936-04C5416444C5}"/>
              </a:ext>
            </a:extLst>
          </p:cNvPr>
          <p:cNvSpPr>
            <a:spLocks noGrp="1"/>
          </p:cNvSpPr>
          <p:nvPr>
            <p:ph type="body" sz="quarter" idx="11"/>
          </p:nvPr>
        </p:nvSpPr>
        <p:spPr>
          <a:xfrm>
            <a:off x="4793693" y="2090975"/>
            <a:ext cx="7398307" cy="1533386"/>
          </a:xfrm>
          <a:solidFill>
            <a:srgbClr val="F6CE9E">
              <a:alpha val="83000"/>
            </a:srgbClr>
          </a:solidFill>
        </p:spPr>
        <p:txBody>
          <a:bodyPr/>
          <a:lstStyle>
            <a:lvl1pPr>
              <a:defRPr sz="2800" b="0"/>
            </a:lvl1pPr>
          </a:lstStyle>
          <a:p>
            <a:pPr lvl="0"/>
            <a:r>
              <a:rPr lang="en-US"/>
              <a:t>Edit Master text styles</a:t>
            </a:r>
          </a:p>
        </p:txBody>
      </p:sp>
      <p:pic>
        <p:nvPicPr>
          <p:cNvPr id="12" name="Picture 11">
            <a:extLst>
              <a:ext uri="{FF2B5EF4-FFF2-40B4-BE49-F238E27FC236}">
                <a16:creationId xmlns:a16="http://schemas.microsoft.com/office/drawing/2014/main" id="{0A972452-8657-EE49-B836-8E50CB8C8C32}"/>
              </a:ext>
            </a:extLst>
          </p:cNvPr>
          <p:cNvPicPr>
            <a:picLocks noChangeAspect="1"/>
          </p:cNvPicPr>
          <p:nvPr userDrawn="1"/>
        </p:nvPicPr>
        <p:blipFill>
          <a:blip r:embed="rId5">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7606292" y="5120155"/>
            <a:ext cx="2594403" cy="899112"/>
          </a:xfrm>
          <a:prstGeom prst="roundRect">
            <a:avLst/>
          </a:prstGeom>
        </p:spPr>
      </p:pic>
      <p:pic>
        <p:nvPicPr>
          <p:cNvPr id="11" name="Picture 10">
            <a:extLst>
              <a:ext uri="{FF2B5EF4-FFF2-40B4-BE49-F238E27FC236}">
                <a16:creationId xmlns:a16="http://schemas.microsoft.com/office/drawing/2014/main" id="{FBD59B15-6CB1-8A40-9E3A-EB7397C88D2F}"/>
              </a:ext>
            </a:extLst>
          </p:cNvPr>
          <p:cNvPicPr>
            <a:picLocks noChangeAspect="1"/>
          </p:cNvPicPr>
          <p:nvPr userDrawn="1"/>
        </p:nvPicPr>
        <p:blipFill>
          <a:blip r:embed="rId6"/>
          <a:stretch>
            <a:fillRect/>
          </a:stretch>
        </p:blipFill>
        <p:spPr>
          <a:xfrm>
            <a:off x="5304684" y="6019267"/>
            <a:ext cx="2306626" cy="784548"/>
          </a:xfrm>
          <a:prstGeom prst="roundRect">
            <a:avLst/>
          </a:prstGeom>
        </p:spPr>
      </p:pic>
      <p:pic>
        <p:nvPicPr>
          <p:cNvPr id="13" name="Picture 12">
            <a:extLst>
              <a:ext uri="{FF2B5EF4-FFF2-40B4-BE49-F238E27FC236}">
                <a16:creationId xmlns:a16="http://schemas.microsoft.com/office/drawing/2014/main" id="{F9531ECF-366A-484A-AFFA-88D30A8C1E98}"/>
              </a:ext>
            </a:extLst>
          </p:cNvPr>
          <p:cNvPicPr>
            <a:picLocks noChangeAspect="1"/>
          </p:cNvPicPr>
          <p:nvPr userDrawn="1"/>
        </p:nvPicPr>
        <p:blipFill>
          <a:blip r:embed="rId7"/>
          <a:stretch>
            <a:fillRect/>
          </a:stretch>
        </p:blipFill>
        <p:spPr>
          <a:xfrm>
            <a:off x="2770054" y="5042909"/>
            <a:ext cx="2534630" cy="811959"/>
          </a:xfrm>
          <a:prstGeom prst="roundRect">
            <a:avLst/>
          </a:prstGeom>
          <a:solidFill>
            <a:schemeClr val="bg1"/>
          </a:solidFill>
        </p:spPr>
      </p:pic>
    </p:spTree>
    <p:extLst>
      <p:ext uri="{BB962C8B-B14F-4D97-AF65-F5344CB8AC3E}">
        <p14:creationId xmlns:p14="http://schemas.microsoft.com/office/powerpoint/2010/main" val="297516209"/>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42D64F8E-E1D6-A748-B7B4-7E15F83FF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D333B8F-0184-4649-B19A-4579AF74C73D}"/>
              </a:ext>
            </a:extLst>
          </p:cNvPr>
          <p:cNvSpPr/>
          <p:nvPr/>
        </p:nvSpPr>
        <p:spPr>
          <a:xfrm rot="16200000">
            <a:off x="5071269" y="-262732"/>
            <a:ext cx="1879600" cy="12361863"/>
          </a:xfrm>
          <a:prstGeom prst="rect">
            <a:avLst/>
          </a:prstGeom>
          <a:solidFill>
            <a:srgbClr val="2638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Tree>
    <p:extLst>
      <p:ext uri="{BB962C8B-B14F-4D97-AF65-F5344CB8AC3E}">
        <p14:creationId xmlns:p14="http://schemas.microsoft.com/office/powerpoint/2010/main" val="4280577745"/>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5D2DBE27-C4DC-C24A-AF88-7F818FF7C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2315B99-A95C-2F45-A91D-5BDD9157DE36}"/>
              </a:ext>
            </a:extLst>
          </p:cNvPr>
          <p:cNvSpPr/>
          <p:nvPr/>
        </p:nvSpPr>
        <p:spPr>
          <a:xfrm rot="16200000">
            <a:off x="5071269" y="-262732"/>
            <a:ext cx="1879600" cy="12361863"/>
          </a:xfrm>
          <a:prstGeom prst="rect">
            <a:avLst/>
          </a:prstGeom>
          <a:solidFill>
            <a:srgbClr val="2638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10">
            <a:extLst>
              <a:ext uri="{FF2B5EF4-FFF2-40B4-BE49-F238E27FC236}">
                <a16:creationId xmlns:a16="http://schemas.microsoft.com/office/drawing/2014/main" id="{469C49CF-3C68-2548-96D6-9857CC3B72BA}"/>
              </a:ext>
            </a:extLst>
          </p:cNvPr>
          <p:cNvSpPr/>
          <p:nvPr/>
        </p:nvSpPr>
        <p:spPr>
          <a:xfrm>
            <a:off x="10314432" y="383371"/>
            <a:ext cx="1877568" cy="4572000"/>
          </a:xfrm>
          <a:custGeom>
            <a:avLst/>
            <a:gdLst>
              <a:gd name="connsiteX0" fmla="*/ 676641 w 1877568"/>
              <a:gd name="connsiteY0" fmla="*/ 0 h 4572000"/>
              <a:gd name="connsiteX1" fmla="*/ 1877568 w 1877568"/>
              <a:gd name="connsiteY1" fmla="*/ 2286000 h 4572000"/>
              <a:gd name="connsiteX2" fmla="*/ 676641 w 1877568"/>
              <a:gd name="connsiteY2" fmla="*/ 4572000 h 4572000"/>
              <a:gd name="connsiteX3" fmla="*/ 676641 w 1877568"/>
              <a:gd name="connsiteY3" fmla="*/ 3429000 h 4572000"/>
              <a:gd name="connsiteX4" fmla="*/ 0 w 1877568"/>
              <a:gd name="connsiteY4" fmla="*/ 3429000 h 4572000"/>
              <a:gd name="connsiteX5" fmla="*/ 0 w 1877568"/>
              <a:gd name="connsiteY5" fmla="*/ 1143000 h 4572000"/>
              <a:gd name="connsiteX6" fmla="*/ 676641 w 1877568"/>
              <a:gd name="connsiteY6" fmla="*/ 1143000 h 4572000"/>
              <a:gd name="connsiteX7" fmla="*/ 676641 w 1877568"/>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568" h="4572000">
                <a:moveTo>
                  <a:pt x="676641" y="0"/>
                </a:moveTo>
                <a:lnTo>
                  <a:pt x="1877568" y="2286000"/>
                </a:lnTo>
                <a:lnTo>
                  <a:pt x="676641" y="4572000"/>
                </a:lnTo>
                <a:lnTo>
                  <a:pt x="676641" y="3429000"/>
                </a:lnTo>
                <a:lnTo>
                  <a:pt x="0" y="3429000"/>
                </a:lnTo>
                <a:lnTo>
                  <a:pt x="0" y="1143000"/>
                </a:lnTo>
                <a:lnTo>
                  <a:pt x="676641" y="1143000"/>
                </a:lnTo>
                <a:lnTo>
                  <a:pt x="676641" y="0"/>
                </a:lnTo>
                <a:close/>
              </a:path>
            </a:pathLst>
          </a:custGeom>
          <a:solidFill>
            <a:srgbClr val="676F7F"/>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11">
            <a:extLst>
              <a:ext uri="{FF2B5EF4-FFF2-40B4-BE49-F238E27FC236}">
                <a16:creationId xmlns:a16="http://schemas.microsoft.com/office/drawing/2014/main" id="{51E0A207-B4C3-2443-99CB-7AD84FFD5A26}"/>
              </a:ext>
            </a:extLst>
          </p:cNvPr>
          <p:cNvSpPr/>
          <p:nvPr/>
        </p:nvSpPr>
        <p:spPr>
          <a:xfrm>
            <a:off x="97536" y="1526371"/>
            <a:ext cx="1780032" cy="2286000"/>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17">
            <a:extLst>
              <a:ext uri="{FF2B5EF4-FFF2-40B4-BE49-F238E27FC236}">
                <a16:creationId xmlns:a16="http://schemas.microsoft.com/office/drawing/2014/main" id="{F066693E-937F-7A4D-BCF9-29255AC92A0A}"/>
              </a:ext>
            </a:extLst>
          </p:cNvPr>
          <p:cNvSpPr/>
          <p:nvPr/>
        </p:nvSpPr>
        <p:spPr>
          <a:xfrm>
            <a:off x="2048256" y="1526371"/>
            <a:ext cx="2072640" cy="2286000"/>
          </a:xfrm>
          <a:custGeom>
            <a:avLst/>
            <a:gdLst>
              <a:gd name="connsiteX0" fmla="*/ 0 w 2072640"/>
              <a:gd name="connsiteY0" fmla="*/ 0 h 2286000"/>
              <a:gd name="connsiteX1" fmla="*/ 2072640 w 2072640"/>
              <a:gd name="connsiteY1" fmla="*/ 0 h 2286000"/>
              <a:gd name="connsiteX2" fmla="*/ 2072640 w 2072640"/>
              <a:gd name="connsiteY2" fmla="*/ 2286000 h 2286000"/>
              <a:gd name="connsiteX3" fmla="*/ 0 w 2072640"/>
              <a:gd name="connsiteY3" fmla="*/ 2286000 h 2286000"/>
              <a:gd name="connsiteX4" fmla="*/ 0 w 207264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2286000">
                <a:moveTo>
                  <a:pt x="0" y="0"/>
                </a:moveTo>
                <a:lnTo>
                  <a:pt x="2072640" y="0"/>
                </a:lnTo>
                <a:lnTo>
                  <a:pt x="2072640" y="2286000"/>
                </a:lnTo>
                <a:lnTo>
                  <a:pt x="0" y="2286000"/>
                </a:lnTo>
                <a:lnTo>
                  <a:pt x="0" y="0"/>
                </a:lnTo>
                <a:close/>
              </a:path>
            </a:pathLst>
          </a:custGeom>
          <a:solidFill>
            <a:srgbClr val="744A9E"/>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reeform 19">
            <a:extLst>
              <a:ext uri="{FF2B5EF4-FFF2-40B4-BE49-F238E27FC236}">
                <a16:creationId xmlns:a16="http://schemas.microsoft.com/office/drawing/2014/main" id="{9CDF5356-0CC0-1C41-AE4C-FFD463D6DA03}"/>
              </a:ext>
            </a:extLst>
          </p:cNvPr>
          <p:cNvSpPr/>
          <p:nvPr/>
        </p:nvSpPr>
        <p:spPr>
          <a:xfrm>
            <a:off x="4261104"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5">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reeform 20">
            <a:extLst>
              <a:ext uri="{FF2B5EF4-FFF2-40B4-BE49-F238E27FC236}">
                <a16:creationId xmlns:a16="http://schemas.microsoft.com/office/drawing/2014/main" id="{8804184F-3AE8-744B-8150-F1692393A0CB}"/>
              </a:ext>
            </a:extLst>
          </p:cNvPr>
          <p:cNvSpPr/>
          <p:nvPr/>
        </p:nvSpPr>
        <p:spPr>
          <a:xfrm>
            <a:off x="6278880"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rgbClr val="263878"/>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reeform 21">
            <a:extLst>
              <a:ext uri="{FF2B5EF4-FFF2-40B4-BE49-F238E27FC236}">
                <a16:creationId xmlns:a16="http://schemas.microsoft.com/office/drawing/2014/main" id="{A23161F2-078E-A24C-8A19-5C72F8873115}"/>
              </a:ext>
            </a:extLst>
          </p:cNvPr>
          <p:cNvSpPr/>
          <p:nvPr/>
        </p:nvSpPr>
        <p:spPr>
          <a:xfrm>
            <a:off x="8296656"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4">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32714" y="1812925"/>
            <a:ext cx="1577554" cy="1810808"/>
          </a:xfrm>
        </p:spPr>
        <p:txBody>
          <a:bodyPr anchor="ctr"/>
          <a:lstStyle>
            <a:lvl1pPr algn="ctr">
              <a:defRPr sz="2400" b="1">
                <a:solidFill>
                  <a:schemeClr val="bg1"/>
                </a:solidFill>
              </a:defRPr>
            </a:lvl1pPr>
          </a:lstStyle>
          <a:p>
            <a:pPr lvl="0"/>
            <a:r>
              <a:rPr lang="en-US"/>
              <a:t>Edit Master text styles</a:t>
            </a:r>
          </a:p>
        </p:txBody>
      </p:sp>
      <p:sp>
        <p:nvSpPr>
          <p:cNvPr id="14" name="Text Placeholder 4">
            <a:extLst>
              <a:ext uri="{FF2B5EF4-FFF2-40B4-BE49-F238E27FC236}">
                <a16:creationId xmlns:a16="http://schemas.microsoft.com/office/drawing/2014/main" id="{4D1ABA00-325D-414D-B7FB-8A014EEB7DDD}"/>
              </a:ext>
            </a:extLst>
          </p:cNvPr>
          <p:cNvSpPr>
            <a:spLocks noGrp="1"/>
          </p:cNvSpPr>
          <p:nvPr>
            <p:ph type="body" sz="quarter" idx="12"/>
          </p:nvPr>
        </p:nvSpPr>
        <p:spPr>
          <a:xfrm>
            <a:off x="2235938"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5" name="Text Placeholder 4">
            <a:extLst>
              <a:ext uri="{FF2B5EF4-FFF2-40B4-BE49-F238E27FC236}">
                <a16:creationId xmlns:a16="http://schemas.microsoft.com/office/drawing/2014/main" id="{8159B86F-5DF0-9044-A31A-18DF185CEE66}"/>
              </a:ext>
            </a:extLst>
          </p:cNvPr>
          <p:cNvSpPr>
            <a:spLocks noGrp="1"/>
          </p:cNvSpPr>
          <p:nvPr>
            <p:ph type="body" sz="quarter" idx="13"/>
          </p:nvPr>
        </p:nvSpPr>
        <p:spPr>
          <a:xfrm>
            <a:off x="4369432" y="1729317"/>
            <a:ext cx="1577554" cy="1810808"/>
          </a:xfrm>
        </p:spPr>
        <p:txBody>
          <a:bodyPr anchor="ctr"/>
          <a:lstStyle>
            <a:lvl1pPr algn="ctr">
              <a:defRPr sz="2400" b="1">
                <a:solidFill>
                  <a:schemeClr val="bg1"/>
                </a:solidFill>
              </a:defRPr>
            </a:lvl1pPr>
          </a:lstStyle>
          <a:p>
            <a:pPr lvl="0"/>
            <a:r>
              <a:rPr lang="en-US"/>
              <a:t>Edit Master text styles</a:t>
            </a:r>
          </a:p>
        </p:txBody>
      </p:sp>
      <p:sp>
        <p:nvSpPr>
          <p:cNvPr id="16" name="Text Placeholder 4">
            <a:extLst>
              <a:ext uri="{FF2B5EF4-FFF2-40B4-BE49-F238E27FC236}">
                <a16:creationId xmlns:a16="http://schemas.microsoft.com/office/drawing/2014/main" id="{796BB019-8BCC-844F-9835-FB684FBCD872}"/>
              </a:ext>
            </a:extLst>
          </p:cNvPr>
          <p:cNvSpPr>
            <a:spLocks noGrp="1"/>
          </p:cNvSpPr>
          <p:nvPr>
            <p:ph type="body" sz="quarter" idx="14"/>
          </p:nvPr>
        </p:nvSpPr>
        <p:spPr>
          <a:xfrm>
            <a:off x="6385155"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7" name="Text Placeholder 4">
            <a:extLst>
              <a:ext uri="{FF2B5EF4-FFF2-40B4-BE49-F238E27FC236}">
                <a16:creationId xmlns:a16="http://schemas.microsoft.com/office/drawing/2014/main" id="{BFA3DC16-EE88-2646-9AC2-871651E1D1FF}"/>
              </a:ext>
            </a:extLst>
          </p:cNvPr>
          <p:cNvSpPr>
            <a:spLocks noGrp="1"/>
          </p:cNvSpPr>
          <p:nvPr>
            <p:ph type="body" sz="quarter" idx="15"/>
          </p:nvPr>
        </p:nvSpPr>
        <p:spPr>
          <a:xfrm>
            <a:off x="8429474" y="1679575"/>
            <a:ext cx="1577554" cy="1810808"/>
          </a:xfrm>
        </p:spPr>
        <p:txBody>
          <a:bodyPr anchor="ctr"/>
          <a:lstStyle>
            <a:lvl1pPr algn="ctr">
              <a:defRPr sz="2400" b="1">
                <a:solidFill>
                  <a:schemeClr val="bg1"/>
                </a:solidFill>
              </a:defRPr>
            </a:lvl1pPr>
          </a:lstStyle>
          <a:p>
            <a:pPr lvl="0"/>
            <a:r>
              <a:rPr lang="en-US"/>
              <a:t>Edit Master text styles</a:t>
            </a:r>
          </a:p>
        </p:txBody>
      </p:sp>
      <p:sp>
        <p:nvSpPr>
          <p:cNvPr id="19" name="Text Placeholder 4">
            <a:extLst>
              <a:ext uri="{FF2B5EF4-FFF2-40B4-BE49-F238E27FC236}">
                <a16:creationId xmlns:a16="http://schemas.microsoft.com/office/drawing/2014/main" id="{016E4E28-8EF8-514C-B866-F6934CCD2128}"/>
              </a:ext>
            </a:extLst>
          </p:cNvPr>
          <p:cNvSpPr>
            <a:spLocks noGrp="1"/>
          </p:cNvSpPr>
          <p:nvPr>
            <p:ph type="body" sz="quarter" idx="16"/>
          </p:nvPr>
        </p:nvSpPr>
        <p:spPr>
          <a:xfrm>
            <a:off x="10307042" y="1812925"/>
            <a:ext cx="1577554" cy="1810808"/>
          </a:xfrm>
        </p:spPr>
        <p:txBody>
          <a:bodyPr anchor="ctr"/>
          <a:lstStyle>
            <a:lvl1pPr algn="ctr">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83891812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F327821A-8B6E-0D4B-8644-7202DE08A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44B6A43-4BAA-4C4F-98B9-4585FEA23F0A}"/>
              </a:ext>
            </a:extLst>
          </p:cNvPr>
          <p:cNvSpPr/>
          <p:nvPr/>
        </p:nvSpPr>
        <p:spPr>
          <a:xfrm rot="16200000">
            <a:off x="-1113631" y="943768"/>
            <a:ext cx="6858000" cy="49704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199A838D-AB1E-4843-A5B3-82444EC738A3}"/>
              </a:ext>
            </a:extLst>
          </p:cNvPr>
          <p:cNvSpPr/>
          <p:nvPr/>
        </p:nvSpPr>
        <p:spPr>
          <a:xfrm rot="16200000">
            <a:off x="3831432" y="943768"/>
            <a:ext cx="6858000" cy="4970463"/>
          </a:xfrm>
          <a:prstGeom prst="rect">
            <a:avLst/>
          </a:prstGeom>
          <a:solidFill>
            <a:srgbClr val="263878">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03BFC358-78FD-3F41-8C7A-5562FE0B04A8}"/>
              </a:ext>
            </a:extLst>
          </p:cNvPr>
          <p:cNvSpPr/>
          <p:nvPr/>
        </p:nvSpPr>
        <p:spPr>
          <a:xfrm rot="16200000">
            <a:off x="6333332" y="999331"/>
            <a:ext cx="6858000" cy="4859337"/>
          </a:xfrm>
          <a:prstGeom prst="rect">
            <a:avLst/>
          </a:prstGeom>
          <a:solidFill>
            <a:srgbClr val="263878">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32610980-919F-8A44-8518-198560D3F984}"/>
              </a:ext>
            </a:extLst>
          </p:cNvPr>
          <p:cNvSpPr/>
          <p:nvPr/>
        </p:nvSpPr>
        <p:spPr>
          <a:xfrm>
            <a:off x="-169863" y="1727200"/>
            <a:ext cx="677863"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a:t>
            </a:r>
          </a:p>
        </p:txBody>
      </p:sp>
      <p:sp>
        <p:nvSpPr>
          <p:cNvPr id="16" name="Oval 15">
            <a:extLst>
              <a:ext uri="{FF2B5EF4-FFF2-40B4-BE49-F238E27FC236}">
                <a16:creationId xmlns:a16="http://schemas.microsoft.com/office/drawing/2014/main" id="{D8D23DE4-6D22-CE44-8433-1D7D05B4E873}"/>
              </a:ext>
            </a:extLst>
          </p:cNvPr>
          <p:cNvSpPr/>
          <p:nvPr/>
        </p:nvSpPr>
        <p:spPr>
          <a:xfrm>
            <a:off x="-185738" y="2997200"/>
            <a:ext cx="676276"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a:t>
            </a:r>
          </a:p>
        </p:txBody>
      </p:sp>
      <p:sp>
        <p:nvSpPr>
          <p:cNvPr id="17" name="Oval 16">
            <a:extLst>
              <a:ext uri="{FF2B5EF4-FFF2-40B4-BE49-F238E27FC236}">
                <a16:creationId xmlns:a16="http://schemas.microsoft.com/office/drawing/2014/main" id="{2DABFFAF-5C6A-994F-8CEB-277C045E4F85}"/>
              </a:ext>
            </a:extLst>
          </p:cNvPr>
          <p:cNvSpPr/>
          <p:nvPr/>
        </p:nvSpPr>
        <p:spPr>
          <a:xfrm>
            <a:off x="-169863" y="4351338"/>
            <a:ext cx="677863" cy="644525"/>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3</a:t>
            </a:r>
          </a:p>
        </p:txBody>
      </p:sp>
      <p:sp>
        <p:nvSpPr>
          <p:cNvPr id="18" name="Oval 17">
            <a:extLst>
              <a:ext uri="{FF2B5EF4-FFF2-40B4-BE49-F238E27FC236}">
                <a16:creationId xmlns:a16="http://schemas.microsoft.com/office/drawing/2014/main" id="{43D4131F-C9EC-1A4F-82DF-E3E0461B86D7}"/>
              </a:ext>
            </a:extLst>
          </p:cNvPr>
          <p:cNvSpPr/>
          <p:nvPr/>
        </p:nvSpPr>
        <p:spPr>
          <a:xfrm>
            <a:off x="-152400" y="5707063"/>
            <a:ext cx="677863" cy="642937"/>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4</a:t>
            </a: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 y="261937"/>
            <a:ext cx="4588930" cy="1057276"/>
          </a:xfrm>
          <a:solidFill>
            <a:srgbClr val="676F7F"/>
          </a:solidFill>
        </p:spPr>
        <p:txBody>
          <a:bodyPr/>
          <a:lstStyle>
            <a:lvl1pPr algn="ctr">
              <a:defRPr sz="3600" b="1">
                <a:solidFill>
                  <a:schemeClr val="bg1"/>
                </a:solidFill>
                <a:latin typeface="+mn-lt"/>
              </a:defRPr>
            </a:lvl1pPr>
          </a:lstStyle>
          <a:p>
            <a:pPr lvl="0"/>
            <a:r>
              <a:rPr lang="en-US"/>
              <a:t>Edit Master text styles</a:t>
            </a:r>
          </a:p>
        </p:txBody>
      </p:sp>
      <p:sp>
        <p:nvSpPr>
          <p:cNvPr id="10" name="Text Placeholder 4">
            <a:extLst>
              <a:ext uri="{FF2B5EF4-FFF2-40B4-BE49-F238E27FC236}">
                <a16:creationId xmlns:a16="http://schemas.microsoft.com/office/drawing/2014/main" id="{624AC325-F941-8141-9F2F-46FE7B76249E}"/>
              </a:ext>
            </a:extLst>
          </p:cNvPr>
          <p:cNvSpPr>
            <a:spLocks noGrp="1"/>
          </p:cNvSpPr>
          <p:nvPr>
            <p:ph type="body" sz="quarter" idx="11"/>
          </p:nvPr>
        </p:nvSpPr>
        <p:spPr>
          <a:xfrm>
            <a:off x="16939" y="1581150"/>
            <a:ext cx="4588930" cy="1057276"/>
          </a:xfrm>
          <a:solidFill>
            <a:schemeClr val="accent1">
              <a:alpha val="20000"/>
            </a:schemeClr>
          </a:solidFill>
        </p:spPr>
        <p:txBody>
          <a:bodyPr anchor="ctr"/>
          <a:lstStyle>
            <a:lvl1pPr marL="473075" indent="0" algn="l">
              <a:tabLst/>
              <a:defRPr sz="2800" b="0">
                <a:solidFill>
                  <a:schemeClr val="bg1"/>
                </a:solidFill>
              </a:defRPr>
            </a:lvl1pPr>
          </a:lstStyle>
          <a:p>
            <a:pPr lvl="0"/>
            <a:r>
              <a:rPr lang="en-US"/>
              <a:t>Edit Master text styles</a:t>
            </a:r>
          </a:p>
        </p:txBody>
      </p:sp>
      <p:sp>
        <p:nvSpPr>
          <p:cNvPr id="11" name="Text Placeholder 4">
            <a:extLst>
              <a:ext uri="{FF2B5EF4-FFF2-40B4-BE49-F238E27FC236}">
                <a16:creationId xmlns:a16="http://schemas.microsoft.com/office/drawing/2014/main" id="{AA86217B-4470-0D44-8929-D4D027070853}"/>
              </a:ext>
            </a:extLst>
          </p:cNvPr>
          <p:cNvSpPr>
            <a:spLocks noGrp="1"/>
          </p:cNvSpPr>
          <p:nvPr>
            <p:ph type="body" sz="quarter" idx="12"/>
          </p:nvPr>
        </p:nvSpPr>
        <p:spPr>
          <a:xfrm>
            <a:off x="16939" y="2900363"/>
            <a:ext cx="4588930" cy="1057276"/>
          </a:xfrm>
          <a:solidFill>
            <a:schemeClr val="accent5">
              <a:lumMod val="50000"/>
              <a:alpha val="20000"/>
            </a:schemeClr>
          </a:solidFill>
        </p:spPr>
        <p:txBody>
          <a:bodyPr anchor="ctr"/>
          <a:lstStyle>
            <a:lvl1pPr marL="473075" indent="50800" algn="l">
              <a:tabLst/>
              <a:defRPr sz="2800" b="0">
                <a:solidFill>
                  <a:schemeClr val="bg1"/>
                </a:solidFill>
              </a:defRPr>
            </a:lvl1pPr>
          </a:lstStyle>
          <a:p>
            <a:pPr lvl="0"/>
            <a:r>
              <a:rPr lang="en-US"/>
              <a:t>Edit Master text styles</a:t>
            </a:r>
          </a:p>
        </p:txBody>
      </p:sp>
      <p:sp>
        <p:nvSpPr>
          <p:cNvPr id="12" name="Text Placeholder 4">
            <a:extLst>
              <a:ext uri="{FF2B5EF4-FFF2-40B4-BE49-F238E27FC236}">
                <a16:creationId xmlns:a16="http://schemas.microsoft.com/office/drawing/2014/main" id="{88C80734-F6EA-AA48-A215-75BD723D478B}"/>
              </a:ext>
            </a:extLst>
          </p:cNvPr>
          <p:cNvSpPr>
            <a:spLocks noGrp="1"/>
          </p:cNvSpPr>
          <p:nvPr>
            <p:ph type="body" sz="quarter" idx="13"/>
          </p:nvPr>
        </p:nvSpPr>
        <p:spPr>
          <a:xfrm>
            <a:off x="16939" y="4219576"/>
            <a:ext cx="4588930" cy="1057276"/>
          </a:xfrm>
          <a:solidFill>
            <a:srgbClr val="263878">
              <a:alpha val="20000"/>
            </a:srgbClr>
          </a:solidFill>
        </p:spPr>
        <p:txBody>
          <a:bodyPr anchor="ctr"/>
          <a:lstStyle>
            <a:lvl1pPr marL="574675" indent="-50800" algn="l">
              <a:tabLst/>
              <a:defRPr sz="2800" b="0">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99865F25-E540-FE40-8396-9191AD57EFBF}"/>
              </a:ext>
            </a:extLst>
          </p:cNvPr>
          <p:cNvSpPr>
            <a:spLocks noGrp="1"/>
          </p:cNvSpPr>
          <p:nvPr>
            <p:ph type="body" sz="quarter" idx="14"/>
          </p:nvPr>
        </p:nvSpPr>
        <p:spPr>
          <a:xfrm>
            <a:off x="-3" y="5538789"/>
            <a:ext cx="4588930" cy="1057276"/>
          </a:xfrm>
          <a:solidFill>
            <a:srgbClr val="B6D6D1">
              <a:alpha val="20000"/>
            </a:srgbClr>
          </a:solidFill>
        </p:spPr>
        <p:txBody>
          <a:bodyPr anchor="ctr"/>
          <a:lstStyle>
            <a:lvl1pPr marL="574675" indent="0" algn="l">
              <a:tabLst/>
              <a:defRPr sz="2800" b="0">
                <a:solidFill>
                  <a:schemeClr val="bg1"/>
                </a:solidFill>
              </a:defRPr>
            </a:lvl1pPr>
          </a:lstStyle>
          <a:p>
            <a:pPr lvl="0"/>
            <a:r>
              <a:rPr lang="en-US"/>
              <a:t>Edit Master text styles</a:t>
            </a:r>
          </a:p>
        </p:txBody>
      </p:sp>
    </p:spTree>
    <p:extLst>
      <p:ext uri="{BB962C8B-B14F-4D97-AF65-F5344CB8AC3E}">
        <p14:creationId xmlns:p14="http://schemas.microsoft.com/office/powerpoint/2010/main" val="355268677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F2E62B32-9BD6-D44A-B019-5931C0FD7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4D26934-96E5-3442-925D-17FE4EC95316}"/>
              </a:ext>
            </a:extLst>
          </p:cNvPr>
          <p:cNvSpPr/>
          <p:nvPr/>
        </p:nvSpPr>
        <p:spPr>
          <a:xfrm rot="16200000">
            <a:off x="5479256" y="145256"/>
            <a:ext cx="1063625" cy="12361863"/>
          </a:xfrm>
          <a:prstGeom prst="rect">
            <a:avLst/>
          </a:prstGeom>
          <a:solidFill>
            <a:srgbClr val="002A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reeform 9">
            <a:extLst>
              <a:ext uri="{FF2B5EF4-FFF2-40B4-BE49-F238E27FC236}">
                <a16:creationId xmlns:a16="http://schemas.microsoft.com/office/drawing/2014/main" id="{6A92BC6D-EBEA-3E4B-82BA-33885266B788}"/>
              </a:ext>
            </a:extLst>
          </p:cNvPr>
          <p:cNvSpPr/>
          <p:nvPr/>
        </p:nvSpPr>
        <p:spPr>
          <a:xfrm>
            <a:off x="921490" y="4829756"/>
            <a:ext cx="1127050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a:extLst>
              <a:ext uri="{FF2B5EF4-FFF2-40B4-BE49-F238E27FC236}">
                <a16:creationId xmlns:a16="http://schemas.microsoft.com/office/drawing/2014/main" id="{94C08EBF-F7CF-8345-BF06-9FA651D88B23}"/>
              </a:ext>
            </a:extLst>
          </p:cNvPr>
          <p:cNvSpPr txBox="1"/>
          <p:nvPr/>
        </p:nvSpPr>
        <p:spPr>
          <a:xfrm>
            <a:off x="393281" y="4080661"/>
            <a:ext cx="705080" cy="2215991"/>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13800" b="1" dirty="0">
                <a:solidFill>
                  <a:srgbClr val="324BA2"/>
                </a:solidFill>
                <a:effectLst>
                  <a:outerShdw blurRad="50800" dist="38100" dir="2700000" algn="tl" rotWithShape="0">
                    <a:prstClr val="black">
                      <a:alpha val="40000"/>
                    </a:prstClr>
                  </a:outerShdw>
                </a:effectLst>
                <a:latin typeface="Candara" panose="020E0502030303020204" pitchFamily="34" charset="0"/>
              </a:rPr>
              <a:t>1</a:t>
            </a:r>
            <a:endParaRPr lang="en-US" sz="2800" b="1" dirty="0">
              <a:solidFill>
                <a:srgbClr val="324BA2"/>
              </a:solidFill>
              <a:effectLst>
                <a:outerShdw blurRad="50800" dist="38100" dir="2700000" algn="tl" rotWithShape="0">
                  <a:prstClr val="black">
                    <a:alpha val="40000"/>
                  </a:prstClr>
                </a:outerShdw>
              </a:effectLst>
              <a:latin typeface="Candara" panose="020E0502030303020204" pitchFamily="34" charset="0"/>
            </a:endParaRPr>
          </a:p>
        </p:txBody>
      </p:sp>
      <p:sp>
        <p:nvSpPr>
          <p:cNvPr id="12" name="Freeform 11">
            <a:extLst>
              <a:ext uri="{FF2B5EF4-FFF2-40B4-BE49-F238E27FC236}">
                <a16:creationId xmlns:a16="http://schemas.microsoft.com/office/drawing/2014/main" id="{3568CF3B-9491-0349-A222-382F86C4B80E}"/>
              </a:ext>
            </a:extLst>
          </p:cNvPr>
          <p:cNvSpPr/>
          <p:nvPr/>
        </p:nvSpPr>
        <p:spPr>
          <a:xfrm>
            <a:off x="1796441" y="3770299"/>
            <a:ext cx="10395558"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8627"/>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13">
            <a:extLst>
              <a:ext uri="{FF2B5EF4-FFF2-40B4-BE49-F238E27FC236}">
                <a16:creationId xmlns:a16="http://schemas.microsoft.com/office/drawing/2014/main" id="{86910052-276F-4243-A249-388BE250D473}"/>
              </a:ext>
            </a:extLst>
          </p:cNvPr>
          <p:cNvSpPr txBox="1"/>
          <p:nvPr/>
        </p:nvSpPr>
        <p:spPr>
          <a:xfrm>
            <a:off x="1083303" y="3406794"/>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324BA2"/>
                </a:solidFill>
                <a:effectLst>
                  <a:outerShdw blurRad="50800" dist="38100" dir="2700000" algn="tl" rotWithShape="0">
                    <a:prstClr val="black">
                      <a:alpha val="40000"/>
                    </a:prstClr>
                  </a:outerShdw>
                </a:effectLst>
                <a:latin typeface="Century Gothic" panose="020B0502020202020204" pitchFamily="34" charset="0"/>
              </a:rPr>
              <a:t>2</a:t>
            </a:r>
            <a:endParaRPr lang="en-US" sz="2000" b="1" dirty="0">
              <a:solidFill>
                <a:srgbClr val="324BA2"/>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5" name="Freeform 14">
            <a:extLst>
              <a:ext uri="{FF2B5EF4-FFF2-40B4-BE49-F238E27FC236}">
                <a16:creationId xmlns:a16="http://schemas.microsoft.com/office/drawing/2014/main" id="{08C45A22-33B9-494B-9CA5-D727CB4D573C}"/>
              </a:ext>
            </a:extLst>
          </p:cNvPr>
          <p:cNvSpPr/>
          <p:nvPr/>
        </p:nvSpPr>
        <p:spPr>
          <a:xfrm>
            <a:off x="2522863" y="2591493"/>
            <a:ext cx="9669136"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Box 15">
            <a:extLst>
              <a:ext uri="{FF2B5EF4-FFF2-40B4-BE49-F238E27FC236}">
                <a16:creationId xmlns:a16="http://schemas.microsoft.com/office/drawing/2014/main" id="{FAACEEE3-B0C0-6648-AC1C-ECEBE649F0F0}"/>
              </a:ext>
            </a:extLst>
          </p:cNvPr>
          <p:cNvSpPr txBox="1"/>
          <p:nvPr/>
        </p:nvSpPr>
        <p:spPr>
          <a:xfrm>
            <a:off x="1863666" y="2259205"/>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324BA2"/>
                </a:solidFill>
                <a:effectLst>
                  <a:outerShdw blurRad="50800" dist="38100" dir="2700000" algn="tl" rotWithShape="0">
                    <a:prstClr val="black">
                      <a:alpha val="40000"/>
                    </a:prstClr>
                  </a:outerShdw>
                </a:effectLst>
                <a:latin typeface="Century Gothic" panose="020B0502020202020204" pitchFamily="34" charset="0"/>
              </a:rPr>
              <a:t>3</a:t>
            </a:r>
            <a:endParaRPr lang="en-US" sz="2000" b="1" dirty="0">
              <a:solidFill>
                <a:srgbClr val="324BA2"/>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7" name="Freeform 16">
            <a:extLst>
              <a:ext uri="{FF2B5EF4-FFF2-40B4-BE49-F238E27FC236}">
                <a16:creationId xmlns:a16="http://schemas.microsoft.com/office/drawing/2014/main" id="{4EE9B850-07CF-F24D-88E8-18A153656660}"/>
              </a:ext>
            </a:extLst>
          </p:cNvPr>
          <p:cNvSpPr/>
          <p:nvPr/>
        </p:nvSpPr>
        <p:spPr>
          <a:xfrm>
            <a:off x="3161840" y="1410855"/>
            <a:ext cx="903015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TextBox 17">
            <a:extLst>
              <a:ext uri="{FF2B5EF4-FFF2-40B4-BE49-F238E27FC236}">
                <a16:creationId xmlns:a16="http://schemas.microsoft.com/office/drawing/2014/main" id="{A84DEB1E-AEC4-0043-BAE0-73D0E0EF1482}"/>
              </a:ext>
            </a:extLst>
          </p:cNvPr>
          <p:cNvSpPr txBox="1"/>
          <p:nvPr/>
        </p:nvSpPr>
        <p:spPr>
          <a:xfrm>
            <a:off x="2434708" y="1078567"/>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324BA2"/>
                </a:solidFill>
                <a:effectLst>
                  <a:outerShdw blurRad="50800" dist="38100" dir="2700000" algn="tl" rotWithShape="0">
                    <a:prstClr val="black">
                      <a:alpha val="40000"/>
                    </a:prstClr>
                  </a:outerShdw>
                </a:effectLst>
                <a:latin typeface="Century Gothic" panose="020B0502020202020204" pitchFamily="34" charset="0"/>
              </a:rPr>
              <a:t>4</a:t>
            </a:r>
            <a:endParaRPr lang="en-US" sz="2000" b="1" dirty="0">
              <a:solidFill>
                <a:srgbClr val="324BA2"/>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9" name="Freeform 18">
            <a:extLst>
              <a:ext uri="{FF2B5EF4-FFF2-40B4-BE49-F238E27FC236}">
                <a16:creationId xmlns:a16="http://schemas.microsoft.com/office/drawing/2014/main" id="{B0725DAF-0731-FD4B-A75B-54DC1E8BF787}"/>
              </a:ext>
            </a:extLst>
          </p:cNvPr>
          <p:cNvSpPr/>
          <p:nvPr/>
        </p:nvSpPr>
        <p:spPr>
          <a:xfrm>
            <a:off x="3536413" y="187978"/>
            <a:ext cx="8655587"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a:extLst>
              <a:ext uri="{FF2B5EF4-FFF2-40B4-BE49-F238E27FC236}">
                <a16:creationId xmlns:a16="http://schemas.microsoft.com/office/drawing/2014/main" id="{679D4D60-BD03-C048-B70C-2C9E09FF9D1A}"/>
              </a:ext>
            </a:extLst>
          </p:cNvPr>
          <p:cNvSpPr txBox="1"/>
          <p:nvPr/>
        </p:nvSpPr>
        <p:spPr>
          <a:xfrm>
            <a:off x="2876031" y="-112119"/>
            <a:ext cx="798703"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324BA2"/>
                </a:solidFill>
                <a:effectLst>
                  <a:outerShdw blurRad="50800" dist="38100" dir="2700000" algn="tl" rotWithShape="0">
                    <a:prstClr val="black">
                      <a:alpha val="40000"/>
                    </a:prstClr>
                  </a:outerShdw>
                </a:effectLst>
                <a:latin typeface="Century Gothic" panose="020B0502020202020204" pitchFamily="34" charset="0"/>
              </a:rPr>
              <a:t>5</a:t>
            </a:r>
            <a:endParaRPr lang="en-US" sz="2000" b="1" dirty="0">
              <a:solidFill>
                <a:srgbClr val="324BA2"/>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6004192"/>
            <a:ext cx="4800600" cy="590281"/>
          </a:xfrm>
        </p:spPr>
        <p:txBody>
          <a:bodyPr/>
          <a:lstStyle>
            <a:lvl1pPr algn="ctr">
              <a:defRPr sz="54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183029" y="4879498"/>
            <a:ext cx="10787716" cy="814432"/>
          </a:xfrm>
        </p:spPr>
        <p:txBody>
          <a:bodyPr anchor="ctr"/>
          <a:lstStyle>
            <a:lvl1pPr algn="l">
              <a:defRPr sz="2400" b="1">
                <a:solidFill>
                  <a:schemeClr val="bg1"/>
                </a:solidFill>
              </a:defRPr>
            </a:lvl1pPr>
          </a:lstStyle>
          <a:p>
            <a:pPr lvl="0"/>
            <a:r>
              <a:rPr lang="en-US"/>
              <a:t>Edit Master text styles</a:t>
            </a:r>
          </a:p>
        </p:txBody>
      </p:sp>
      <p:sp>
        <p:nvSpPr>
          <p:cNvPr id="20" name="Text Placeholder 4">
            <a:extLst>
              <a:ext uri="{FF2B5EF4-FFF2-40B4-BE49-F238E27FC236}">
                <a16:creationId xmlns:a16="http://schemas.microsoft.com/office/drawing/2014/main" id="{65750A9F-9303-4F41-8E21-C19B3D88954B}"/>
              </a:ext>
            </a:extLst>
          </p:cNvPr>
          <p:cNvSpPr>
            <a:spLocks noGrp="1"/>
          </p:cNvSpPr>
          <p:nvPr>
            <p:ph type="body" sz="quarter" idx="12"/>
          </p:nvPr>
        </p:nvSpPr>
        <p:spPr>
          <a:xfrm>
            <a:off x="2027027" y="3820041"/>
            <a:ext cx="9950245" cy="814432"/>
          </a:xfrm>
        </p:spPr>
        <p:txBody>
          <a:bodyPr anchor="ctr"/>
          <a:lstStyle>
            <a:lvl1pPr algn="l">
              <a:defRPr sz="2400" b="1">
                <a:solidFill>
                  <a:schemeClr val="bg1"/>
                </a:solidFill>
              </a:defRPr>
            </a:lvl1pPr>
          </a:lstStyle>
          <a:p>
            <a:pPr lvl="0"/>
            <a:r>
              <a:rPr lang="en-US"/>
              <a:t>Edit Master text styles</a:t>
            </a:r>
          </a:p>
        </p:txBody>
      </p:sp>
      <p:sp>
        <p:nvSpPr>
          <p:cNvPr id="23" name="Text Placeholder 4">
            <a:extLst>
              <a:ext uri="{FF2B5EF4-FFF2-40B4-BE49-F238E27FC236}">
                <a16:creationId xmlns:a16="http://schemas.microsoft.com/office/drawing/2014/main" id="{A0D46D0A-B8F3-DF43-AD13-62E7C94CA2B6}"/>
              </a:ext>
            </a:extLst>
          </p:cNvPr>
          <p:cNvSpPr>
            <a:spLocks noGrp="1"/>
          </p:cNvSpPr>
          <p:nvPr>
            <p:ph type="body" sz="quarter" idx="13"/>
          </p:nvPr>
        </p:nvSpPr>
        <p:spPr>
          <a:xfrm>
            <a:off x="2722333" y="2641235"/>
            <a:ext cx="9254940" cy="814432"/>
          </a:xfrm>
        </p:spPr>
        <p:txBody>
          <a:bodyPr anchor="ctr"/>
          <a:lstStyle>
            <a:lvl1pPr algn="l">
              <a:defRPr sz="2400" b="1">
                <a:solidFill>
                  <a:schemeClr val="bg1"/>
                </a:solidFill>
              </a:defRPr>
            </a:lvl1pPr>
          </a:lstStyle>
          <a:p>
            <a:pPr lvl="0"/>
            <a:r>
              <a:rPr lang="en-US"/>
              <a:t>Edit Master text styles</a:t>
            </a:r>
          </a:p>
        </p:txBody>
      </p:sp>
      <p:sp>
        <p:nvSpPr>
          <p:cNvPr id="27" name="Text Placeholder 4">
            <a:extLst>
              <a:ext uri="{FF2B5EF4-FFF2-40B4-BE49-F238E27FC236}">
                <a16:creationId xmlns:a16="http://schemas.microsoft.com/office/drawing/2014/main" id="{3B058D4B-5CCD-F442-AC3E-FA2F47773085}"/>
              </a:ext>
            </a:extLst>
          </p:cNvPr>
          <p:cNvSpPr>
            <a:spLocks noGrp="1"/>
          </p:cNvSpPr>
          <p:nvPr>
            <p:ph type="body" sz="quarter" idx="14"/>
          </p:nvPr>
        </p:nvSpPr>
        <p:spPr>
          <a:xfrm>
            <a:off x="3340468" y="1460597"/>
            <a:ext cx="8643336" cy="814432"/>
          </a:xfrm>
        </p:spPr>
        <p:txBody>
          <a:bodyPr anchor="ctr"/>
          <a:lstStyle>
            <a:lvl1pPr algn="l">
              <a:defRPr sz="2400" b="1">
                <a:solidFill>
                  <a:schemeClr val="bg1"/>
                </a:solidFill>
              </a:defRPr>
            </a:lvl1pPr>
          </a:lstStyle>
          <a:p>
            <a:pPr lvl="0"/>
            <a:r>
              <a:rPr lang="en-US"/>
              <a:t>Edit Master text styles</a:t>
            </a:r>
          </a:p>
        </p:txBody>
      </p:sp>
      <p:sp>
        <p:nvSpPr>
          <p:cNvPr id="30" name="Text Placeholder 4">
            <a:extLst>
              <a:ext uri="{FF2B5EF4-FFF2-40B4-BE49-F238E27FC236}">
                <a16:creationId xmlns:a16="http://schemas.microsoft.com/office/drawing/2014/main" id="{7AC57920-5249-514D-9C93-332B8DDF1543}"/>
              </a:ext>
            </a:extLst>
          </p:cNvPr>
          <p:cNvSpPr>
            <a:spLocks noGrp="1"/>
          </p:cNvSpPr>
          <p:nvPr>
            <p:ph type="body" sz="quarter" idx="15"/>
          </p:nvPr>
        </p:nvSpPr>
        <p:spPr>
          <a:xfrm>
            <a:off x="3698995" y="237720"/>
            <a:ext cx="8284809" cy="814432"/>
          </a:xfrm>
        </p:spPr>
        <p:txBody>
          <a:bodyPr anchor="ctr"/>
          <a:lstStyle>
            <a:lvl1pPr algn="l">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17341981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A52013-B316-F647-92B5-076FB6450D9D}"/>
              </a:ext>
            </a:extLst>
          </p:cNvPr>
          <p:cNvSpPr/>
          <p:nvPr/>
        </p:nvSpPr>
        <p:spPr>
          <a:xfrm>
            <a:off x="0" y="0"/>
            <a:ext cx="12192000" cy="6858000"/>
          </a:xfrm>
          <a:prstGeom prst="rect">
            <a:avLst/>
          </a:prstGeom>
          <a:solidFill>
            <a:srgbClr val="002A7F">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a:extLst>
              <a:ext uri="{FF2B5EF4-FFF2-40B4-BE49-F238E27FC236}">
                <a16:creationId xmlns:a16="http://schemas.microsoft.com/office/drawing/2014/main" id="{CE8EFA37-F764-DB49-B844-8D912EA37C9B}"/>
              </a:ext>
            </a:extLst>
          </p:cNvPr>
          <p:cNvPicPr>
            <a:picLocks noChangeAspect="1"/>
          </p:cNvPicPr>
          <p:nvPr/>
        </p:nvPicPr>
        <p:blipFill>
          <a:blip r:embed="rId3">
            <a:alphaModFix amt="70000"/>
          </a:blip>
          <a:stretch>
            <a:fillRect/>
          </a:stretch>
        </p:blipFill>
        <p:spPr>
          <a:xfrm>
            <a:off x="92150" y="6253302"/>
            <a:ext cx="1736652" cy="562168"/>
          </a:xfrm>
          <a:prstGeom prst="roundRect">
            <a:avLst/>
          </a:prstGeom>
        </p:spPr>
      </p:pic>
      <p:sp>
        <p:nvSpPr>
          <p:cNvPr id="4" name="Content Placeholder 3">
            <a:extLst>
              <a:ext uri="{FF2B5EF4-FFF2-40B4-BE49-F238E27FC236}">
                <a16:creationId xmlns:a16="http://schemas.microsoft.com/office/drawing/2014/main" id="{F1D1D418-44EF-AA45-9103-D45F530E6971}"/>
              </a:ext>
            </a:extLst>
          </p:cNvPr>
          <p:cNvSpPr>
            <a:spLocks noGrp="1"/>
          </p:cNvSpPr>
          <p:nvPr>
            <p:ph sz="quarter" idx="10"/>
          </p:nvPr>
        </p:nvSpPr>
        <p:spPr>
          <a:xfrm>
            <a:off x="609600" y="1371600"/>
            <a:ext cx="11106150" cy="4792167"/>
          </a:xfrm>
          <a:solidFill>
            <a:srgbClr val="00194C">
              <a:alpha val="50000"/>
            </a:srgbClr>
          </a:solidFill>
        </p:spPr>
        <p:txBody>
          <a:bodyPr/>
          <a:lstStyle>
            <a:lvl1pPr>
              <a:defRPr>
                <a:solidFill>
                  <a:schemeClr val="bg1"/>
                </a:solidFill>
                <a:latin typeface="Candara" panose="020E0502030303020204" pitchFamily="34" charset="0"/>
              </a:defRPr>
            </a:lvl1pPr>
            <a:lvl2pPr>
              <a:defRPr>
                <a:solidFill>
                  <a:schemeClr val="bg1"/>
                </a:solidFill>
                <a:latin typeface="Candara" panose="020E0502030303020204" pitchFamily="34" charset="0"/>
              </a:defRPr>
            </a:lvl2pPr>
            <a:lvl3pPr>
              <a:defRPr>
                <a:solidFill>
                  <a:schemeClr val="bg1"/>
                </a:solidFill>
                <a:latin typeface="Candara" panose="020E0502030303020204" pitchFamily="34" charset="0"/>
              </a:defRPr>
            </a:lvl3pPr>
            <a:lvl4pPr>
              <a:defRPr>
                <a:solidFill>
                  <a:schemeClr val="bg1"/>
                </a:solidFill>
                <a:latin typeface="Candara" panose="020E0502030303020204" pitchFamily="34" charset="0"/>
              </a:defRPr>
            </a:lvl4pPr>
            <a:lvl5pPr>
              <a:defRPr>
                <a:solidFill>
                  <a:schemeClr val="bg1"/>
                </a:solidFill>
                <a:latin typeface="Candara" panose="020E05020303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DE64B7FE-50EE-2548-8DB3-42E2AD6F5B9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pic>
        <p:nvPicPr>
          <p:cNvPr id="7" name="Picture 6">
            <a:extLst>
              <a:ext uri="{FF2B5EF4-FFF2-40B4-BE49-F238E27FC236}">
                <a16:creationId xmlns:a16="http://schemas.microsoft.com/office/drawing/2014/main" id="{38B58CFB-B153-1B4B-8A3C-8D74936A7AA8}"/>
              </a:ext>
            </a:extLst>
          </p:cNvPr>
          <p:cNvPicPr>
            <a:picLocks noChangeAspect="1"/>
          </p:cNvPicPr>
          <p:nvPr userDrawn="1"/>
        </p:nvPicPr>
        <p:blipFill>
          <a:blip r:embed="rId4">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0466615" y="6266566"/>
            <a:ext cx="1583871" cy="548904"/>
          </a:xfrm>
          <a:prstGeom prst="roundRect">
            <a:avLst/>
          </a:prstGeom>
        </p:spPr>
      </p:pic>
      <p:pic>
        <p:nvPicPr>
          <p:cNvPr id="9" name="Picture 8">
            <a:extLst>
              <a:ext uri="{FF2B5EF4-FFF2-40B4-BE49-F238E27FC236}">
                <a16:creationId xmlns:a16="http://schemas.microsoft.com/office/drawing/2014/main" id="{4C5D5767-42A1-434A-9925-9A21F3E2559E}"/>
              </a:ext>
            </a:extLst>
          </p:cNvPr>
          <p:cNvPicPr>
            <a:picLocks noChangeAspect="1"/>
          </p:cNvPicPr>
          <p:nvPr userDrawn="1"/>
        </p:nvPicPr>
        <p:blipFill>
          <a:blip r:embed="rId5"/>
          <a:stretch>
            <a:fillRect/>
          </a:stretch>
        </p:blipFill>
        <p:spPr>
          <a:xfrm>
            <a:off x="8514282" y="6287515"/>
            <a:ext cx="1552225" cy="527955"/>
          </a:xfrm>
          <a:prstGeom prst="roundRect">
            <a:avLst/>
          </a:prstGeom>
        </p:spPr>
      </p:pic>
      <p:pic>
        <p:nvPicPr>
          <p:cNvPr id="10" name="Picture 9">
            <a:extLst>
              <a:ext uri="{FF2B5EF4-FFF2-40B4-BE49-F238E27FC236}">
                <a16:creationId xmlns:a16="http://schemas.microsoft.com/office/drawing/2014/main" id="{38D7C57D-0F3F-7D4E-8FD3-9CEA0C1A5724}"/>
              </a:ext>
            </a:extLst>
          </p:cNvPr>
          <p:cNvPicPr>
            <a:picLocks noChangeAspect="1"/>
          </p:cNvPicPr>
          <p:nvPr userDrawn="1"/>
        </p:nvPicPr>
        <p:blipFill>
          <a:blip r:embed="rId6">
            <a:alphaModFix amt="76000"/>
          </a:blip>
          <a:stretch>
            <a:fillRect/>
          </a:stretch>
        </p:blipFill>
        <p:spPr>
          <a:xfrm>
            <a:off x="2051863" y="6254579"/>
            <a:ext cx="1915703" cy="613688"/>
          </a:xfrm>
          <a:prstGeom prst="roundRect">
            <a:avLst/>
          </a:prstGeom>
          <a:solidFill>
            <a:schemeClr val="bg1"/>
          </a:solidFill>
        </p:spPr>
      </p:pic>
    </p:spTree>
    <p:extLst>
      <p:ext uri="{BB962C8B-B14F-4D97-AF65-F5344CB8AC3E}">
        <p14:creationId xmlns:p14="http://schemas.microsoft.com/office/powerpoint/2010/main" val="289500672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3000"/>
            </a:lvl1pPr>
            <a:lvl2pPr>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931398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562E4D-BCC4-DE47-B1FF-1093AD535135}"/>
              </a:ext>
            </a:extLst>
          </p:cNvPr>
          <p:cNvSpPr/>
          <p:nvPr/>
        </p:nvSpPr>
        <p:spPr>
          <a:xfrm>
            <a:off x="0" y="5910263"/>
            <a:ext cx="12192000" cy="94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FE5885CC-0625-3A48-9B8D-84D486610DA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34487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Quote2">
    <p:spTree>
      <p:nvGrpSpPr>
        <p:cNvPr id="1" name=""/>
        <p:cNvGrpSpPr/>
        <p:nvPr/>
      </p:nvGrpSpPr>
      <p:grpSpPr>
        <a:xfrm>
          <a:off x="0" y="0"/>
          <a:ext cx="0" cy="0"/>
          <a:chOff x="0" y="0"/>
          <a:chExt cx="0" cy="0"/>
        </a:xfrm>
      </p:grpSpPr>
      <p:sp>
        <p:nvSpPr>
          <p:cNvPr id="2" name="Title 1"/>
          <p:cNvSpPr>
            <a:spLocks noGrp="1"/>
          </p:cNvSpPr>
          <p:nvPr>
            <p:ph type="title"/>
          </p:nvPr>
        </p:nvSpPr>
        <p:spPr>
          <a:xfrm>
            <a:off x="1016000" y="32004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6000" y="1676401"/>
            <a:ext cx="10363200" cy="1500187"/>
          </a:xfrm>
          <a:solidFill>
            <a:schemeClr val="bg1"/>
          </a:solidFill>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091975626"/>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22352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48584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8BCEA39-4E46-EC49-BD5D-8E3C14DD8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12192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a:extLst>
              <a:ext uri="{FF2B5EF4-FFF2-40B4-BE49-F238E27FC236}">
                <a16:creationId xmlns:a16="http://schemas.microsoft.com/office/drawing/2014/main" id="{2380204E-FF07-474F-92FE-47D60A557BF6}"/>
              </a:ext>
            </a:extLst>
          </p:cNvPr>
          <p:cNvSpPr/>
          <p:nvPr/>
        </p:nvSpPr>
        <p:spPr>
          <a:xfrm flipV="1">
            <a:off x="0" y="0"/>
            <a:ext cx="7259638" cy="6097588"/>
          </a:xfrm>
          <a:prstGeom prst="rtTriangle">
            <a:avLst/>
          </a:prstGeom>
          <a:solidFill>
            <a:srgbClr val="8FA6A1">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ight Triangle 6">
            <a:extLst>
              <a:ext uri="{FF2B5EF4-FFF2-40B4-BE49-F238E27FC236}">
                <a16:creationId xmlns:a16="http://schemas.microsoft.com/office/drawing/2014/main" id="{67D96EEA-7C8C-C04F-AEC5-BE814FD28F87}"/>
              </a:ext>
            </a:extLst>
          </p:cNvPr>
          <p:cNvSpPr/>
          <p:nvPr/>
        </p:nvSpPr>
        <p:spPr>
          <a:xfrm>
            <a:off x="0" y="1703388"/>
            <a:ext cx="7715250" cy="5203825"/>
          </a:xfrm>
          <a:prstGeom prst="rtTriangle">
            <a:avLst/>
          </a:prstGeom>
          <a:solidFill>
            <a:srgbClr val="47ABE1">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6A047082-5722-6C47-933E-FEBA6AEE780F}"/>
              </a:ext>
            </a:extLst>
          </p:cNvPr>
          <p:cNvPicPr>
            <a:picLocks noChangeAspect="1"/>
          </p:cNvPicPr>
          <p:nvPr/>
        </p:nvPicPr>
        <p:blipFill>
          <a:blip r:embed="rId3">
            <a:alphaModFix amt="74000"/>
          </a:blip>
          <a:stretch>
            <a:fillRect/>
          </a:stretch>
        </p:blipFill>
        <p:spPr>
          <a:xfrm>
            <a:off x="98159" y="49053"/>
            <a:ext cx="3759466" cy="1216969"/>
          </a:xfrm>
          <a:prstGeom prst="roundRect">
            <a:avLst/>
          </a:prstGeom>
        </p:spPr>
      </p:pic>
      <p:sp>
        <p:nvSpPr>
          <p:cNvPr id="3" name="Subtitle 2"/>
          <p:cNvSpPr>
            <a:spLocks noGrp="1"/>
          </p:cNvSpPr>
          <p:nvPr>
            <p:ph type="subTitle" idx="1"/>
          </p:nvPr>
        </p:nvSpPr>
        <p:spPr>
          <a:xfrm>
            <a:off x="5144530" y="1723339"/>
            <a:ext cx="6598508" cy="1752600"/>
          </a:xfrm>
          <a:solidFill>
            <a:srgbClr val="F6CE9E">
              <a:alpha val="14902"/>
            </a:srgbClr>
          </a:solidFill>
        </p:spPr>
        <p:txBody>
          <a:bodyPr/>
          <a:lstStyle>
            <a:lvl1pPr marL="0" indent="0" algn="l">
              <a:buNone/>
              <a:defRPr sz="3200" b="1">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11" name="Text Placeholder 5">
            <a:extLst>
              <a:ext uri="{FF2B5EF4-FFF2-40B4-BE49-F238E27FC236}">
                <a16:creationId xmlns:a16="http://schemas.microsoft.com/office/drawing/2014/main" id="{09384244-23CF-3142-B7CD-888F63BD1D0C}"/>
              </a:ext>
            </a:extLst>
          </p:cNvPr>
          <p:cNvSpPr>
            <a:spLocks noGrp="1"/>
          </p:cNvSpPr>
          <p:nvPr>
            <p:ph type="body" sz="quarter" idx="10"/>
          </p:nvPr>
        </p:nvSpPr>
        <p:spPr>
          <a:xfrm>
            <a:off x="5144530" y="3659564"/>
            <a:ext cx="6574397" cy="1127293"/>
          </a:xfrm>
          <a:solidFill>
            <a:srgbClr val="8FA6A1">
              <a:alpha val="34000"/>
            </a:srgbClr>
          </a:solidFill>
        </p:spPr>
        <p:txBody>
          <a:bodyPr/>
          <a:lstStyle>
            <a:lvl1pPr>
              <a:defRPr>
                <a:solidFill>
                  <a:schemeClr val="bg1"/>
                </a:solidFill>
                <a:effectLst>
                  <a:outerShdw blurRad="50800" dist="38100" dir="5400000" algn="t" rotWithShape="0">
                    <a:prstClr val="black">
                      <a:alpha val="40000"/>
                    </a:prstClr>
                  </a:outerShdw>
                </a:effectLst>
              </a:defRPr>
            </a:lvl1pPr>
          </a:lstStyle>
          <a:p>
            <a:pPr lvl="0"/>
            <a:r>
              <a:rPr lang="en-US"/>
              <a:t>Edit Master text styles</a:t>
            </a:r>
          </a:p>
        </p:txBody>
      </p:sp>
      <p:pic>
        <p:nvPicPr>
          <p:cNvPr id="10" name="Picture 9">
            <a:extLst>
              <a:ext uri="{FF2B5EF4-FFF2-40B4-BE49-F238E27FC236}">
                <a16:creationId xmlns:a16="http://schemas.microsoft.com/office/drawing/2014/main" id="{7E8E319C-7321-4B4E-BD9C-88AC09E1CD96}"/>
              </a:ext>
            </a:extLst>
          </p:cNvPr>
          <p:cNvPicPr>
            <a:picLocks noChangeAspect="1"/>
          </p:cNvPicPr>
          <p:nvPr userDrawn="1"/>
        </p:nvPicPr>
        <p:blipFill>
          <a:blip r:embed="rId4">
            <a:alphaModFix amt="65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251297" y="5299196"/>
            <a:ext cx="3406303" cy="1180483"/>
          </a:xfrm>
          <a:prstGeom prst="roundRect">
            <a:avLst/>
          </a:prstGeom>
        </p:spPr>
      </p:pic>
      <p:pic>
        <p:nvPicPr>
          <p:cNvPr id="12" name="Picture 11">
            <a:extLst>
              <a:ext uri="{FF2B5EF4-FFF2-40B4-BE49-F238E27FC236}">
                <a16:creationId xmlns:a16="http://schemas.microsoft.com/office/drawing/2014/main" id="{D02777AF-A118-5C4F-B8AD-C3F4932D56D2}"/>
              </a:ext>
            </a:extLst>
          </p:cNvPr>
          <p:cNvPicPr>
            <a:picLocks noChangeAspect="1"/>
          </p:cNvPicPr>
          <p:nvPr userDrawn="1"/>
        </p:nvPicPr>
        <p:blipFill>
          <a:blip r:embed="rId5">
            <a:alphaModFix amt="55000"/>
          </a:blip>
          <a:stretch>
            <a:fillRect/>
          </a:stretch>
        </p:blipFill>
        <p:spPr>
          <a:xfrm>
            <a:off x="251297" y="3995965"/>
            <a:ext cx="3406303" cy="1158579"/>
          </a:xfrm>
          <a:prstGeom prst="roundRect">
            <a:avLst/>
          </a:prstGeom>
        </p:spPr>
      </p:pic>
      <p:pic>
        <p:nvPicPr>
          <p:cNvPr id="13" name="Picture 12">
            <a:extLst>
              <a:ext uri="{FF2B5EF4-FFF2-40B4-BE49-F238E27FC236}">
                <a16:creationId xmlns:a16="http://schemas.microsoft.com/office/drawing/2014/main" id="{5E9D52AD-ACA2-5047-8958-B40A48EBD5A2}"/>
              </a:ext>
            </a:extLst>
          </p:cNvPr>
          <p:cNvPicPr>
            <a:picLocks noChangeAspect="1"/>
          </p:cNvPicPr>
          <p:nvPr userDrawn="1"/>
        </p:nvPicPr>
        <p:blipFill>
          <a:blip r:embed="rId6">
            <a:alphaModFix amt="44000"/>
          </a:blip>
          <a:stretch>
            <a:fillRect/>
          </a:stretch>
        </p:blipFill>
        <p:spPr>
          <a:xfrm>
            <a:off x="3981519" y="94521"/>
            <a:ext cx="3829533" cy="1226776"/>
          </a:xfrm>
          <a:prstGeom prst="roundRect">
            <a:avLst/>
          </a:prstGeom>
          <a:solidFill>
            <a:schemeClr val="bg1"/>
          </a:solidFill>
        </p:spPr>
      </p:pic>
    </p:spTree>
    <p:extLst>
      <p:ext uri="{BB962C8B-B14F-4D97-AF65-F5344CB8AC3E}">
        <p14:creationId xmlns:p14="http://schemas.microsoft.com/office/powerpoint/2010/main" val="129506104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lstStyle>
            <a:lvl1pPr>
              <a:defRPr sz="4000">
                <a:latin typeface="Calibri" pitchFamily="34" charset="0"/>
                <a:cs typeface="Calibri"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81902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954E56DD-92FF-B249-86C0-D227AA9F5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a:extLst>
              <a:ext uri="{FF2B5EF4-FFF2-40B4-BE49-F238E27FC236}">
                <a16:creationId xmlns:a16="http://schemas.microsoft.com/office/drawing/2014/main" id="{975FD386-52B3-F741-A68C-A153BE62733B}"/>
              </a:ext>
            </a:extLst>
          </p:cNvPr>
          <p:cNvSpPr/>
          <p:nvPr/>
        </p:nvSpPr>
        <p:spPr>
          <a:xfrm rot="16200000">
            <a:off x="5530057" y="196056"/>
            <a:ext cx="5294312" cy="8029575"/>
          </a:xfrm>
          <a:prstGeom prst="rtTriangle">
            <a:avLst/>
          </a:prstGeom>
          <a:solidFill>
            <a:srgbClr val="0020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55BCD33A-827D-9745-8D23-CD189ECA98D7}"/>
              </a:ext>
            </a:extLst>
          </p:cNvPr>
          <p:cNvSpPr>
            <a:spLocks noGrp="1"/>
          </p:cNvSpPr>
          <p:nvPr>
            <p:ph type="body" sz="quarter" idx="10"/>
          </p:nvPr>
        </p:nvSpPr>
        <p:spPr>
          <a:xfrm rot="19594670">
            <a:off x="5004940" y="4081501"/>
            <a:ext cx="7448906" cy="723900"/>
          </a:xfrm>
        </p:spPr>
        <p:txBody>
          <a:bodyPr/>
          <a:lstStyle>
            <a:lvl4pPr marL="1828800" indent="0">
              <a:buNone/>
              <a:defRPr sz="2800">
                <a:solidFill>
                  <a:schemeClr val="bg1"/>
                </a:solidFill>
              </a:defRPr>
            </a:lvl4pPr>
          </a:lstStyle>
          <a:p>
            <a:pPr lvl="0"/>
            <a:r>
              <a:rPr lang="en-US"/>
              <a:t>Edit Master text styles</a:t>
            </a:r>
          </a:p>
        </p:txBody>
      </p:sp>
    </p:spTree>
    <p:extLst>
      <p:ext uri="{BB962C8B-B14F-4D97-AF65-F5344CB8AC3E}">
        <p14:creationId xmlns:p14="http://schemas.microsoft.com/office/powerpoint/2010/main" val="242530339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11935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035E78-FC87-664E-B02B-0DE4F83B3542}"/>
              </a:ext>
            </a:extLst>
          </p:cNvPr>
          <p:cNvSpPr/>
          <p:nvPr/>
        </p:nvSpPr>
        <p:spPr>
          <a:xfrm>
            <a:off x="0" y="0"/>
            <a:ext cx="12192000" cy="6858000"/>
          </a:xfrm>
          <a:prstGeom prst="rect">
            <a:avLst/>
          </a:prstGeom>
          <a:solidFill>
            <a:srgbClr val="744A9E">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41942984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480461"/>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8A60F8D0-3AFF-AC4D-A0DE-07A0D8B86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12192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Triangle 5">
            <a:extLst>
              <a:ext uri="{FF2B5EF4-FFF2-40B4-BE49-F238E27FC236}">
                <a16:creationId xmlns:a16="http://schemas.microsoft.com/office/drawing/2014/main" id="{8B160BFF-2DF6-9D4D-B872-9C36A1D35DB3}"/>
              </a:ext>
            </a:extLst>
          </p:cNvPr>
          <p:cNvSpPr/>
          <p:nvPr/>
        </p:nvSpPr>
        <p:spPr>
          <a:xfrm flipV="1">
            <a:off x="0" y="0"/>
            <a:ext cx="7259638" cy="6097588"/>
          </a:xfrm>
          <a:prstGeom prst="rtTriangle">
            <a:avLst/>
          </a:prstGeom>
          <a:solidFill>
            <a:srgbClr val="8FA6A1">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Right Triangle 7">
            <a:extLst>
              <a:ext uri="{FF2B5EF4-FFF2-40B4-BE49-F238E27FC236}">
                <a16:creationId xmlns:a16="http://schemas.microsoft.com/office/drawing/2014/main" id="{18E849EA-97AB-624F-93F5-F92D75BBA577}"/>
              </a:ext>
            </a:extLst>
          </p:cNvPr>
          <p:cNvSpPr/>
          <p:nvPr/>
        </p:nvSpPr>
        <p:spPr>
          <a:xfrm>
            <a:off x="0" y="1703388"/>
            <a:ext cx="7715250" cy="5203825"/>
          </a:xfrm>
          <a:prstGeom prst="rtTriangle">
            <a:avLst/>
          </a:prstGeom>
          <a:solidFill>
            <a:srgbClr val="744A9E">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9">
            <a:extLst>
              <a:ext uri="{FF2B5EF4-FFF2-40B4-BE49-F238E27FC236}">
                <a16:creationId xmlns:a16="http://schemas.microsoft.com/office/drawing/2014/main" id="{B1C7445E-3801-504A-A443-988F00C9BB5E}"/>
              </a:ext>
            </a:extLst>
          </p:cNvPr>
          <p:cNvPicPr>
            <a:picLocks noChangeAspect="1"/>
          </p:cNvPicPr>
          <p:nvPr/>
        </p:nvPicPr>
        <p:blipFill>
          <a:blip r:embed="rId3">
            <a:alphaModFix amt="74000"/>
          </a:blip>
          <a:stretch>
            <a:fillRect/>
          </a:stretch>
        </p:blipFill>
        <p:spPr>
          <a:xfrm>
            <a:off x="108907" y="94555"/>
            <a:ext cx="2762367" cy="894200"/>
          </a:xfrm>
          <a:prstGeom prst="roundRect">
            <a:avLst/>
          </a:prstGeom>
        </p:spPr>
      </p:pic>
      <p:sp>
        <p:nvSpPr>
          <p:cNvPr id="3" name="Subtitle 2"/>
          <p:cNvSpPr>
            <a:spLocks noGrp="1"/>
          </p:cNvSpPr>
          <p:nvPr>
            <p:ph type="subTitle" idx="1"/>
          </p:nvPr>
        </p:nvSpPr>
        <p:spPr>
          <a:xfrm>
            <a:off x="5144530" y="1723339"/>
            <a:ext cx="6598508" cy="1752600"/>
          </a:xfrm>
          <a:solidFill>
            <a:srgbClr val="F6CE9E">
              <a:alpha val="14902"/>
            </a:srgbClr>
          </a:solidFill>
        </p:spPr>
        <p:txBody>
          <a:bodyPr/>
          <a:lstStyle>
            <a:lvl1pPr marL="0" indent="0" algn="l">
              <a:buNone/>
              <a:defRPr sz="3200" b="1">
                <a:solidFill>
                  <a:schemeClr val="bg1"/>
                </a:solidFill>
                <a:effectLst>
                  <a:outerShdw blurRad="50800" dist="38100" dir="5400000" algn="t" rotWithShape="0">
                    <a:prstClr val="black">
                      <a:alpha val="40000"/>
                    </a:prstClr>
                  </a:outerShdw>
                </a:effectLst>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Text Placeholder 3">
            <a:extLst>
              <a:ext uri="{FF2B5EF4-FFF2-40B4-BE49-F238E27FC236}">
                <a16:creationId xmlns:a16="http://schemas.microsoft.com/office/drawing/2014/main" id="{D9A1AB23-E713-0E45-941C-46A8FB3B8B5D}"/>
              </a:ext>
            </a:extLst>
          </p:cNvPr>
          <p:cNvSpPr>
            <a:spLocks noGrp="1"/>
          </p:cNvSpPr>
          <p:nvPr>
            <p:ph type="body" sz="quarter" idx="10"/>
          </p:nvPr>
        </p:nvSpPr>
        <p:spPr>
          <a:xfrm>
            <a:off x="5145088" y="3752850"/>
            <a:ext cx="6456362" cy="1528763"/>
          </a:xfrm>
        </p:spPr>
        <p:txBody>
          <a:bodyPr/>
          <a:lstStyle>
            <a:lvl1pPr>
              <a:spcBef>
                <a:spcPts val="0"/>
              </a:spcBef>
              <a:defRPr>
                <a:solidFill>
                  <a:schemeClr val="bg1"/>
                </a:solidFill>
                <a:effectLst>
                  <a:outerShdw blurRad="50800" dist="38100" dir="5400000" algn="t" rotWithShape="0">
                    <a:prstClr val="black">
                      <a:alpha val="40000"/>
                    </a:prstClr>
                  </a:outerShdw>
                </a:effectLst>
              </a:defRPr>
            </a:lvl1pPr>
          </a:lstStyle>
          <a:p>
            <a:pPr lvl="0"/>
            <a:r>
              <a:rPr lang="en-US"/>
              <a:t>Edit Master text styles</a:t>
            </a:r>
          </a:p>
        </p:txBody>
      </p:sp>
      <p:pic>
        <p:nvPicPr>
          <p:cNvPr id="9" name="Picture 8">
            <a:extLst>
              <a:ext uri="{FF2B5EF4-FFF2-40B4-BE49-F238E27FC236}">
                <a16:creationId xmlns:a16="http://schemas.microsoft.com/office/drawing/2014/main" id="{0EB89928-858C-614D-9080-EFE8500AF47B}"/>
              </a:ext>
            </a:extLst>
          </p:cNvPr>
          <p:cNvPicPr>
            <a:picLocks noChangeAspect="1"/>
          </p:cNvPicPr>
          <p:nvPr userDrawn="1"/>
        </p:nvPicPr>
        <p:blipFill>
          <a:blip r:embed="rId4">
            <a:alphaModFix amt="78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292119" y="5757245"/>
            <a:ext cx="2579156" cy="893829"/>
          </a:xfrm>
          <a:prstGeom prst="roundRect">
            <a:avLst/>
          </a:prstGeom>
        </p:spPr>
      </p:pic>
      <p:pic>
        <p:nvPicPr>
          <p:cNvPr id="11" name="Picture 10">
            <a:extLst>
              <a:ext uri="{FF2B5EF4-FFF2-40B4-BE49-F238E27FC236}">
                <a16:creationId xmlns:a16="http://schemas.microsoft.com/office/drawing/2014/main" id="{2320CCC2-23E0-AD4F-99A1-6515CD20363A}"/>
              </a:ext>
            </a:extLst>
          </p:cNvPr>
          <p:cNvPicPr>
            <a:picLocks noChangeAspect="1"/>
          </p:cNvPicPr>
          <p:nvPr userDrawn="1"/>
        </p:nvPicPr>
        <p:blipFill>
          <a:blip r:embed="rId5">
            <a:alphaModFix amt="71000"/>
          </a:blip>
          <a:stretch>
            <a:fillRect/>
          </a:stretch>
        </p:blipFill>
        <p:spPr>
          <a:xfrm>
            <a:off x="2980181" y="5302689"/>
            <a:ext cx="2453746" cy="834587"/>
          </a:xfrm>
          <a:prstGeom prst="roundRect">
            <a:avLst/>
          </a:prstGeom>
        </p:spPr>
      </p:pic>
      <p:pic>
        <p:nvPicPr>
          <p:cNvPr id="12" name="Picture 11">
            <a:extLst>
              <a:ext uri="{FF2B5EF4-FFF2-40B4-BE49-F238E27FC236}">
                <a16:creationId xmlns:a16="http://schemas.microsoft.com/office/drawing/2014/main" id="{66E1DE8B-2E55-B64F-B678-5C47D8D199B5}"/>
              </a:ext>
            </a:extLst>
          </p:cNvPr>
          <p:cNvPicPr>
            <a:picLocks noChangeAspect="1"/>
          </p:cNvPicPr>
          <p:nvPr userDrawn="1"/>
        </p:nvPicPr>
        <p:blipFill>
          <a:blip r:embed="rId6"/>
          <a:stretch>
            <a:fillRect/>
          </a:stretch>
        </p:blipFill>
        <p:spPr>
          <a:xfrm>
            <a:off x="2980181" y="472273"/>
            <a:ext cx="2865051" cy="917808"/>
          </a:xfrm>
          <a:prstGeom prst="roundRect">
            <a:avLst/>
          </a:prstGeom>
          <a:solidFill>
            <a:schemeClr val="bg1"/>
          </a:solidFill>
        </p:spPr>
      </p:pic>
    </p:spTree>
    <p:extLst>
      <p:ext uri="{BB962C8B-B14F-4D97-AF65-F5344CB8AC3E}">
        <p14:creationId xmlns:p14="http://schemas.microsoft.com/office/powerpoint/2010/main" val="2276567003"/>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rgbClr val="593A7E">
            <a:alpha val="34901"/>
          </a:srgbClr>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CE7EF1CF-5B38-9B40-9BFC-1D7E8A7651BE}"/>
              </a:ext>
            </a:extLst>
          </p:cNvPr>
          <p:cNvSpPr txBox="1">
            <a:spLocks/>
          </p:cNvSpPr>
          <p:nvPr/>
        </p:nvSpPr>
        <p:spPr bwMode="auto">
          <a:xfrm>
            <a:off x="8923338" y="2449513"/>
            <a:ext cx="2971800" cy="1177925"/>
          </a:xfrm>
          <a:prstGeom prst="rect">
            <a:avLst/>
          </a:prstGeom>
          <a:solidFill>
            <a:srgbClr val="F6CE9E">
              <a:alpha val="14902"/>
            </a:srgbClr>
          </a:solidFill>
          <a:ln w="9525">
            <a:noFill/>
            <a:miter lim="800000"/>
            <a:headEnd/>
            <a:tailEnd/>
          </a:ln>
        </p:spPr>
        <p:txBody>
          <a:bodyPr/>
          <a:lstStyle>
            <a:lvl1pPr marL="0" indent="0" algn="l" rtl="0" eaLnBrk="0" fontAlgn="base" hangingPunct="0">
              <a:lnSpc>
                <a:spcPct val="95000"/>
              </a:lnSpc>
              <a:spcBef>
                <a:spcPct val="50000"/>
              </a:spcBef>
              <a:spcAft>
                <a:spcPct val="0"/>
              </a:spcAft>
              <a:buClr>
                <a:schemeClr val="accent6">
                  <a:lumMod val="75000"/>
                </a:schemeClr>
              </a:buClr>
              <a:buSzPct val="140000"/>
              <a:buFont typeface="Arial" pitchFamily="34" charset="0"/>
              <a:buNone/>
              <a:defRPr sz="3200" b="1">
                <a:solidFill>
                  <a:schemeClr val="tx1">
                    <a:lumMod val="75000"/>
                    <a:lumOff val="25000"/>
                  </a:schemeClr>
                </a:solidFill>
                <a:latin typeface="Arial" panose="020B0604020202020204" pitchFamily="34" charset="0"/>
                <a:ea typeface="ＭＳ Ｐゴシック" charset="-128"/>
                <a:cs typeface="Arial" panose="020B0604020202020204" pitchFamily="34" charset="0"/>
              </a:defRPr>
            </a:lvl1pPr>
            <a:lvl2pPr marL="457200" indent="0" algn="ctr" rtl="0" eaLnBrk="0" fontAlgn="base" hangingPunct="0">
              <a:lnSpc>
                <a:spcPct val="95000"/>
              </a:lnSpc>
              <a:spcBef>
                <a:spcPct val="50000"/>
              </a:spcBef>
              <a:spcAft>
                <a:spcPct val="0"/>
              </a:spcAft>
              <a:buFont typeface="Wingdings" charset="2"/>
              <a:buNone/>
              <a:defRPr sz="2400">
                <a:solidFill>
                  <a:schemeClr val="tx1"/>
                </a:solidFill>
                <a:latin typeface="Calibri" pitchFamily="34" charset="0"/>
                <a:ea typeface="ＭＳ Ｐゴシック" charset="-128"/>
                <a:cs typeface="Calibri" pitchFamily="34" charset="0"/>
              </a:defRPr>
            </a:lvl2pPr>
            <a:lvl3pPr marL="914400" indent="0" algn="ctr" rtl="0" eaLnBrk="0" fontAlgn="base" hangingPunct="0">
              <a:lnSpc>
                <a:spcPct val="95000"/>
              </a:lnSpc>
              <a:spcBef>
                <a:spcPct val="50000"/>
              </a:spcBef>
              <a:spcAft>
                <a:spcPct val="0"/>
              </a:spcAft>
              <a:buClr>
                <a:schemeClr val="accent6">
                  <a:lumMod val="75000"/>
                </a:schemeClr>
              </a:buClr>
              <a:buNone/>
              <a:defRPr sz="2000">
                <a:solidFill>
                  <a:schemeClr val="tx1"/>
                </a:solidFill>
                <a:latin typeface="Calibri" pitchFamily="34" charset="0"/>
                <a:ea typeface="ＭＳ Ｐゴシック" charset="-128"/>
                <a:cs typeface="Calibri" pitchFamily="34" charset="0"/>
              </a:defRPr>
            </a:lvl3pPr>
            <a:lvl4pPr marL="13716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4pPr>
            <a:lvl5pPr marL="18288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5pPr>
            <a:lvl6pPr marL="2286000" indent="0" algn="ctr" rtl="0" fontAlgn="base">
              <a:lnSpc>
                <a:spcPct val="95000"/>
              </a:lnSpc>
              <a:spcBef>
                <a:spcPct val="50000"/>
              </a:spcBef>
              <a:spcAft>
                <a:spcPct val="0"/>
              </a:spcAft>
              <a:buNone/>
              <a:defRPr>
                <a:solidFill>
                  <a:schemeClr val="tx1"/>
                </a:solidFill>
                <a:latin typeface="+mn-lt"/>
              </a:defRPr>
            </a:lvl6pPr>
            <a:lvl7pPr marL="2743200" indent="0" algn="ctr" rtl="0" fontAlgn="base">
              <a:lnSpc>
                <a:spcPct val="95000"/>
              </a:lnSpc>
              <a:spcBef>
                <a:spcPct val="50000"/>
              </a:spcBef>
              <a:spcAft>
                <a:spcPct val="0"/>
              </a:spcAft>
              <a:buNone/>
              <a:defRPr>
                <a:solidFill>
                  <a:schemeClr val="tx1"/>
                </a:solidFill>
                <a:latin typeface="+mn-lt"/>
              </a:defRPr>
            </a:lvl7pPr>
            <a:lvl8pPr marL="3200400" indent="0" algn="ctr" rtl="0" fontAlgn="base">
              <a:lnSpc>
                <a:spcPct val="95000"/>
              </a:lnSpc>
              <a:spcBef>
                <a:spcPct val="50000"/>
              </a:spcBef>
              <a:spcAft>
                <a:spcPct val="0"/>
              </a:spcAft>
              <a:buNone/>
              <a:defRPr>
                <a:solidFill>
                  <a:schemeClr val="tx1"/>
                </a:solidFill>
                <a:latin typeface="+mn-lt"/>
              </a:defRPr>
            </a:lvl8pPr>
            <a:lvl9pPr marL="3657600" indent="0" algn="ctr" rtl="0" fontAlgn="base">
              <a:lnSpc>
                <a:spcPct val="95000"/>
              </a:lnSpc>
              <a:spcBef>
                <a:spcPct val="50000"/>
              </a:spcBef>
              <a:spcAft>
                <a:spcPct val="0"/>
              </a:spcAft>
              <a:buNone/>
              <a:defRPr>
                <a:solidFill>
                  <a:schemeClr val="tx1"/>
                </a:solidFill>
                <a:latin typeface="+mn-lt"/>
              </a:defRPr>
            </a:lvl9pPr>
          </a:lstStyle>
          <a:p>
            <a:pPr>
              <a:defRPr/>
            </a:pPr>
            <a:endParaRPr lang="en-US" sz="2800" b="0" kern="0" dirty="0"/>
          </a:p>
        </p:txBody>
      </p:sp>
      <p:pic>
        <p:nvPicPr>
          <p:cNvPr id="8" name="Picture 7">
            <a:extLst>
              <a:ext uri="{FF2B5EF4-FFF2-40B4-BE49-F238E27FC236}">
                <a16:creationId xmlns:a16="http://schemas.microsoft.com/office/drawing/2014/main" id="{D50664FD-E28E-4B41-B2C8-6238F2DF4DC4}"/>
              </a:ext>
            </a:extLst>
          </p:cNvPr>
          <p:cNvPicPr>
            <a:picLocks noChangeAspect="1"/>
          </p:cNvPicPr>
          <p:nvPr/>
        </p:nvPicPr>
        <p:blipFill>
          <a:blip r:embed="rId2"/>
          <a:srcRect r="75326" b="40496"/>
          <a:stretch>
            <a:fillRect/>
          </a:stretch>
        </p:blipFill>
        <p:spPr>
          <a:xfrm>
            <a:off x="0" y="0"/>
            <a:ext cx="2164348" cy="4108712"/>
          </a:xfrm>
          <a:custGeom>
            <a:avLst/>
            <a:gdLst>
              <a:gd name="connsiteX0" fmla="*/ 1084930 w 2164348"/>
              <a:gd name="connsiteY0" fmla="*/ 0 h 4108712"/>
              <a:gd name="connsiteX1" fmla="*/ 2164348 w 2164348"/>
              <a:gd name="connsiteY1" fmla="*/ 0 h 4108712"/>
              <a:gd name="connsiteX2" fmla="*/ 0 w 2164348"/>
              <a:gd name="connsiteY2" fmla="*/ 4108712 h 4108712"/>
              <a:gd name="connsiteX3" fmla="*/ 0 w 2164348"/>
              <a:gd name="connsiteY3" fmla="*/ 2059587 h 4108712"/>
            </a:gdLst>
            <a:ahLst/>
            <a:cxnLst>
              <a:cxn ang="0">
                <a:pos x="connsiteX0" y="connsiteY0"/>
              </a:cxn>
              <a:cxn ang="0">
                <a:pos x="connsiteX1" y="connsiteY1"/>
              </a:cxn>
              <a:cxn ang="0">
                <a:pos x="connsiteX2" y="connsiteY2"/>
              </a:cxn>
              <a:cxn ang="0">
                <a:pos x="connsiteX3" y="connsiteY3"/>
              </a:cxn>
            </a:cxnLst>
            <a:rect l="l" t="t" r="r" b="b"/>
            <a:pathLst>
              <a:path w="2164348" h="4108712">
                <a:moveTo>
                  <a:pt x="1084930" y="0"/>
                </a:moveTo>
                <a:lnTo>
                  <a:pt x="2164348" y="0"/>
                </a:lnTo>
                <a:lnTo>
                  <a:pt x="0" y="4108712"/>
                </a:lnTo>
                <a:lnTo>
                  <a:pt x="0" y="2059587"/>
                </a:lnTo>
                <a:close/>
              </a:path>
            </a:pathLst>
          </a:custGeom>
        </p:spPr>
      </p:pic>
      <p:pic>
        <p:nvPicPr>
          <p:cNvPr id="9" name="Picture 8">
            <a:extLst>
              <a:ext uri="{FF2B5EF4-FFF2-40B4-BE49-F238E27FC236}">
                <a16:creationId xmlns:a16="http://schemas.microsoft.com/office/drawing/2014/main" id="{6E4FB77F-3E8A-E74C-AAA9-14F627D99AD4}"/>
              </a:ext>
            </a:extLst>
          </p:cNvPr>
          <p:cNvPicPr>
            <a:picLocks noChangeAspect="1"/>
          </p:cNvPicPr>
          <p:nvPr/>
        </p:nvPicPr>
        <p:blipFill>
          <a:blip r:embed="rId2"/>
          <a:srcRect r="55125"/>
          <a:stretch>
            <a:fillRect/>
          </a:stretch>
        </p:blipFill>
        <p:spPr>
          <a:xfrm>
            <a:off x="1" y="0"/>
            <a:ext cx="3936367" cy="6904939"/>
          </a:xfrm>
          <a:custGeom>
            <a:avLst/>
            <a:gdLst>
              <a:gd name="connsiteX0" fmla="*/ 2870060 w 3936367"/>
              <a:gd name="connsiteY0" fmla="*/ 0 h 6904939"/>
              <a:gd name="connsiteX1" fmla="*/ 3936367 w 3936367"/>
              <a:gd name="connsiteY1" fmla="*/ 0 h 6904939"/>
              <a:gd name="connsiteX2" fmla="*/ 530228 w 3936367"/>
              <a:gd name="connsiteY2" fmla="*/ 6904939 h 6904939"/>
              <a:gd name="connsiteX3" fmla="*/ 0 w 3936367"/>
              <a:gd name="connsiteY3" fmla="*/ 6904939 h 6904939"/>
              <a:gd name="connsiteX4" fmla="*/ 0 w 3936367"/>
              <a:gd name="connsiteY4" fmla="*/ 5818197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367" h="6904939">
                <a:moveTo>
                  <a:pt x="2870060" y="0"/>
                </a:moveTo>
                <a:lnTo>
                  <a:pt x="3936367" y="0"/>
                </a:lnTo>
                <a:lnTo>
                  <a:pt x="530228" y="6904939"/>
                </a:lnTo>
                <a:lnTo>
                  <a:pt x="0" y="6904939"/>
                </a:lnTo>
                <a:lnTo>
                  <a:pt x="0" y="5818197"/>
                </a:lnTo>
                <a:close/>
              </a:path>
            </a:pathLst>
          </a:custGeom>
        </p:spPr>
      </p:pic>
      <p:pic>
        <p:nvPicPr>
          <p:cNvPr id="10" name="Picture 9">
            <a:extLst>
              <a:ext uri="{FF2B5EF4-FFF2-40B4-BE49-F238E27FC236}">
                <a16:creationId xmlns:a16="http://schemas.microsoft.com/office/drawing/2014/main" id="{04EF12FD-52F2-6F48-BFDA-48A43C6929BE}"/>
              </a:ext>
            </a:extLst>
          </p:cNvPr>
          <p:cNvPicPr>
            <a:picLocks noChangeAspect="1"/>
          </p:cNvPicPr>
          <p:nvPr/>
        </p:nvPicPr>
        <p:blipFill>
          <a:blip r:embed="rId2"/>
          <a:srcRect l="14246" r="34742"/>
          <a:stretch>
            <a:fillRect/>
          </a:stretch>
        </p:blipFill>
        <p:spPr>
          <a:xfrm>
            <a:off x="1249657" y="0"/>
            <a:ext cx="4474730" cy="6904939"/>
          </a:xfrm>
          <a:custGeom>
            <a:avLst/>
            <a:gdLst>
              <a:gd name="connsiteX0" fmla="*/ 3408300 w 4474730"/>
              <a:gd name="connsiteY0" fmla="*/ 0 h 6904939"/>
              <a:gd name="connsiteX1" fmla="*/ 4474730 w 4474730"/>
              <a:gd name="connsiteY1" fmla="*/ 0 h 6904939"/>
              <a:gd name="connsiteX2" fmla="*/ 1066429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29" y="6904939"/>
                </a:lnTo>
                <a:lnTo>
                  <a:pt x="0" y="6904939"/>
                </a:lnTo>
                <a:close/>
              </a:path>
            </a:pathLst>
          </a:custGeom>
        </p:spPr>
      </p:pic>
      <p:pic>
        <p:nvPicPr>
          <p:cNvPr id="11" name="Picture 10">
            <a:extLst>
              <a:ext uri="{FF2B5EF4-FFF2-40B4-BE49-F238E27FC236}">
                <a16:creationId xmlns:a16="http://schemas.microsoft.com/office/drawing/2014/main" id="{6777C731-D0C4-8A4C-A850-899E033BC7D1}"/>
              </a:ext>
            </a:extLst>
          </p:cNvPr>
          <p:cNvPicPr>
            <a:picLocks noChangeAspect="1"/>
          </p:cNvPicPr>
          <p:nvPr/>
        </p:nvPicPr>
        <p:blipFill>
          <a:blip r:embed="rId2"/>
          <a:srcRect l="33300" r="15688"/>
          <a:stretch>
            <a:fillRect/>
          </a:stretch>
        </p:blipFill>
        <p:spPr>
          <a:xfrm>
            <a:off x="2921029" y="0"/>
            <a:ext cx="4474730" cy="6904939"/>
          </a:xfrm>
          <a:custGeom>
            <a:avLst/>
            <a:gdLst>
              <a:gd name="connsiteX0" fmla="*/ 3408300 w 4474730"/>
              <a:gd name="connsiteY0" fmla="*/ 0 h 6904939"/>
              <a:gd name="connsiteX1" fmla="*/ 4474730 w 4474730"/>
              <a:gd name="connsiteY1" fmla="*/ 0 h 6904939"/>
              <a:gd name="connsiteX2" fmla="*/ 1066430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30" y="6904939"/>
                </a:lnTo>
                <a:lnTo>
                  <a:pt x="0" y="6904939"/>
                </a:lnTo>
                <a:close/>
              </a:path>
            </a:pathLst>
          </a:custGeom>
        </p:spPr>
      </p:pic>
      <p:pic>
        <p:nvPicPr>
          <p:cNvPr id="12" name="Picture 11">
            <a:extLst>
              <a:ext uri="{FF2B5EF4-FFF2-40B4-BE49-F238E27FC236}">
                <a16:creationId xmlns:a16="http://schemas.microsoft.com/office/drawing/2014/main" id="{98DED6BF-A0FE-9942-A76F-B865F9262AC0}"/>
              </a:ext>
            </a:extLst>
          </p:cNvPr>
          <p:cNvPicPr>
            <a:picLocks noChangeAspect="1"/>
          </p:cNvPicPr>
          <p:nvPr/>
        </p:nvPicPr>
        <p:blipFill>
          <a:blip r:embed="rId2"/>
          <a:srcRect l="52467"/>
          <a:stretch>
            <a:fillRect/>
          </a:stretch>
        </p:blipFill>
        <p:spPr>
          <a:xfrm>
            <a:off x="4602374" y="0"/>
            <a:ext cx="4169524" cy="6904939"/>
          </a:xfrm>
          <a:custGeom>
            <a:avLst/>
            <a:gdLst>
              <a:gd name="connsiteX0" fmla="*/ 3408300 w 4169524"/>
              <a:gd name="connsiteY0" fmla="*/ 0 h 6904939"/>
              <a:gd name="connsiteX1" fmla="*/ 4169524 w 4169524"/>
              <a:gd name="connsiteY1" fmla="*/ 0 h 6904939"/>
              <a:gd name="connsiteX2" fmla="*/ 4169524 w 4169524"/>
              <a:gd name="connsiteY2" fmla="*/ 618321 h 6904939"/>
              <a:gd name="connsiteX3" fmla="*/ 1066430 w 4169524"/>
              <a:gd name="connsiteY3" fmla="*/ 6904939 h 6904939"/>
              <a:gd name="connsiteX4" fmla="*/ 0 w 4169524"/>
              <a:gd name="connsiteY4" fmla="*/ 6904939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524" h="6904939">
                <a:moveTo>
                  <a:pt x="3408300" y="0"/>
                </a:moveTo>
                <a:lnTo>
                  <a:pt x="4169524" y="0"/>
                </a:lnTo>
                <a:lnTo>
                  <a:pt x="4169524" y="618321"/>
                </a:lnTo>
                <a:lnTo>
                  <a:pt x="1066430" y="6904939"/>
                </a:lnTo>
                <a:lnTo>
                  <a:pt x="0" y="6904939"/>
                </a:lnTo>
                <a:close/>
              </a:path>
            </a:pathLst>
          </a:custGeom>
        </p:spPr>
      </p:pic>
      <p:pic>
        <p:nvPicPr>
          <p:cNvPr id="13" name="Picture 12">
            <a:extLst>
              <a:ext uri="{FF2B5EF4-FFF2-40B4-BE49-F238E27FC236}">
                <a16:creationId xmlns:a16="http://schemas.microsoft.com/office/drawing/2014/main" id="{40D49220-C4CA-9946-A57A-BF6554198EC4}"/>
              </a:ext>
            </a:extLst>
          </p:cNvPr>
          <p:cNvPicPr>
            <a:picLocks noChangeAspect="1"/>
          </p:cNvPicPr>
          <p:nvPr/>
        </p:nvPicPr>
        <p:blipFill>
          <a:blip r:embed="rId2"/>
          <a:srcRect l="71635" t="26997"/>
          <a:stretch>
            <a:fillRect/>
          </a:stretch>
        </p:blipFill>
        <p:spPr>
          <a:xfrm>
            <a:off x="6283722" y="1864094"/>
            <a:ext cx="2488177" cy="5040845"/>
          </a:xfrm>
          <a:custGeom>
            <a:avLst/>
            <a:gdLst>
              <a:gd name="connsiteX0" fmla="*/ 2488177 w 2488177"/>
              <a:gd name="connsiteY0" fmla="*/ 0 h 5040845"/>
              <a:gd name="connsiteX1" fmla="*/ 2488177 w 2488177"/>
              <a:gd name="connsiteY1" fmla="*/ 2160499 h 5040845"/>
              <a:gd name="connsiteX2" fmla="*/ 1066429 w 2488177"/>
              <a:gd name="connsiteY2" fmla="*/ 5040845 h 5040845"/>
              <a:gd name="connsiteX3" fmla="*/ 0 w 2488177"/>
              <a:gd name="connsiteY3" fmla="*/ 5040845 h 5040845"/>
            </a:gdLst>
            <a:ahLst/>
            <a:cxnLst>
              <a:cxn ang="0">
                <a:pos x="connsiteX0" y="connsiteY0"/>
              </a:cxn>
              <a:cxn ang="0">
                <a:pos x="connsiteX1" y="connsiteY1"/>
              </a:cxn>
              <a:cxn ang="0">
                <a:pos x="connsiteX2" y="connsiteY2"/>
              </a:cxn>
              <a:cxn ang="0">
                <a:pos x="connsiteX3" y="connsiteY3"/>
              </a:cxn>
            </a:cxnLst>
            <a:rect l="l" t="t" r="r" b="b"/>
            <a:pathLst>
              <a:path w="2488177" h="5040845">
                <a:moveTo>
                  <a:pt x="2488177" y="0"/>
                </a:moveTo>
                <a:lnTo>
                  <a:pt x="2488177" y="2160499"/>
                </a:lnTo>
                <a:lnTo>
                  <a:pt x="1066429" y="5040845"/>
                </a:lnTo>
                <a:lnTo>
                  <a:pt x="0" y="5040845"/>
                </a:lnTo>
                <a:close/>
              </a:path>
            </a:pathLst>
          </a:custGeom>
        </p:spPr>
      </p:pic>
      <p:sp>
        <p:nvSpPr>
          <p:cNvPr id="3" name="Subtitle 2"/>
          <p:cNvSpPr>
            <a:spLocks noGrp="1"/>
          </p:cNvSpPr>
          <p:nvPr>
            <p:ph type="subTitle" idx="1"/>
          </p:nvPr>
        </p:nvSpPr>
        <p:spPr>
          <a:xfrm>
            <a:off x="8847764" y="301756"/>
            <a:ext cx="3122875" cy="1752600"/>
          </a:xfrm>
          <a:solidFill>
            <a:srgbClr val="744A9E">
              <a:alpha val="14902"/>
            </a:srgbClr>
          </a:solidFill>
        </p:spPr>
        <p:txBody>
          <a:bodyPr/>
          <a:lstStyle>
            <a:lvl1pPr marL="0" indent="0" algn="l">
              <a:buNone/>
              <a:defRPr sz="3200" b="1">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C4791B49-798B-0149-9387-E00478A76B9E}"/>
              </a:ext>
            </a:extLst>
          </p:cNvPr>
          <p:cNvSpPr>
            <a:spLocks noGrp="1"/>
          </p:cNvSpPr>
          <p:nvPr>
            <p:ph type="body" sz="quarter" idx="10"/>
          </p:nvPr>
        </p:nvSpPr>
        <p:spPr>
          <a:xfrm>
            <a:off x="8923632" y="2450129"/>
            <a:ext cx="2795294" cy="1127293"/>
          </a:xfrm>
        </p:spPr>
        <p:txBody>
          <a:bodyPr/>
          <a:lstStyle/>
          <a:p>
            <a:pPr lvl="0"/>
            <a:endParaRPr lang="en-US" dirty="0"/>
          </a:p>
        </p:txBody>
      </p:sp>
      <p:pic>
        <p:nvPicPr>
          <p:cNvPr id="5" name="Picture 4">
            <a:extLst>
              <a:ext uri="{FF2B5EF4-FFF2-40B4-BE49-F238E27FC236}">
                <a16:creationId xmlns:a16="http://schemas.microsoft.com/office/drawing/2014/main" id="{477042EB-B7A4-974C-A6A2-A3C2C8D5D84F}"/>
              </a:ext>
            </a:extLst>
          </p:cNvPr>
          <p:cNvPicPr>
            <a:picLocks noChangeAspect="1"/>
          </p:cNvPicPr>
          <p:nvPr/>
        </p:nvPicPr>
        <p:blipFill>
          <a:blip r:embed="rId3">
            <a:alphaModFix amt="74000"/>
          </a:blip>
          <a:stretch>
            <a:fillRect/>
          </a:stretch>
        </p:blipFill>
        <p:spPr>
          <a:xfrm>
            <a:off x="5890505" y="4898341"/>
            <a:ext cx="3274609" cy="1110033"/>
          </a:xfrm>
          <a:prstGeom prst="roundRect">
            <a:avLst/>
          </a:prstGeom>
        </p:spPr>
      </p:pic>
      <p:pic>
        <p:nvPicPr>
          <p:cNvPr id="15" name="Picture 14">
            <a:extLst>
              <a:ext uri="{FF2B5EF4-FFF2-40B4-BE49-F238E27FC236}">
                <a16:creationId xmlns:a16="http://schemas.microsoft.com/office/drawing/2014/main" id="{6435A7A7-A782-9E4B-AE7C-5EFF2DE8C40E}"/>
              </a:ext>
            </a:extLst>
          </p:cNvPr>
          <p:cNvPicPr>
            <a:picLocks noChangeAspect="1"/>
          </p:cNvPicPr>
          <p:nvPr userDrawn="1"/>
        </p:nvPicPr>
        <p:blipFill>
          <a:blip r:embed="rId4">
            <a:alphaModFix amt="65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9067131" y="5801931"/>
            <a:ext cx="3047301" cy="1056069"/>
          </a:xfrm>
          <a:prstGeom prst="roundRect">
            <a:avLst/>
          </a:prstGeom>
        </p:spPr>
      </p:pic>
      <p:pic>
        <p:nvPicPr>
          <p:cNvPr id="14" name="Picture 13">
            <a:extLst>
              <a:ext uri="{FF2B5EF4-FFF2-40B4-BE49-F238E27FC236}">
                <a16:creationId xmlns:a16="http://schemas.microsoft.com/office/drawing/2014/main" id="{B4B19E70-F614-FF45-B4FD-2CCAC5D3819C}"/>
              </a:ext>
            </a:extLst>
          </p:cNvPr>
          <p:cNvPicPr>
            <a:picLocks noChangeAspect="1"/>
          </p:cNvPicPr>
          <p:nvPr userDrawn="1"/>
        </p:nvPicPr>
        <p:blipFill>
          <a:blip r:embed="rId5">
            <a:alphaModFix amt="74000"/>
          </a:blip>
          <a:stretch>
            <a:fillRect/>
          </a:stretch>
        </p:blipFill>
        <p:spPr>
          <a:xfrm>
            <a:off x="8999926" y="4022595"/>
            <a:ext cx="3181709" cy="1082188"/>
          </a:xfrm>
          <a:prstGeom prst="roundRect">
            <a:avLst/>
          </a:prstGeom>
        </p:spPr>
      </p:pic>
      <p:pic>
        <p:nvPicPr>
          <p:cNvPr id="16" name="Picture 15">
            <a:extLst>
              <a:ext uri="{FF2B5EF4-FFF2-40B4-BE49-F238E27FC236}">
                <a16:creationId xmlns:a16="http://schemas.microsoft.com/office/drawing/2014/main" id="{726CC2A9-9BB1-EB4B-B3E2-D5E08D21DB21}"/>
              </a:ext>
            </a:extLst>
          </p:cNvPr>
          <p:cNvPicPr>
            <a:picLocks noChangeAspect="1"/>
          </p:cNvPicPr>
          <p:nvPr userDrawn="1"/>
        </p:nvPicPr>
        <p:blipFill>
          <a:blip r:embed="rId6">
            <a:alphaModFix amt="61000"/>
          </a:blip>
          <a:stretch>
            <a:fillRect/>
          </a:stretch>
        </p:blipFill>
        <p:spPr>
          <a:xfrm>
            <a:off x="2845163" y="5716276"/>
            <a:ext cx="3173027" cy="1016467"/>
          </a:xfrm>
          <a:prstGeom prst="roundRect">
            <a:avLst/>
          </a:prstGeom>
          <a:solidFill>
            <a:schemeClr val="bg1"/>
          </a:solidFill>
        </p:spPr>
      </p:pic>
    </p:spTree>
    <p:extLst>
      <p:ext uri="{BB962C8B-B14F-4D97-AF65-F5344CB8AC3E}">
        <p14:creationId xmlns:p14="http://schemas.microsoft.com/office/powerpoint/2010/main" val="3160321383"/>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199844B7-C0ED-2E4A-BE98-05D52781F5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42F6FD-5926-E143-9BB4-69844F529F54}"/>
              </a:ext>
            </a:extLst>
          </p:cNvPr>
          <p:cNvSpPr/>
          <p:nvPr/>
        </p:nvSpPr>
        <p:spPr>
          <a:xfrm rot="16200000">
            <a:off x="5071269" y="-262732"/>
            <a:ext cx="1879600" cy="12361863"/>
          </a:xfrm>
          <a:prstGeom prst="rect">
            <a:avLst/>
          </a:prstGeom>
          <a:solidFill>
            <a:srgbClr val="744A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398750484"/>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B52286A3-12F2-304B-9ABA-623DF46FF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D0B2FA19-E7AE-7146-836B-80B88A274245}"/>
              </a:ext>
            </a:extLst>
          </p:cNvPr>
          <p:cNvSpPr/>
          <p:nvPr/>
        </p:nvSpPr>
        <p:spPr>
          <a:xfrm rot="16200000">
            <a:off x="5071269" y="-262732"/>
            <a:ext cx="1879600" cy="12361863"/>
          </a:xfrm>
          <a:prstGeom prst="rect">
            <a:avLst/>
          </a:prstGeom>
          <a:solidFill>
            <a:srgbClr val="744A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10">
            <a:extLst>
              <a:ext uri="{FF2B5EF4-FFF2-40B4-BE49-F238E27FC236}">
                <a16:creationId xmlns:a16="http://schemas.microsoft.com/office/drawing/2014/main" id="{9D660E44-8B11-384B-998A-4B360653BF1C}"/>
              </a:ext>
            </a:extLst>
          </p:cNvPr>
          <p:cNvSpPr/>
          <p:nvPr/>
        </p:nvSpPr>
        <p:spPr>
          <a:xfrm>
            <a:off x="10314432" y="383371"/>
            <a:ext cx="1877568" cy="4572000"/>
          </a:xfrm>
          <a:custGeom>
            <a:avLst/>
            <a:gdLst>
              <a:gd name="connsiteX0" fmla="*/ 676641 w 1877568"/>
              <a:gd name="connsiteY0" fmla="*/ 0 h 4572000"/>
              <a:gd name="connsiteX1" fmla="*/ 1877568 w 1877568"/>
              <a:gd name="connsiteY1" fmla="*/ 2286000 h 4572000"/>
              <a:gd name="connsiteX2" fmla="*/ 676641 w 1877568"/>
              <a:gd name="connsiteY2" fmla="*/ 4572000 h 4572000"/>
              <a:gd name="connsiteX3" fmla="*/ 676641 w 1877568"/>
              <a:gd name="connsiteY3" fmla="*/ 3429000 h 4572000"/>
              <a:gd name="connsiteX4" fmla="*/ 0 w 1877568"/>
              <a:gd name="connsiteY4" fmla="*/ 3429000 h 4572000"/>
              <a:gd name="connsiteX5" fmla="*/ 0 w 1877568"/>
              <a:gd name="connsiteY5" fmla="*/ 1143000 h 4572000"/>
              <a:gd name="connsiteX6" fmla="*/ 676641 w 1877568"/>
              <a:gd name="connsiteY6" fmla="*/ 1143000 h 4572000"/>
              <a:gd name="connsiteX7" fmla="*/ 676641 w 1877568"/>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568" h="4572000">
                <a:moveTo>
                  <a:pt x="676641" y="0"/>
                </a:moveTo>
                <a:lnTo>
                  <a:pt x="1877568" y="2286000"/>
                </a:lnTo>
                <a:lnTo>
                  <a:pt x="676641" y="4572000"/>
                </a:lnTo>
                <a:lnTo>
                  <a:pt x="676641" y="3429000"/>
                </a:lnTo>
                <a:lnTo>
                  <a:pt x="0" y="3429000"/>
                </a:lnTo>
                <a:lnTo>
                  <a:pt x="0" y="1143000"/>
                </a:lnTo>
                <a:lnTo>
                  <a:pt x="676641" y="1143000"/>
                </a:lnTo>
                <a:lnTo>
                  <a:pt x="676641" y="0"/>
                </a:lnTo>
                <a:close/>
              </a:path>
            </a:pathLst>
          </a:custGeom>
          <a:solidFill>
            <a:srgbClr val="676F7F"/>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11">
            <a:extLst>
              <a:ext uri="{FF2B5EF4-FFF2-40B4-BE49-F238E27FC236}">
                <a16:creationId xmlns:a16="http://schemas.microsoft.com/office/drawing/2014/main" id="{DCFAD7FF-4AD6-114E-AC16-D499D99E09B7}"/>
              </a:ext>
            </a:extLst>
          </p:cNvPr>
          <p:cNvSpPr/>
          <p:nvPr/>
        </p:nvSpPr>
        <p:spPr>
          <a:xfrm>
            <a:off x="97536" y="1526371"/>
            <a:ext cx="1780032" cy="2286000"/>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17">
            <a:extLst>
              <a:ext uri="{FF2B5EF4-FFF2-40B4-BE49-F238E27FC236}">
                <a16:creationId xmlns:a16="http://schemas.microsoft.com/office/drawing/2014/main" id="{6BFC2C9B-1FB5-EE4B-A574-3F6F3AB52A34}"/>
              </a:ext>
            </a:extLst>
          </p:cNvPr>
          <p:cNvSpPr/>
          <p:nvPr/>
        </p:nvSpPr>
        <p:spPr>
          <a:xfrm>
            <a:off x="2048256" y="1526371"/>
            <a:ext cx="2072640" cy="2286000"/>
          </a:xfrm>
          <a:custGeom>
            <a:avLst/>
            <a:gdLst>
              <a:gd name="connsiteX0" fmla="*/ 0 w 2072640"/>
              <a:gd name="connsiteY0" fmla="*/ 0 h 2286000"/>
              <a:gd name="connsiteX1" fmla="*/ 2072640 w 2072640"/>
              <a:gd name="connsiteY1" fmla="*/ 0 h 2286000"/>
              <a:gd name="connsiteX2" fmla="*/ 2072640 w 2072640"/>
              <a:gd name="connsiteY2" fmla="*/ 2286000 h 2286000"/>
              <a:gd name="connsiteX3" fmla="*/ 0 w 2072640"/>
              <a:gd name="connsiteY3" fmla="*/ 2286000 h 2286000"/>
              <a:gd name="connsiteX4" fmla="*/ 0 w 207264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2286000">
                <a:moveTo>
                  <a:pt x="0" y="0"/>
                </a:moveTo>
                <a:lnTo>
                  <a:pt x="2072640" y="0"/>
                </a:lnTo>
                <a:lnTo>
                  <a:pt x="2072640" y="2286000"/>
                </a:lnTo>
                <a:lnTo>
                  <a:pt x="0" y="2286000"/>
                </a:lnTo>
                <a:lnTo>
                  <a:pt x="0" y="0"/>
                </a:lnTo>
                <a:close/>
              </a:path>
            </a:pathLst>
          </a:custGeom>
          <a:solidFill>
            <a:srgbClr val="744A9E"/>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reeform 19">
            <a:extLst>
              <a:ext uri="{FF2B5EF4-FFF2-40B4-BE49-F238E27FC236}">
                <a16:creationId xmlns:a16="http://schemas.microsoft.com/office/drawing/2014/main" id="{4535FEEE-883C-6549-9BCF-3C2CA9E0AD44}"/>
              </a:ext>
            </a:extLst>
          </p:cNvPr>
          <p:cNvSpPr/>
          <p:nvPr/>
        </p:nvSpPr>
        <p:spPr>
          <a:xfrm>
            <a:off x="4261104"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5">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reeform 20">
            <a:extLst>
              <a:ext uri="{FF2B5EF4-FFF2-40B4-BE49-F238E27FC236}">
                <a16:creationId xmlns:a16="http://schemas.microsoft.com/office/drawing/2014/main" id="{22BF12A4-0E9B-0D46-9638-FE2B2A2A3F52}"/>
              </a:ext>
            </a:extLst>
          </p:cNvPr>
          <p:cNvSpPr/>
          <p:nvPr/>
        </p:nvSpPr>
        <p:spPr>
          <a:xfrm>
            <a:off x="6278880"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rgbClr val="263878"/>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reeform 21">
            <a:extLst>
              <a:ext uri="{FF2B5EF4-FFF2-40B4-BE49-F238E27FC236}">
                <a16:creationId xmlns:a16="http://schemas.microsoft.com/office/drawing/2014/main" id="{3080EA49-43FB-A54A-9666-7C397636A1ED}"/>
              </a:ext>
            </a:extLst>
          </p:cNvPr>
          <p:cNvSpPr/>
          <p:nvPr/>
        </p:nvSpPr>
        <p:spPr>
          <a:xfrm>
            <a:off x="8296656"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4">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32714" y="1812925"/>
            <a:ext cx="1577554" cy="1810808"/>
          </a:xfrm>
        </p:spPr>
        <p:txBody>
          <a:bodyPr anchor="ctr"/>
          <a:lstStyle>
            <a:lvl1pPr algn="ctr">
              <a:defRPr sz="2400" b="1">
                <a:solidFill>
                  <a:schemeClr val="bg1"/>
                </a:solidFill>
              </a:defRPr>
            </a:lvl1pPr>
          </a:lstStyle>
          <a:p>
            <a:pPr lvl="0"/>
            <a:r>
              <a:rPr lang="en-US"/>
              <a:t>Edit Master text styles</a:t>
            </a:r>
          </a:p>
        </p:txBody>
      </p:sp>
      <p:sp>
        <p:nvSpPr>
          <p:cNvPr id="14" name="Text Placeholder 4">
            <a:extLst>
              <a:ext uri="{FF2B5EF4-FFF2-40B4-BE49-F238E27FC236}">
                <a16:creationId xmlns:a16="http://schemas.microsoft.com/office/drawing/2014/main" id="{4D1ABA00-325D-414D-B7FB-8A014EEB7DDD}"/>
              </a:ext>
            </a:extLst>
          </p:cNvPr>
          <p:cNvSpPr>
            <a:spLocks noGrp="1"/>
          </p:cNvSpPr>
          <p:nvPr>
            <p:ph type="body" sz="quarter" idx="12"/>
          </p:nvPr>
        </p:nvSpPr>
        <p:spPr>
          <a:xfrm>
            <a:off x="2235938"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5" name="Text Placeholder 4">
            <a:extLst>
              <a:ext uri="{FF2B5EF4-FFF2-40B4-BE49-F238E27FC236}">
                <a16:creationId xmlns:a16="http://schemas.microsoft.com/office/drawing/2014/main" id="{8159B86F-5DF0-9044-A31A-18DF185CEE66}"/>
              </a:ext>
            </a:extLst>
          </p:cNvPr>
          <p:cNvSpPr>
            <a:spLocks noGrp="1"/>
          </p:cNvSpPr>
          <p:nvPr>
            <p:ph type="body" sz="quarter" idx="13"/>
          </p:nvPr>
        </p:nvSpPr>
        <p:spPr>
          <a:xfrm>
            <a:off x="4369432" y="1729317"/>
            <a:ext cx="1577554" cy="1810808"/>
          </a:xfrm>
        </p:spPr>
        <p:txBody>
          <a:bodyPr anchor="ctr"/>
          <a:lstStyle>
            <a:lvl1pPr algn="ctr">
              <a:defRPr sz="2400" b="1">
                <a:solidFill>
                  <a:schemeClr val="bg1"/>
                </a:solidFill>
              </a:defRPr>
            </a:lvl1pPr>
          </a:lstStyle>
          <a:p>
            <a:pPr lvl="0"/>
            <a:r>
              <a:rPr lang="en-US"/>
              <a:t>Edit Master text styles</a:t>
            </a:r>
          </a:p>
        </p:txBody>
      </p:sp>
      <p:sp>
        <p:nvSpPr>
          <p:cNvPr id="16" name="Text Placeholder 4">
            <a:extLst>
              <a:ext uri="{FF2B5EF4-FFF2-40B4-BE49-F238E27FC236}">
                <a16:creationId xmlns:a16="http://schemas.microsoft.com/office/drawing/2014/main" id="{796BB019-8BCC-844F-9835-FB684FBCD872}"/>
              </a:ext>
            </a:extLst>
          </p:cNvPr>
          <p:cNvSpPr>
            <a:spLocks noGrp="1"/>
          </p:cNvSpPr>
          <p:nvPr>
            <p:ph type="body" sz="quarter" idx="14"/>
          </p:nvPr>
        </p:nvSpPr>
        <p:spPr>
          <a:xfrm>
            <a:off x="6385155"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7" name="Text Placeholder 4">
            <a:extLst>
              <a:ext uri="{FF2B5EF4-FFF2-40B4-BE49-F238E27FC236}">
                <a16:creationId xmlns:a16="http://schemas.microsoft.com/office/drawing/2014/main" id="{BFA3DC16-EE88-2646-9AC2-871651E1D1FF}"/>
              </a:ext>
            </a:extLst>
          </p:cNvPr>
          <p:cNvSpPr>
            <a:spLocks noGrp="1"/>
          </p:cNvSpPr>
          <p:nvPr>
            <p:ph type="body" sz="quarter" idx="15"/>
          </p:nvPr>
        </p:nvSpPr>
        <p:spPr>
          <a:xfrm>
            <a:off x="8429474" y="1679575"/>
            <a:ext cx="1577554" cy="1810808"/>
          </a:xfrm>
        </p:spPr>
        <p:txBody>
          <a:bodyPr anchor="ctr"/>
          <a:lstStyle>
            <a:lvl1pPr algn="ctr">
              <a:defRPr sz="2400" b="1">
                <a:solidFill>
                  <a:schemeClr val="bg1"/>
                </a:solidFill>
              </a:defRPr>
            </a:lvl1pPr>
          </a:lstStyle>
          <a:p>
            <a:pPr lvl="0"/>
            <a:r>
              <a:rPr lang="en-US"/>
              <a:t>Edit Master text styles</a:t>
            </a:r>
          </a:p>
        </p:txBody>
      </p:sp>
      <p:sp>
        <p:nvSpPr>
          <p:cNvPr id="19" name="Text Placeholder 4">
            <a:extLst>
              <a:ext uri="{FF2B5EF4-FFF2-40B4-BE49-F238E27FC236}">
                <a16:creationId xmlns:a16="http://schemas.microsoft.com/office/drawing/2014/main" id="{016E4E28-8EF8-514C-B866-F6934CCD2128}"/>
              </a:ext>
            </a:extLst>
          </p:cNvPr>
          <p:cNvSpPr>
            <a:spLocks noGrp="1"/>
          </p:cNvSpPr>
          <p:nvPr>
            <p:ph type="body" sz="quarter" idx="16"/>
          </p:nvPr>
        </p:nvSpPr>
        <p:spPr>
          <a:xfrm>
            <a:off x="10307042" y="1812925"/>
            <a:ext cx="1577554" cy="1810808"/>
          </a:xfrm>
        </p:spPr>
        <p:txBody>
          <a:bodyPr anchor="ctr"/>
          <a:lstStyle>
            <a:lvl1pPr algn="ctr">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599867631"/>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5A93B67A-AE81-E84E-8587-9C0FE5660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91D5869-C37C-414C-AF3B-23D86ED73DDB}"/>
              </a:ext>
            </a:extLst>
          </p:cNvPr>
          <p:cNvSpPr/>
          <p:nvPr/>
        </p:nvSpPr>
        <p:spPr>
          <a:xfrm rot="16200000">
            <a:off x="-1113631" y="943768"/>
            <a:ext cx="6858000" cy="49704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EBC2A1CA-12B1-4148-AD62-7A626369D4BD}"/>
              </a:ext>
            </a:extLst>
          </p:cNvPr>
          <p:cNvSpPr/>
          <p:nvPr/>
        </p:nvSpPr>
        <p:spPr>
          <a:xfrm rot="16200000">
            <a:off x="3831432" y="943768"/>
            <a:ext cx="6858000" cy="4970463"/>
          </a:xfrm>
          <a:prstGeom prst="rect">
            <a:avLst/>
          </a:prstGeom>
          <a:solidFill>
            <a:srgbClr val="744A9E">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7541A598-0288-9D4B-8FCE-CF861159D469}"/>
              </a:ext>
            </a:extLst>
          </p:cNvPr>
          <p:cNvSpPr/>
          <p:nvPr/>
        </p:nvSpPr>
        <p:spPr>
          <a:xfrm rot="16200000">
            <a:off x="6333332" y="999331"/>
            <a:ext cx="6858000" cy="4859337"/>
          </a:xfrm>
          <a:prstGeom prst="rect">
            <a:avLst/>
          </a:prstGeom>
          <a:solidFill>
            <a:srgbClr val="744A9E">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A4E2D6B4-9353-BA49-92BB-23AECA631DCD}"/>
              </a:ext>
            </a:extLst>
          </p:cNvPr>
          <p:cNvSpPr/>
          <p:nvPr/>
        </p:nvSpPr>
        <p:spPr>
          <a:xfrm>
            <a:off x="-169863" y="1727200"/>
            <a:ext cx="677863"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a:t>
            </a:r>
          </a:p>
        </p:txBody>
      </p:sp>
      <p:sp>
        <p:nvSpPr>
          <p:cNvPr id="16" name="Oval 15">
            <a:extLst>
              <a:ext uri="{FF2B5EF4-FFF2-40B4-BE49-F238E27FC236}">
                <a16:creationId xmlns:a16="http://schemas.microsoft.com/office/drawing/2014/main" id="{C323D9BE-A899-1448-A276-6EDD15336C47}"/>
              </a:ext>
            </a:extLst>
          </p:cNvPr>
          <p:cNvSpPr/>
          <p:nvPr/>
        </p:nvSpPr>
        <p:spPr>
          <a:xfrm>
            <a:off x="-185738" y="2997200"/>
            <a:ext cx="676276"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a:t>
            </a:r>
          </a:p>
        </p:txBody>
      </p:sp>
      <p:sp>
        <p:nvSpPr>
          <p:cNvPr id="17" name="Oval 16">
            <a:extLst>
              <a:ext uri="{FF2B5EF4-FFF2-40B4-BE49-F238E27FC236}">
                <a16:creationId xmlns:a16="http://schemas.microsoft.com/office/drawing/2014/main" id="{5C1A1CBD-534F-144B-859B-8248FFDFDBAA}"/>
              </a:ext>
            </a:extLst>
          </p:cNvPr>
          <p:cNvSpPr/>
          <p:nvPr/>
        </p:nvSpPr>
        <p:spPr>
          <a:xfrm>
            <a:off x="-169863" y="4351338"/>
            <a:ext cx="677863" cy="644525"/>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3</a:t>
            </a:r>
          </a:p>
        </p:txBody>
      </p:sp>
      <p:sp>
        <p:nvSpPr>
          <p:cNvPr id="18" name="Oval 17">
            <a:extLst>
              <a:ext uri="{FF2B5EF4-FFF2-40B4-BE49-F238E27FC236}">
                <a16:creationId xmlns:a16="http://schemas.microsoft.com/office/drawing/2014/main" id="{EF62E62A-F83D-CE4D-B8D1-9AFFAC91B5E1}"/>
              </a:ext>
            </a:extLst>
          </p:cNvPr>
          <p:cNvSpPr/>
          <p:nvPr/>
        </p:nvSpPr>
        <p:spPr>
          <a:xfrm>
            <a:off x="-152400" y="5707063"/>
            <a:ext cx="677863" cy="642937"/>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4</a:t>
            </a: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 y="261937"/>
            <a:ext cx="4588930" cy="1057276"/>
          </a:xfrm>
          <a:solidFill>
            <a:srgbClr val="676F7F"/>
          </a:solidFill>
        </p:spPr>
        <p:txBody>
          <a:bodyPr/>
          <a:lstStyle>
            <a:lvl1pPr algn="ctr">
              <a:defRPr sz="3600" b="1">
                <a:solidFill>
                  <a:schemeClr val="bg1"/>
                </a:solidFill>
                <a:latin typeface="+mn-lt"/>
              </a:defRPr>
            </a:lvl1pPr>
          </a:lstStyle>
          <a:p>
            <a:pPr lvl="0"/>
            <a:r>
              <a:rPr lang="en-US"/>
              <a:t>Edit Master text styles</a:t>
            </a:r>
          </a:p>
        </p:txBody>
      </p:sp>
      <p:sp>
        <p:nvSpPr>
          <p:cNvPr id="10" name="Text Placeholder 4">
            <a:extLst>
              <a:ext uri="{FF2B5EF4-FFF2-40B4-BE49-F238E27FC236}">
                <a16:creationId xmlns:a16="http://schemas.microsoft.com/office/drawing/2014/main" id="{624AC325-F941-8141-9F2F-46FE7B76249E}"/>
              </a:ext>
            </a:extLst>
          </p:cNvPr>
          <p:cNvSpPr>
            <a:spLocks noGrp="1"/>
          </p:cNvSpPr>
          <p:nvPr>
            <p:ph type="body" sz="quarter" idx="11"/>
          </p:nvPr>
        </p:nvSpPr>
        <p:spPr>
          <a:xfrm>
            <a:off x="16939" y="1581150"/>
            <a:ext cx="4588930" cy="1057276"/>
          </a:xfrm>
          <a:solidFill>
            <a:schemeClr val="accent1">
              <a:alpha val="20000"/>
            </a:schemeClr>
          </a:solidFill>
        </p:spPr>
        <p:txBody>
          <a:bodyPr anchor="ctr"/>
          <a:lstStyle>
            <a:lvl1pPr marL="473075" indent="0" algn="l">
              <a:tabLst/>
              <a:defRPr sz="2800" b="0">
                <a:solidFill>
                  <a:schemeClr val="bg1"/>
                </a:solidFill>
              </a:defRPr>
            </a:lvl1pPr>
          </a:lstStyle>
          <a:p>
            <a:pPr lvl="0"/>
            <a:r>
              <a:rPr lang="en-US"/>
              <a:t>Edit Master text styles</a:t>
            </a:r>
          </a:p>
        </p:txBody>
      </p:sp>
      <p:sp>
        <p:nvSpPr>
          <p:cNvPr id="11" name="Text Placeholder 4">
            <a:extLst>
              <a:ext uri="{FF2B5EF4-FFF2-40B4-BE49-F238E27FC236}">
                <a16:creationId xmlns:a16="http://schemas.microsoft.com/office/drawing/2014/main" id="{AA86217B-4470-0D44-8929-D4D027070853}"/>
              </a:ext>
            </a:extLst>
          </p:cNvPr>
          <p:cNvSpPr>
            <a:spLocks noGrp="1"/>
          </p:cNvSpPr>
          <p:nvPr>
            <p:ph type="body" sz="quarter" idx="12"/>
          </p:nvPr>
        </p:nvSpPr>
        <p:spPr>
          <a:xfrm>
            <a:off x="16939" y="2900363"/>
            <a:ext cx="4588930" cy="1057276"/>
          </a:xfrm>
          <a:solidFill>
            <a:schemeClr val="accent5">
              <a:lumMod val="50000"/>
              <a:alpha val="20000"/>
            </a:schemeClr>
          </a:solidFill>
        </p:spPr>
        <p:txBody>
          <a:bodyPr anchor="ctr"/>
          <a:lstStyle>
            <a:lvl1pPr marL="473075" indent="50800" algn="l">
              <a:tabLst/>
              <a:defRPr sz="2800" b="0">
                <a:solidFill>
                  <a:schemeClr val="bg1"/>
                </a:solidFill>
              </a:defRPr>
            </a:lvl1pPr>
          </a:lstStyle>
          <a:p>
            <a:pPr lvl="0"/>
            <a:r>
              <a:rPr lang="en-US"/>
              <a:t>Edit Master text styles</a:t>
            </a:r>
          </a:p>
        </p:txBody>
      </p:sp>
      <p:sp>
        <p:nvSpPr>
          <p:cNvPr id="12" name="Text Placeholder 4">
            <a:extLst>
              <a:ext uri="{FF2B5EF4-FFF2-40B4-BE49-F238E27FC236}">
                <a16:creationId xmlns:a16="http://schemas.microsoft.com/office/drawing/2014/main" id="{88C80734-F6EA-AA48-A215-75BD723D478B}"/>
              </a:ext>
            </a:extLst>
          </p:cNvPr>
          <p:cNvSpPr>
            <a:spLocks noGrp="1"/>
          </p:cNvSpPr>
          <p:nvPr>
            <p:ph type="body" sz="quarter" idx="13"/>
          </p:nvPr>
        </p:nvSpPr>
        <p:spPr>
          <a:xfrm>
            <a:off x="16939" y="4219576"/>
            <a:ext cx="4588930" cy="1057276"/>
          </a:xfrm>
          <a:solidFill>
            <a:srgbClr val="263878">
              <a:alpha val="20000"/>
            </a:srgbClr>
          </a:solidFill>
        </p:spPr>
        <p:txBody>
          <a:bodyPr anchor="ctr"/>
          <a:lstStyle>
            <a:lvl1pPr marL="574675" indent="-50800" algn="l">
              <a:tabLst/>
              <a:defRPr sz="2800" b="0">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99865F25-E540-FE40-8396-9191AD57EFBF}"/>
              </a:ext>
            </a:extLst>
          </p:cNvPr>
          <p:cNvSpPr>
            <a:spLocks noGrp="1"/>
          </p:cNvSpPr>
          <p:nvPr>
            <p:ph type="body" sz="quarter" idx="14"/>
          </p:nvPr>
        </p:nvSpPr>
        <p:spPr>
          <a:xfrm>
            <a:off x="-3" y="5538789"/>
            <a:ext cx="4588930" cy="1057276"/>
          </a:xfrm>
          <a:solidFill>
            <a:srgbClr val="B6D6D1">
              <a:alpha val="20000"/>
            </a:srgbClr>
          </a:solidFill>
        </p:spPr>
        <p:txBody>
          <a:bodyPr anchor="ctr"/>
          <a:lstStyle>
            <a:lvl1pPr marL="574675" indent="0" algn="l">
              <a:tabLst/>
              <a:defRPr sz="2800" b="0">
                <a:solidFill>
                  <a:schemeClr val="bg1"/>
                </a:solidFill>
              </a:defRPr>
            </a:lvl1pPr>
          </a:lstStyle>
          <a:p>
            <a:pPr lvl="0"/>
            <a:r>
              <a:rPr lang="en-US"/>
              <a:t>Edit Master text styles</a:t>
            </a:r>
          </a:p>
        </p:txBody>
      </p:sp>
    </p:spTree>
    <p:extLst>
      <p:ext uri="{BB962C8B-B14F-4D97-AF65-F5344CB8AC3E}">
        <p14:creationId xmlns:p14="http://schemas.microsoft.com/office/powerpoint/2010/main" val="148877594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8FA6A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3D0A6-3E98-E04C-A9A7-61B0B6E8307A}"/>
              </a:ext>
            </a:extLst>
          </p:cNvPr>
          <p:cNvPicPr>
            <a:picLocks noChangeAspect="1"/>
          </p:cNvPicPr>
          <p:nvPr/>
        </p:nvPicPr>
        <p:blipFill>
          <a:blip r:embed="rId2">
            <a:alphaModFix amt="74000"/>
          </a:blip>
          <a:stretch>
            <a:fillRect/>
          </a:stretch>
        </p:blipFill>
        <p:spPr>
          <a:xfrm>
            <a:off x="6649510" y="5722343"/>
            <a:ext cx="2629510" cy="851193"/>
          </a:xfrm>
          <a:prstGeom prst="roundRect">
            <a:avLst/>
          </a:prstGeom>
        </p:spPr>
      </p:pic>
      <p:pic>
        <p:nvPicPr>
          <p:cNvPr id="8" name="Picture 7">
            <a:extLst>
              <a:ext uri="{FF2B5EF4-FFF2-40B4-BE49-F238E27FC236}">
                <a16:creationId xmlns:a16="http://schemas.microsoft.com/office/drawing/2014/main" id="{58B6E71E-D940-D24B-A898-27FA25B63DDB}"/>
              </a:ext>
            </a:extLst>
          </p:cNvPr>
          <p:cNvPicPr>
            <a:picLocks noChangeAspect="1"/>
          </p:cNvPicPr>
          <p:nvPr/>
        </p:nvPicPr>
        <p:blipFill>
          <a:blip r:embed="rId3"/>
          <a:srcRect r="75326" b="40496"/>
          <a:stretch>
            <a:fillRect/>
          </a:stretch>
        </p:blipFill>
        <p:spPr>
          <a:xfrm>
            <a:off x="0" y="0"/>
            <a:ext cx="2164348" cy="4108712"/>
          </a:xfrm>
          <a:custGeom>
            <a:avLst/>
            <a:gdLst>
              <a:gd name="connsiteX0" fmla="*/ 1084930 w 2164348"/>
              <a:gd name="connsiteY0" fmla="*/ 0 h 4108712"/>
              <a:gd name="connsiteX1" fmla="*/ 2164348 w 2164348"/>
              <a:gd name="connsiteY1" fmla="*/ 0 h 4108712"/>
              <a:gd name="connsiteX2" fmla="*/ 0 w 2164348"/>
              <a:gd name="connsiteY2" fmla="*/ 4108712 h 4108712"/>
              <a:gd name="connsiteX3" fmla="*/ 0 w 2164348"/>
              <a:gd name="connsiteY3" fmla="*/ 2059587 h 4108712"/>
            </a:gdLst>
            <a:ahLst/>
            <a:cxnLst>
              <a:cxn ang="0">
                <a:pos x="connsiteX0" y="connsiteY0"/>
              </a:cxn>
              <a:cxn ang="0">
                <a:pos x="connsiteX1" y="connsiteY1"/>
              </a:cxn>
              <a:cxn ang="0">
                <a:pos x="connsiteX2" y="connsiteY2"/>
              </a:cxn>
              <a:cxn ang="0">
                <a:pos x="connsiteX3" y="connsiteY3"/>
              </a:cxn>
            </a:cxnLst>
            <a:rect l="l" t="t" r="r" b="b"/>
            <a:pathLst>
              <a:path w="2164348" h="4108712">
                <a:moveTo>
                  <a:pt x="1084930" y="0"/>
                </a:moveTo>
                <a:lnTo>
                  <a:pt x="2164348" y="0"/>
                </a:lnTo>
                <a:lnTo>
                  <a:pt x="0" y="4108712"/>
                </a:lnTo>
                <a:lnTo>
                  <a:pt x="0" y="2059587"/>
                </a:lnTo>
                <a:close/>
              </a:path>
            </a:pathLst>
          </a:custGeom>
        </p:spPr>
      </p:pic>
      <p:pic>
        <p:nvPicPr>
          <p:cNvPr id="9" name="Picture 8">
            <a:extLst>
              <a:ext uri="{FF2B5EF4-FFF2-40B4-BE49-F238E27FC236}">
                <a16:creationId xmlns:a16="http://schemas.microsoft.com/office/drawing/2014/main" id="{63AB9E47-7CD1-8644-964B-7626341D5D99}"/>
              </a:ext>
            </a:extLst>
          </p:cNvPr>
          <p:cNvPicPr>
            <a:picLocks noChangeAspect="1"/>
          </p:cNvPicPr>
          <p:nvPr/>
        </p:nvPicPr>
        <p:blipFill>
          <a:blip r:embed="rId3"/>
          <a:srcRect r="55125"/>
          <a:stretch>
            <a:fillRect/>
          </a:stretch>
        </p:blipFill>
        <p:spPr>
          <a:xfrm>
            <a:off x="216" y="-46939"/>
            <a:ext cx="3936367" cy="6904939"/>
          </a:xfrm>
          <a:custGeom>
            <a:avLst/>
            <a:gdLst>
              <a:gd name="connsiteX0" fmla="*/ 2870060 w 3936367"/>
              <a:gd name="connsiteY0" fmla="*/ 0 h 6904939"/>
              <a:gd name="connsiteX1" fmla="*/ 3936367 w 3936367"/>
              <a:gd name="connsiteY1" fmla="*/ 0 h 6904939"/>
              <a:gd name="connsiteX2" fmla="*/ 530228 w 3936367"/>
              <a:gd name="connsiteY2" fmla="*/ 6904939 h 6904939"/>
              <a:gd name="connsiteX3" fmla="*/ 0 w 3936367"/>
              <a:gd name="connsiteY3" fmla="*/ 6904939 h 6904939"/>
              <a:gd name="connsiteX4" fmla="*/ 0 w 3936367"/>
              <a:gd name="connsiteY4" fmla="*/ 5818197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367" h="6904939">
                <a:moveTo>
                  <a:pt x="2870060" y="0"/>
                </a:moveTo>
                <a:lnTo>
                  <a:pt x="3936367" y="0"/>
                </a:lnTo>
                <a:lnTo>
                  <a:pt x="530228" y="6904939"/>
                </a:lnTo>
                <a:lnTo>
                  <a:pt x="0" y="6904939"/>
                </a:lnTo>
                <a:lnTo>
                  <a:pt x="0" y="5818197"/>
                </a:lnTo>
                <a:close/>
              </a:path>
            </a:pathLst>
          </a:custGeom>
        </p:spPr>
      </p:pic>
      <p:pic>
        <p:nvPicPr>
          <p:cNvPr id="10" name="Picture 9">
            <a:extLst>
              <a:ext uri="{FF2B5EF4-FFF2-40B4-BE49-F238E27FC236}">
                <a16:creationId xmlns:a16="http://schemas.microsoft.com/office/drawing/2014/main" id="{CAA81E07-9384-0842-9A18-D0A1CA666123}"/>
              </a:ext>
            </a:extLst>
          </p:cNvPr>
          <p:cNvPicPr>
            <a:picLocks noChangeAspect="1"/>
          </p:cNvPicPr>
          <p:nvPr/>
        </p:nvPicPr>
        <p:blipFill>
          <a:blip r:embed="rId3"/>
          <a:srcRect l="14246" r="34742"/>
          <a:stretch>
            <a:fillRect/>
          </a:stretch>
        </p:blipFill>
        <p:spPr>
          <a:xfrm>
            <a:off x="1249657" y="0"/>
            <a:ext cx="4474730" cy="6904939"/>
          </a:xfrm>
          <a:custGeom>
            <a:avLst/>
            <a:gdLst>
              <a:gd name="connsiteX0" fmla="*/ 3408300 w 4474730"/>
              <a:gd name="connsiteY0" fmla="*/ 0 h 6904939"/>
              <a:gd name="connsiteX1" fmla="*/ 4474730 w 4474730"/>
              <a:gd name="connsiteY1" fmla="*/ 0 h 6904939"/>
              <a:gd name="connsiteX2" fmla="*/ 1066429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29" y="6904939"/>
                </a:lnTo>
                <a:lnTo>
                  <a:pt x="0" y="6904939"/>
                </a:lnTo>
                <a:close/>
              </a:path>
            </a:pathLst>
          </a:custGeom>
        </p:spPr>
      </p:pic>
      <p:pic>
        <p:nvPicPr>
          <p:cNvPr id="11" name="Picture 10">
            <a:extLst>
              <a:ext uri="{FF2B5EF4-FFF2-40B4-BE49-F238E27FC236}">
                <a16:creationId xmlns:a16="http://schemas.microsoft.com/office/drawing/2014/main" id="{76C25004-3EAE-CE49-B72F-F713E7D6DBAF}"/>
              </a:ext>
            </a:extLst>
          </p:cNvPr>
          <p:cNvPicPr>
            <a:picLocks noChangeAspect="1"/>
          </p:cNvPicPr>
          <p:nvPr/>
        </p:nvPicPr>
        <p:blipFill>
          <a:blip r:embed="rId3"/>
          <a:srcRect l="33300" r="15688"/>
          <a:stretch>
            <a:fillRect/>
          </a:stretch>
        </p:blipFill>
        <p:spPr>
          <a:xfrm>
            <a:off x="2921029" y="0"/>
            <a:ext cx="4474730" cy="6904939"/>
          </a:xfrm>
          <a:custGeom>
            <a:avLst/>
            <a:gdLst>
              <a:gd name="connsiteX0" fmla="*/ 3408300 w 4474730"/>
              <a:gd name="connsiteY0" fmla="*/ 0 h 6904939"/>
              <a:gd name="connsiteX1" fmla="*/ 4474730 w 4474730"/>
              <a:gd name="connsiteY1" fmla="*/ 0 h 6904939"/>
              <a:gd name="connsiteX2" fmla="*/ 1066430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30" y="6904939"/>
                </a:lnTo>
                <a:lnTo>
                  <a:pt x="0" y="6904939"/>
                </a:lnTo>
                <a:close/>
              </a:path>
            </a:pathLst>
          </a:custGeom>
        </p:spPr>
      </p:pic>
      <p:pic>
        <p:nvPicPr>
          <p:cNvPr id="12" name="Picture 11">
            <a:extLst>
              <a:ext uri="{FF2B5EF4-FFF2-40B4-BE49-F238E27FC236}">
                <a16:creationId xmlns:a16="http://schemas.microsoft.com/office/drawing/2014/main" id="{8FBB109E-642E-3248-91AF-7B573195393E}"/>
              </a:ext>
            </a:extLst>
          </p:cNvPr>
          <p:cNvPicPr>
            <a:picLocks noChangeAspect="1"/>
          </p:cNvPicPr>
          <p:nvPr/>
        </p:nvPicPr>
        <p:blipFill rotWithShape="1">
          <a:blip r:embed="rId3"/>
          <a:srcRect l="52467"/>
          <a:stretch/>
        </p:blipFill>
        <p:spPr>
          <a:xfrm>
            <a:off x="4602374" y="0"/>
            <a:ext cx="4169523" cy="6904939"/>
          </a:xfrm>
          <a:custGeom>
            <a:avLst/>
            <a:gdLst>
              <a:gd name="connsiteX0" fmla="*/ 3408300 w 4169524"/>
              <a:gd name="connsiteY0" fmla="*/ 0 h 6904939"/>
              <a:gd name="connsiteX1" fmla="*/ 4169524 w 4169524"/>
              <a:gd name="connsiteY1" fmla="*/ 0 h 6904939"/>
              <a:gd name="connsiteX2" fmla="*/ 4169524 w 4169524"/>
              <a:gd name="connsiteY2" fmla="*/ 618321 h 6904939"/>
              <a:gd name="connsiteX3" fmla="*/ 1066430 w 4169524"/>
              <a:gd name="connsiteY3" fmla="*/ 6904939 h 6904939"/>
              <a:gd name="connsiteX4" fmla="*/ 0 w 4169524"/>
              <a:gd name="connsiteY4" fmla="*/ 6904939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524" h="6904939">
                <a:moveTo>
                  <a:pt x="3408300" y="0"/>
                </a:moveTo>
                <a:lnTo>
                  <a:pt x="4169524" y="0"/>
                </a:lnTo>
                <a:lnTo>
                  <a:pt x="4169524" y="618321"/>
                </a:lnTo>
                <a:lnTo>
                  <a:pt x="1066430" y="6904939"/>
                </a:lnTo>
                <a:lnTo>
                  <a:pt x="0" y="6904939"/>
                </a:lnTo>
                <a:close/>
              </a:path>
            </a:pathLst>
          </a:custGeom>
        </p:spPr>
      </p:pic>
      <p:sp>
        <p:nvSpPr>
          <p:cNvPr id="3" name="Subtitle 2"/>
          <p:cNvSpPr>
            <a:spLocks noGrp="1"/>
          </p:cNvSpPr>
          <p:nvPr>
            <p:ph type="subTitle" idx="1"/>
          </p:nvPr>
        </p:nvSpPr>
        <p:spPr>
          <a:xfrm>
            <a:off x="7832585" y="1606929"/>
            <a:ext cx="4234334" cy="2234457"/>
          </a:xfrm>
          <a:solidFill>
            <a:srgbClr val="744A9E">
              <a:alpha val="14902"/>
            </a:srgbClr>
          </a:solidFill>
        </p:spPr>
        <p:txBody>
          <a:bodyPr/>
          <a:lstStyle>
            <a:lvl1pPr marL="0" indent="0" algn="l">
              <a:buNone/>
              <a:defRPr sz="3200" b="1">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C4791B49-798B-0149-9387-E00478A76B9E}"/>
              </a:ext>
            </a:extLst>
          </p:cNvPr>
          <p:cNvSpPr>
            <a:spLocks noGrp="1"/>
          </p:cNvSpPr>
          <p:nvPr>
            <p:ph type="body" sz="quarter" idx="10"/>
          </p:nvPr>
        </p:nvSpPr>
        <p:spPr>
          <a:xfrm>
            <a:off x="7527870" y="4210458"/>
            <a:ext cx="4128914" cy="1127293"/>
          </a:xfrm>
          <a:solidFill>
            <a:srgbClr val="809591">
              <a:alpha val="43137"/>
            </a:srgbClr>
          </a:solidFill>
        </p:spPr>
        <p:txBody>
          <a:bodyPr/>
          <a:lstStyle>
            <a:lvl1pPr>
              <a:defRPr>
                <a:solidFill>
                  <a:schemeClr val="bg1"/>
                </a:solidFill>
              </a:defRPr>
            </a:lvl1pPr>
          </a:lstStyle>
          <a:p>
            <a:pPr lvl="0"/>
            <a:r>
              <a:rPr lang="en-US"/>
              <a:t>Edit Master text styles</a:t>
            </a:r>
          </a:p>
        </p:txBody>
      </p:sp>
      <p:pic>
        <p:nvPicPr>
          <p:cNvPr id="13" name="Picture 12">
            <a:extLst>
              <a:ext uri="{FF2B5EF4-FFF2-40B4-BE49-F238E27FC236}">
                <a16:creationId xmlns:a16="http://schemas.microsoft.com/office/drawing/2014/main" id="{0A5D1CF6-0EFF-E34D-B1B9-89C5BFB8EC55}"/>
              </a:ext>
            </a:extLst>
          </p:cNvPr>
          <p:cNvPicPr>
            <a:picLocks noChangeAspect="1"/>
          </p:cNvPicPr>
          <p:nvPr userDrawn="1"/>
        </p:nvPicPr>
        <p:blipFill>
          <a:blip r:embed="rId4">
            <a:alphaModFix amt="67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9437688" y="5722343"/>
            <a:ext cx="2456131" cy="851193"/>
          </a:xfrm>
          <a:prstGeom prst="roundRect">
            <a:avLst/>
          </a:prstGeom>
        </p:spPr>
      </p:pic>
      <p:pic>
        <p:nvPicPr>
          <p:cNvPr id="14" name="Picture 13">
            <a:extLst>
              <a:ext uri="{FF2B5EF4-FFF2-40B4-BE49-F238E27FC236}">
                <a16:creationId xmlns:a16="http://schemas.microsoft.com/office/drawing/2014/main" id="{60E01272-2BA9-FB4B-BE8F-5471FAA21918}"/>
              </a:ext>
            </a:extLst>
          </p:cNvPr>
          <p:cNvPicPr>
            <a:picLocks noChangeAspect="1"/>
          </p:cNvPicPr>
          <p:nvPr userDrawn="1"/>
        </p:nvPicPr>
        <p:blipFill>
          <a:blip r:embed="rId5">
            <a:alphaModFix amt="61000"/>
          </a:blip>
          <a:stretch>
            <a:fillRect/>
          </a:stretch>
        </p:blipFill>
        <p:spPr>
          <a:xfrm>
            <a:off x="4062170" y="5722343"/>
            <a:ext cx="2502568" cy="851193"/>
          </a:xfrm>
          <a:prstGeom prst="roundRect">
            <a:avLst/>
          </a:prstGeom>
        </p:spPr>
      </p:pic>
      <p:pic>
        <p:nvPicPr>
          <p:cNvPr id="15" name="Picture 14">
            <a:extLst>
              <a:ext uri="{FF2B5EF4-FFF2-40B4-BE49-F238E27FC236}">
                <a16:creationId xmlns:a16="http://schemas.microsoft.com/office/drawing/2014/main" id="{FA115D11-BC02-364A-A3E0-1F88C6ABDE7B}"/>
              </a:ext>
            </a:extLst>
          </p:cNvPr>
          <p:cNvPicPr>
            <a:picLocks noChangeAspect="1"/>
          </p:cNvPicPr>
          <p:nvPr userDrawn="1"/>
        </p:nvPicPr>
        <p:blipFill>
          <a:blip r:embed="rId6">
            <a:alphaModFix amt="67000"/>
          </a:blip>
          <a:stretch>
            <a:fillRect/>
          </a:stretch>
        </p:blipFill>
        <p:spPr>
          <a:xfrm>
            <a:off x="1224775" y="5722343"/>
            <a:ext cx="2657104" cy="851193"/>
          </a:xfrm>
          <a:prstGeom prst="roundRect">
            <a:avLst/>
          </a:prstGeom>
          <a:solidFill>
            <a:schemeClr val="bg1"/>
          </a:solidFill>
        </p:spPr>
      </p:pic>
    </p:spTree>
    <p:extLst>
      <p:ext uri="{BB962C8B-B14F-4D97-AF65-F5344CB8AC3E}">
        <p14:creationId xmlns:p14="http://schemas.microsoft.com/office/powerpoint/2010/main" val="2968537285"/>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Title Only">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DD6788D2-8004-FF41-A1ED-3E6CCDDB6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8484678A-299E-8945-8549-6FA1F2D83879}"/>
              </a:ext>
            </a:extLst>
          </p:cNvPr>
          <p:cNvSpPr/>
          <p:nvPr/>
        </p:nvSpPr>
        <p:spPr>
          <a:xfrm rot="16200000">
            <a:off x="5479256" y="145256"/>
            <a:ext cx="1063625" cy="12361863"/>
          </a:xfrm>
          <a:prstGeom prst="rect">
            <a:avLst/>
          </a:prstGeom>
          <a:solidFill>
            <a:srgbClr val="744A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reeform 9">
            <a:extLst>
              <a:ext uri="{FF2B5EF4-FFF2-40B4-BE49-F238E27FC236}">
                <a16:creationId xmlns:a16="http://schemas.microsoft.com/office/drawing/2014/main" id="{0C9A7079-8977-3F4F-B25E-BCEAA0E99E81}"/>
              </a:ext>
            </a:extLst>
          </p:cNvPr>
          <p:cNvSpPr/>
          <p:nvPr/>
        </p:nvSpPr>
        <p:spPr>
          <a:xfrm>
            <a:off x="921490" y="4829756"/>
            <a:ext cx="1127050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a:extLst>
              <a:ext uri="{FF2B5EF4-FFF2-40B4-BE49-F238E27FC236}">
                <a16:creationId xmlns:a16="http://schemas.microsoft.com/office/drawing/2014/main" id="{942CF20F-41EC-EC46-A88E-CCDDAFB5FE1F}"/>
              </a:ext>
            </a:extLst>
          </p:cNvPr>
          <p:cNvSpPr txBox="1"/>
          <p:nvPr/>
        </p:nvSpPr>
        <p:spPr>
          <a:xfrm>
            <a:off x="393281" y="4080661"/>
            <a:ext cx="705080" cy="2215991"/>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13800" b="1" dirty="0">
                <a:solidFill>
                  <a:srgbClr val="744A9E"/>
                </a:solidFill>
                <a:effectLst>
                  <a:outerShdw blurRad="50800" dist="38100" dir="2700000" algn="tl" rotWithShape="0">
                    <a:prstClr val="black">
                      <a:alpha val="40000"/>
                    </a:prstClr>
                  </a:outerShdw>
                </a:effectLst>
                <a:latin typeface="Candara" panose="020E0502030303020204" pitchFamily="34" charset="0"/>
              </a:rPr>
              <a:t>1</a:t>
            </a:r>
            <a:endParaRPr lang="en-US" sz="2800" b="1" dirty="0">
              <a:solidFill>
                <a:srgbClr val="744A9E"/>
              </a:solidFill>
              <a:effectLst>
                <a:outerShdw blurRad="50800" dist="38100" dir="2700000" algn="tl" rotWithShape="0">
                  <a:prstClr val="black">
                    <a:alpha val="40000"/>
                  </a:prstClr>
                </a:outerShdw>
              </a:effectLst>
              <a:latin typeface="Candara" panose="020E0502030303020204" pitchFamily="34" charset="0"/>
            </a:endParaRPr>
          </a:p>
        </p:txBody>
      </p:sp>
      <p:sp>
        <p:nvSpPr>
          <p:cNvPr id="12" name="Freeform 11">
            <a:extLst>
              <a:ext uri="{FF2B5EF4-FFF2-40B4-BE49-F238E27FC236}">
                <a16:creationId xmlns:a16="http://schemas.microsoft.com/office/drawing/2014/main" id="{4062720B-45E8-8842-8947-7A955B89A738}"/>
              </a:ext>
            </a:extLst>
          </p:cNvPr>
          <p:cNvSpPr/>
          <p:nvPr/>
        </p:nvSpPr>
        <p:spPr>
          <a:xfrm>
            <a:off x="1796441" y="3770299"/>
            <a:ext cx="10395558"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8627"/>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13">
            <a:extLst>
              <a:ext uri="{FF2B5EF4-FFF2-40B4-BE49-F238E27FC236}">
                <a16:creationId xmlns:a16="http://schemas.microsoft.com/office/drawing/2014/main" id="{9E9DD839-FCFA-1D42-9D23-FF99907A3F0F}"/>
              </a:ext>
            </a:extLst>
          </p:cNvPr>
          <p:cNvSpPr txBox="1"/>
          <p:nvPr/>
        </p:nvSpPr>
        <p:spPr>
          <a:xfrm>
            <a:off x="1083303" y="3406794"/>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744A9E"/>
                </a:solidFill>
                <a:effectLst>
                  <a:outerShdw blurRad="50800" dist="38100" dir="2700000" algn="tl" rotWithShape="0">
                    <a:prstClr val="black">
                      <a:alpha val="40000"/>
                    </a:prstClr>
                  </a:outerShdw>
                </a:effectLst>
                <a:latin typeface="Century Gothic" panose="020B0502020202020204" pitchFamily="34" charset="0"/>
              </a:rPr>
              <a:t>2</a:t>
            </a:r>
            <a:endParaRPr lang="en-US" sz="2000" b="1" dirty="0">
              <a:solidFill>
                <a:srgbClr val="744A9E"/>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5" name="Freeform 14">
            <a:extLst>
              <a:ext uri="{FF2B5EF4-FFF2-40B4-BE49-F238E27FC236}">
                <a16:creationId xmlns:a16="http://schemas.microsoft.com/office/drawing/2014/main" id="{4B11DCA2-75E5-BC4E-833B-BFC63950889D}"/>
              </a:ext>
            </a:extLst>
          </p:cNvPr>
          <p:cNvSpPr/>
          <p:nvPr/>
        </p:nvSpPr>
        <p:spPr>
          <a:xfrm>
            <a:off x="2522863" y="2591493"/>
            <a:ext cx="9669136"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Box 15">
            <a:extLst>
              <a:ext uri="{FF2B5EF4-FFF2-40B4-BE49-F238E27FC236}">
                <a16:creationId xmlns:a16="http://schemas.microsoft.com/office/drawing/2014/main" id="{D7756762-07C9-1048-B84C-6F8B2259446C}"/>
              </a:ext>
            </a:extLst>
          </p:cNvPr>
          <p:cNvSpPr txBox="1"/>
          <p:nvPr/>
        </p:nvSpPr>
        <p:spPr>
          <a:xfrm>
            <a:off x="1863666" y="2259205"/>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744A9E"/>
                </a:solidFill>
                <a:effectLst>
                  <a:outerShdw blurRad="50800" dist="38100" dir="2700000" algn="tl" rotWithShape="0">
                    <a:prstClr val="black">
                      <a:alpha val="40000"/>
                    </a:prstClr>
                  </a:outerShdw>
                </a:effectLst>
                <a:latin typeface="Century Gothic" panose="020B0502020202020204" pitchFamily="34" charset="0"/>
              </a:rPr>
              <a:t>3</a:t>
            </a:r>
            <a:endParaRPr lang="en-US" sz="2000" b="1" dirty="0">
              <a:solidFill>
                <a:srgbClr val="744A9E"/>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7" name="Freeform 16">
            <a:extLst>
              <a:ext uri="{FF2B5EF4-FFF2-40B4-BE49-F238E27FC236}">
                <a16:creationId xmlns:a16="http://schemas.microsoft.com/office/drawing/2014/main" id="{91EC7417-FC1E-1242-B5EC-4AE776AD03F9}"/>
              </a:ext>
            </a:extLst>
          </p:cNvPr>
          <p:cNvSpPr/>
          <p:nvPr/>
        </p:nvSpPr>
        <p:spPr>
          <a:xfrm>
            <a:off x="3161840" y="1410855"/>
            <a:ext cx="903015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TextBox 17">
            <a:extLst>
              <a:ext uri="{FF2B5EF4-FFF2-40B4-BE49-F238E27FC236}">
                <a16:creationId xmlns:a16="http://schemas.microsoft.com/office/drawing/2014/main" id="{428B7908-CE47-6042-A00A-4782775DED77}"/>
              </a:ext>
            </a:extLst>
          </p:cNvPr>
          <p:cNvSpPr txBox="1"/>
          <p:nvPr/>
        </p:nvSpPr>
        <p:spPr>
          <a:xfrm>
            <a:off x="2434708" y="1078567"/>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744A9E"/>
                </a:solidFill>
                <a:effectLst>
                  <a:outerShdw blurRad="50800" dist="38100" dir="2700000" algn="tl" rotWithShape="0">
                    <a:prstClr val="black">
                      <a:alpha val="40000"/>
                    </a:prstClr>
                  </a:outerShdw>
                </a:effectLst>
                <a:latin typeface="Century Gothic" panose="020B0502020202020204" pitchFamily="34" charset="0"/>
              </a:rPr>
              <a:t>4</a:t>
            </a:r>
            <a:endParaRPr lang="en-US" sz="2000" b="1" dirty="0">
              <a:solidFill>
                <a:srgbClr val="744A9E"/>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9" name="Freeform 18">
            <a:extLst>
              <a:ext uri="{FF2B5EF4-FFF2-40B4-BE49-F238E27FC236}">
                <a16:creationId xmlns:a16="http://schemas.microsoft.com/office/drawing/2014/main" id="{82FC4BAA-8FF1-754E-B826-59E933A0BC37}"/>
              </a:ext>
            </a:extLst>
          </p:cNvPr>
          <p:cNvSpPr/>
          <p:nvPr/>
        </p:nvSpPr>
        <p:spPr>
          <a:xfrm>
            <a:off x="3536413" y="187978"/>
            <a:ext cx="8655587"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a:extLst>
              <a:ext uri="{FF2B5EF4-FFF2-40B4-BE49-F238E27FC236}">
                <a16:creationId xmlns:a16="http://schemas.microsoft.com/office/drawing/2014/main" id="{8268F5E8-E840-8F49-B9B7-13D8A765AEBF}"/>
              </a:ext>
            </a:extLst>
          </p:cNvPr>
          <p:cNvSpPr txBox="1"/>
          <p:nvPr/>
        </p:nvSpPr>
        <p:spPr>
          <a:xfrm>
            <a:off x="2876031" y="-112119"/>
            <a:ext cx="798703"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744A9E"/>
                </a:solidFill>
                <a:effectLst>
                  <a:outerShdw blurRad="50800" dist="38100" dir="2700000" algn="tl" rotWithShape="0">
                    <a:prstClr val="black">
                      <a:alpha val="40000"/>
                    </a:prstClr>
                  </a:outerShdw>
                </a:effectLst>
                <a:latin typeface="Century Gothic" panose="020B0502020202020204" pitchFamily="34" charset="0"/>
              </a:rPr>
              <a:t>5</a:t>
            </a:r>
            <a:endParaRPr lang="en-US" sz="2000" b="1" dirty="0">
              <a:solidFill>
                <a:srgbClr val="744A9E"/>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6004192"/>
            <a:ext cx="4800600" cy="590281"/>
          </a:xfrm>
        </p:spPr>
        <p:txBody>
          <a:bodyPr/>
          <a:lstStyle>
            <a:lvl1pPr algn="ctr">
              <a:defRPr sz="54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183029" y="4879498"/>
            <a:ext cx="10787716" cy="814432"/>
          </a:xfrm>
        </p:spPr>
        <p:txBody>
          <a:bodyPr anchor="ctr"/>
          <a:lstStyle>
            <a:lvl1pPr algn="l">
              <a:defRPr sz="2400" b="1">
                <a:solidFill>
                  <a:schemeClr val="bg1"/>
                </a:solidFill>
              </a:defRPr>
            </a:lvl1pPr>
          </a:lstStyle>
          <a:p>
            <a:pPr lvl="0"/>
            <a:r>
              <a:rPr lang="en-US"/>
              <a:t>Edit Master text styles</a:t>
            </a:r>
          </a:p>
        </p:txBody>
      </p:sp>
      <p:sp>
        <p:nvSpPr>
          <p:cNvPr id="20" name="Text Placeholder 4">
            <a:extLst>
              <a:ext uri="{FF2B5EF4-FFF2-40B4-BE49-F238E27FC236}">
                <a16:creationId xmlns:a16="http://schemas.microsoft.com/office/drawing/2014/main" id="{65750A9F-9303-4F41-8E21-C19B3D88954B}"/>
              </a:ext>
            </a:extLst>
          </p:cNvPr>
          <p:cNvSpPr>
            <a:spLocks noGrp="1"/>
          </p:cNvSpPr>
          <p:nvPr>
            <p:ph type="body" sz="quarter" idx="12"/>
          </p:nvPr>
        </p:nvSpPr>
        <p:spPr>
          <a:xfrm>
            <a:off x="2027027" y="3820041"/>
            <a:ext cx="9950245" cy="814432"/>
          </a:xfrm>
        </p:spPr>
        <p:txBody>
          <a:bodyPr anchor="ctr"/>
          <a:lstStyle>
            <a:lvl1pPr algn="l">
              <a:defRPr sz="2400" b="1">
                <a:solidFill>
                  <a:schemeClr val="bg1"/>
                </a:solidFill>
              </a:defRPr>
            </a:lvl1pPr>
          </a:lstStyle>
          <a:p>
            <a:pPr lvl="0"/>
            <a:r>
              <a:rPr lang="en-US"/>
              <a:t>Edit Master text styles</a:t>
            </a:r>
          </a:p>
        </p:txBody>
      </p:sp>
      <p:sp>
        <p:nvSpPr>
          <p:cNvPr id="23" name="Text Placeholder 4">
            <a:extLst>
              <a:ext uri="{FF2B5EF4-FFF2-40B4-BE49-F238E27FC236}">
                <a16:creationId xmlns:a16="http://schemas.microsoft.com/office/drawing/2014/main" id="{A0D46D0A-B8F3-DF43-AD13-62E7C94CA2B6}"/>
              </a:ext>
            </a:extLst>
          </p:cNvPr>
          <p:cNvSpPr>
            <a:spLocks noGrp="1"/>
          </p:cNvSpPr>
          <p:nvPr>
            <p:ph type="body" sz="quarter" idx="13"/>
          </p:nvPr>
        </p:nvSpPr>
        <p:spPr>
          <a:xfrm>
            <a:off x="2722333" y="2641235"/>
            <a:ext cx="9254940" cy="814432"/>
          </a:xfrm>
        </p:spPr>
        <p:txBody>
          <a:bodyPr anchor="ctr"/>
          <a:lstStyle>
            <a:lvl1pPr algn="l">
              <a:defRPr sz="2400" b="1">
                <a:solidFill>
                  <a:schemeClr val="bg1"/>
                </a:solidFill>
              </a:defRPr>
            </a:lvl1pPr>
          </a:lstStyle>
          <a:p>
            <a:pPr lvl="0"/>
            <a:r>
              <a:rPr lang="en-US"/>
              <a:t>Edit Master text styles</a:t>
            </a:r>
          </a:p>
        </p:txBody>
      </p:sp>
      <p:sp>
        <p:nvSpPr>
          <p:cNvPr id="27" name="Text Placeholder 4">
            <a:extLst>
              <a:ext uri="{FF2B5EF4-FFF2-40B4-BE49-F238E27FC236}">
                <a16:creationId xmlns:a16="http://schemas.microsoft.com/office/drawing/2014/main" id="{3B058D4B-5CCD-F442-AC3E-FA2F47773085}"/>
              </a:ext>
            </a:extLst>
          </p:cNvPr>
          <p:cNvSpPr>
            <a:spLocks noGrp="1"/>
          </p:cNvSpPr>
          <p:nvPr>
            <p:ph type="body" sz="quarter" idx="14"/>
          </p:nvPr>
        </p:nvSpPr>
        <p:spPr>
          <a:xfrm>
            <a:off x="3340468" y="1460597"/>
            <a:ext cx="8643336" cy="814432"/>
          </a:xfrm>
        </p:spPr>
        <p:txBody>
          <a:bodyPr anchor="ctr"/>
          <a:lstStyle>
            <a:lvl1pPr algn="l">
              <a:defRPr sz="2400" b="1">
                <a:solidFill>
                  <a:schemeClr val="bg1"/>
                </a:solidFill>
              </a:defRPr>
            </a:lvl1pPr>
          </a:lstStyle>
          <a:p>
            <a:pPr lvl="0"/>
            <a:r>
              <a:rPr lang="en-US"/>
              <a:t>Edit Master text styles</a:t>
            </a:r>
          </a:p>
        </p:txBody>
      </p:sp>
      <p:sp>
        <p:nvSpPr>
          <p:cNvPr id="30" name="Text Placeholder 4">
            <a:extLst>
              <a:ext uri="{FF2B5EF4-FFF2-40B4-BE49-F238E27FC236}">
                <a16:creationId xmlns:a16="http://schemas.microsoft.com/office/drawing/2014/main" id="{7AC57920-5249-514D-9C93-332B8DDF1543}"/>
              </a:ext>
            </a:extLst>
          </p:cNvPr>
          <p:cNvSpPr>
            <a:spLocks noGrp="1"/>
          </p:cNvSpPr>
          <p:nvPr>
            <p:ph type="body" sz="quarter" idx="15"/>
          </p:nvPr>
        </p:nvSpPr>
        <p:spPr>
          <a:xfrm>
            <a:off x="3698995" y="237720"/>
            <a:ext cx="8284809" cy="814432"/>
          </a:xfrm>
        </p:spPr>
        <p:txBody>
          <a:bodyPr anchor="ctr"/>
          <a:lstStyle>
            <a:lvl1pPr algn="l">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412099763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3000"/>
            </a:lvl1pPr>
            <a:lvl2pPr>
              <a:defRPr sz="28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563656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E28CD7-F0B1-814E-BF28-FFF1F09719A4}"/>
              </a:ext>
            </a:extLst>
          </p:cNvPr>
          <p:cNvSpPr/>
          <p:nvPr/>
        </p:nvSpPr>
        <p:spPr>
          <a:xfrm>
            <a:off x="0" y="5910263"/>
            <a:ext cx="12192000" cy="94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AE3E14EE-9C0B-4C43-A8EE-9091184486B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525969"/>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Quote2">
    <p:spTree>
      <p:nvGrpSpPr>
        <p:cNvPr id="1" name=""/>
        <p:cNvGrpSpPr/>
        <p:nvPr/>
      </p:nvGrpSpPr>
      <p:grpSpPr>
        <a:xfrm>
          <a:off x="0" y="0"/>
          <a:ext cx="0" cy="0"/>
          <a:chOff x="0" y="0"/>
          <a:chExt cx="0" cy="0"/>
        </a:xfrm>
      </p:grpSpPr>
      <p:sp>
        <p:nvSpPr>
          <p:cNvPr id="2" name="Title 1"/>
          <p:cNvSpPr>
            <a:spLocks noGrp="1"/>
          </p:cNvSpPr>
          <p:nvPr>
            <p:ph type="title"/>
          </p:nvPr>
        </p:nvSpPr>
        <p:spPr>
          <a:xfrm>
            <a:off x="1016000" y="32004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6000" y="1676401"/>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189312097"/>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22352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52787"/>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lstStyle>
            <a:lvl1pPr>
              <a:defRPr sz="4000">
                <a:latin typeface="Calibri" pitchFamily="34" charset="0"/>
                <a:cs typeface="Calibri"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844707"/>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B5212F91-341C-EC45-8178-E10853F57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a:extLst>
              <a:ext uri="{FF2B5EF4-FFF2-40B4-BE49-F238E27FC236}">
                <a16:creationId xmlns:a16="http://schemas.microsoft.com/office/drawing/2014/main" id="{F001DDAD-7887-7D4B-96EE-DAB01E945AC4}"/>
              </a:ext>
            </a:extLst>
          </p:cNvPr>
          <p:cNvSpPr/>
          <p:nvPr/>
        </p:nvSpPr>
        <p:spPr>
          <a:xfrm rot="16200000">
            <a:off x="5530057" y="196056"/>
            <a:ext cx="5294312" cy="8029575"/>
          </a:xfrm>
          <a:prstGeom prst="rtTriangle">
            <a:avLst/>
          </a:prstGeom>
          <a:solidFill>
            <a:srgbClr val="593A7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55BCD33A-827D-9745-8D23-CD189ECA98D7}"/>
              </a:ext>
            </a:extLst>
          </p:cNvPr>
          <p:cNvSpPr>
            <a:spLocks noGrp="1"/>
          </p:cNvSpPr>
          <p:nvPr>
            <p:ph type="body" sz="quarter" idx="10"/>
          </p:nvPr>
        </p:nvSpPr>
        <p:spPr>
          <a:xfrm rot="19594670">
            <a:off x="5004940" y="4081501"/>
            <a:ext cx="7448906" cy="723900"/>
          </a:xfrm>
        </p:spPr>
        <p:txBody>
          <a:bodyPr/>
          <a:lstStyle>
            <a:lvl4pPr marL="1828800" indent="0">
              <a:buNone/>
              <a:defRPr sz="2800" b="1">
                <a:solidFill>
                  <a:schemeClr val="bg1"/>
                </a:solidFill>
              </a:defRPr>
            </a:lvl4pPr>
          </a:lstStyle>
          <a:p>
            <a:pPr lvl="0"/>
            <a:r>
              <a:rPr lang="en-US"/>
              <a:t>Edit Master text styles</a:t>
            </a:r>
          </a:p>
        </p:txBody>
      </p:sp>
    </p:spTree>
    <p:extLst>
      <p:ext uri="{BB962C8B-B14F-4D97-AF65-F5344CB8AC3E}">
        <p14:creationId xmlns:p14="http://schemas.microsoft.com/office/powerpoint/2010/main" val="1469037353"/>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rgbClr val="263878">
            <a:alpha val="83136"/>
          </a:srgb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E722540-E67C-E54D-A7E4-15A288E92536}"/>
              </a:ext>
            </a:extLst>
          </p:cNvPr>
          <p:cNvSpPr/>
          <p:nvPr/>
        </p:nvSpPr>
        <p:spPr>
          <a:xfrm>
            <a:off x="23813" y="1825625"/>
            <a:ext cx="12168187" cy="125888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BD1F13D4-BD2A-6046-B7E6-D0DD59F752B4}"/>
              </a:ext>
            </a:extLst>
          </p:cNvPr>
          <p:cNvSpPr/>
          <p:nvPr/>
        </p:nvSpPr>
        <p:spPr>
          <a:xfrm>
            <a:off x="0" y="3082925"/>
            <a:ext cx="12168188" cy="1250950"/>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Rectangle 7">
            <a:extLst>
              <a:ext uri="{FF2B5EF4-FFF2-40B4-BE49-F238E27FC236}">
                <a16:creationId xmlns:a16="http://schemas.microsoft.com/office/drawing/2014/main" id="{4A9D5849-97AE-924A-B9EC-4223EA77EF39}"/>
              </a:ext>
            </a:extLst>
          </p:cNvPr>
          <p:cNvSpPr/>
          <p:nvPr/>
        </p:nvSpPr>
        <p:spPr>
          <a:xfrm>
            <a:off x="0" y="4333875"/>
            <a:ext cx="12192000" cy="1257300"/>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9" name="TextBox 12">
            <a:extLst>
              <a:ext uri="{FF2B5EF4-FFF2-40B4-BE49-F238E27FC236}">
                <a16:creationId xmlns:a16="http://schemas.microsoft.com/office/drawing/2014/main" id="{96A5450F-9337-0C45-AD78-A18543927591}"/>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a:solidFill>
                  <a:schemeClr val="bg1"/>
                </a:solidFill>
              </a:rPr>
              <a:t>Objectives</a:t>
            </a:r>
          </a:p>
        </p:txBody>
      </p:sp>
      <p:sp>
        <p:nvSpPr>
          <p:cNvPr id="10" name="TextBox 9">
            <a:extLst>
              <a:ext uri="{FF2B5EF4-FFF2-40B4-BE49-F238E27FC236}">
                <a16:creationId xmlns:a16="http://schemas.microsoft.com/office/drawing/2014/main" id="{995571C9-DF87-7D48-A9AA-506148598CE6}"/>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1" name="Rectangle 10">
            <a:extLst>
              <a:ext uri="{FF2B5EF4-FFF2-40B4-BE49-F238E27FC236}">
                <a16:creationId xmlns:a16="http://schemas.microsoft.com/office/drawing/2014/main" id="{8A9BE9A3-EAA3-CA43-BEFD-1278866C325B}"/>
              </a:ext>
            </a:extLst>
          </p:cNvPr>
          <p:cNvSpPr/>
          <p:nvPr/>
        </p:nvSpPr>
        <p:spPr>
          <a:xfrm>
            <a:off x="0" y="5576888"/>
            <a:ext cx="12192000" cy="1281112"/>
          </a:xfrm>
          <a:prstGeom prst="rect">
            <a:avLst/>
          </a:prstGeom>
          <a:solidFill>
            <a:srgbClr val="F6CE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4" name="Text Placeholder 4">
            <a:extLst>
              <a:ext uri="{FF2B5EF4-FFF2-40B4-BE49-F238E27FC236}">
                <a16:creationId xmlns:a16="http://schemas.microsoft.com/office/drawing/2014/main" id="{0ABD3F3C-8BD2-274C-A964-4B5413D424ED}"/>
              </a:ext>
            </a:extLst>
          </p:cNvPr>
          <p:cNvSpPr>
            <a:spLocks noGrp="1"/>
          </p:cNvSpPr>
          <p:nvPr>
            <p:ph type="body" sz="quarter" idx="11"/>
          </p:nvPr>
        </p:nvSpPr>
        <p:spPr>
          <a:xfrm>
            <a:off x="1652838" y="20281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6" name="Text Placeholder 4">
            <a:extLst>
              <a:ext uri="{FF2B5EF4-FFF2-40B4-BE49-F238E27FC236}">
                <a16:creationId xmlns:a16="http://schemas.microsoft.com/office/drawing/2014/main" id="{95BD4D80-2B3C-2F4D-8988-B862E300FB32}"/>
              </a:ext>
            </a:extLst>
          </p:cNvPr>
          <p:cNvSpPr>
            <a:spLocks noGrp="1"/>
          </p:cNvSpPr>
          <p:nvPr>
            <p:ph type="body" sz="quarter" idx="12"/>
          </p:nvPr>
        </p:nvSpPr>
        <p:spPr>
          <a:xfrm>
            <a:off x="1652838" y="32854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7" name="Text Placeholder 4">
            <a:extLst>
              <a:ext uri="{FF2B5EF4-FFF2-40B4-BE49-F238E27FC236}">
                <a16:creationId xmlns:a16="http://schemas.microsoft.com/office/drawing/2014/main" id="{A344143F-58BB-334D-BBCD-DCF9B4366ADD}"/>
              </a:ext>
            </a:extLst>
          </p:cNvPr>
          <p:cNvSpPr>
            <a:spLocks noGrp="1"/>
          </p:cNvSpPr>
          <p:nvPr>
            <p:ph type="body" sz="quarter" idx="13"/>
          </p:nvPr>
        </p:nvSpPr>
        <p:spPr>
          <a:xfrm>
            <a:off x="1652838" y="4466525"/>
            <a:ext cx="10169691" cy="8654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8" name="Text Placeholder 4">
            <a:extLst>
              <a:ext uri="{FF2B5EF4-FFF2-40B4-BE49-F238E27FC236}">
                <a16:creationId xmlns:a16="http://schemas.microsoft.com/office/drawing/2014/main" id="{B17AADC3-47C0-4344-A6F1-B6F9146186F8}"/>
              </a:ext>
            </a:extLst>
          </p:cNvPr>
          <p:cNvSpPr>
            <a:spLocks noGrp="1"/>
          </p:cNvSpPr>
          <p:nvPr>
            <p:ph type="body" sz="quarter" idx="14"/>
          </p:nvPr>
        </p:nvSpPr>
        <p:spPr>
          <a:xfrm>
            <a:off x="1652838" y="5723825"/>
            <a:ext cx="10169691" cy="865475"/>
          </a:xfrm>
        </p:spPr>
        <p:txBody>
          <a:bodyPr/>
          <a:lstStyle>
            <a:lvl1pPr algn="l">
              <a:lnSpc>
                <a:spcPct val="100000"/>
              </a:lnSpc>
              <a:spcBef>
                <a:spcPts val="0"/>
              </a:spcBef>
              <a:defRPr sz="2000">
                <a:solidFill>
                  <a:schemeClr val="tx1">
                    <a:lumMod val="65000"/>
                    <a:lumOff val="35000"/>
                  </a:schemeClr>
                </a:solidFill>
                <a:latin typeface="+mn-lt"/>
              </a:defRPr>
            </a:lvl1pPr>
          </a:lstStyle>
          <a:p>
            <a:pPr lvl="0"/>
            <a:r>
              <a:rPr lang="en-US"/>
              <a:t>Edit Master text styles</a:t>
            </a:r>
          </a:p>
        </p:txBody>
      </p:sp>
    </p:spTree>
    <p:extLst>
      <p:ext uri="{BB962C8B-B14F-4D97-AF65-F5344CB8AC3E}">
        <p14:creationId xmlns:p14="http://schemas.microsoft.com/office/powerpoint/2010/main" val="250580570"/>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47BC54-238F-9A48-97BF-80C17A6658EA}"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28086325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376" y="0"/>
            <a:ext cx="10515600" cy="824753"/>
          </a:xfrm>
        </p:spPr>
        <p:txBody>
          <a:bodyPr/>
          <a:lstStyle/>
          <a:p>
            <a:r>
              <a:rPr lang="en-US"/>
              <a:t>Click to edit Master title style</a:t>
            </a:r>
          </a:p>
        </p:txBody>
      </p:sp>
    </p:spTree>
    <p:extLst>
      <p:ext uri="{BB962C8B-B14F-4D97-AF65-F5344CB8AC3E}">
        <p14:creationId xmlns:p14="http://schemas.microsoft.com/office/powerpoint/2010/main" val="544801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rgbClr val="8FA6A1"/>
        </a:solid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9580E4CB-4087-8047-9C31-A1BEEDB0C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437688" y="5938838"/>
            <a:ext cx="20208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54C0CA1-1038-034B-855D-D81E446AA108}"/>
              </a:ext>
            </a:extLst>
          </p:cNvPr>
          <p:cNvPicPr>
            <a:picLocks noChangeAspect="1"/>
          </p:cNvPicPr>
          <p:nvPr/>
        </p:nvPicPr>
        <p:blipFill>
          <a:blip r:embed="rId3">
            <a:alphaModFix amt="74000"/>
          </a:blip>
          <a:stretch>
            <a:fillRect/>
          </a:stretch>
        </p:blipFill>
        <p:spPr>
          <a:xfrm>
            <a:off x="8771898" y="4711172"/>
            <a:ext cx="3274609" cy="1060017"/>
          </a:xfrm>
          <a:prstGeom prst="roundRect">
            <a:avLst/>
          </a:prstGeom>
        </p:spPr>
      </p:pic>
      <p:pic>
        <p:nvPicPr>
          <p:cNvPr id="6" name="Picture 5">
            <a:extLst>
              <a:ext uri="{FF2B5EF4-FFF2-40B4-BE49-F238E27FC236}">
                <a16:creationId xmlns:a16="http://schemas.microsoft.com/office/drawing/2014/main" id="{E048CD5F-86E3-C140-8089-E599216E0F35}"/>
              </a:ext>
            </a:extLst>
          </p:cNvPr>
          <p:cNvPicPr>
            <a:picLocks noChangeAspect="1"/>
          </p:cNvPicPr>
          <p:nvPr/>
        </p:nvPicPr>
        <p:blipFill>
          <a:blip r:embed="rId4"/>
          <a:srcRect r="75326" b="40496"/>
          <a:stretch>
            <a:fillRect/>
          </a:stretch>
        </p:blipFill>
        <p:spPr>
          <a:xfrm>
            <a:off x="-386336" y="-91406"/>
            <a:ext cx="2164348" cy="4108712"/>
          </a:xfrm>
          <a:custGeom>
            <a:avLst/>
            <a:gdLst>
              <a:gd name="connsiteX0" fmla="*/ 1084930 w 2164348"/>
              <a:gd name="connsiteY0" fmla="*/ 0 h 4108712"/>
              <a:gd name="connsiteX1" fmla="*/ 2164348 w 2164348"/>
              <a:gd name="connsiteY1" fmla="*/ 0 h 4108712"/>
              <a:gd name="connsiteX2" fmla="*/ 0 w 2164348"/>
              <a:gd name="connsiteY2" fmla="*/ 4108712 h 4108712"/>
              <a:gd name="connsiteX3" fmla="*/ 0 w 2164348"/>
              <a:gd name="connsiteY3" fmla="*/ 2059587 h 4108712"/>
            </a:gdLst>
            <a:ahLst/>
            <a:cxnLst>
              <a:cxn ang="0">
                <a:pos x="connsiteX0" y="connsiteY0"/>
              </a:cxn>
              <a:cxn ang="0">
                <a:pos x="connsiteX1" y="connsiteY1"/>
              </a:cxn>
              <a:cxn ang="0">
                <a:pos x="connsiteX2" y="connsiteY2"/>
              </a:cxn>
              <a:cxn ang="0">
                <a:pos x="connsiteX3" y="connsiteY3"/>
              </a:cxn>
            </a:cxnLst>
            <a:rect l="l" t="t" r="r" b="b"/>
            <a:pathLst>
              <a:path w="2164348" h="4108712">
                <a:moveTo>
                  <a:pt x="1084930" y="0"/>
                </a:moveTo>
                <a:lnTo>
                  <a:pt x="2164348" y="0"/>
                </a:lnTo>
                <a:lnTo>
                  <a:pt x="0" y="4108712"/>
                </a:lnTo>
                <a:lnTo>
                  <a:pt x="0" y="2059587"/>
                </a:lnTo>
                <a:close/>
              </a:path>
            </a:pathLst>
          </a:custGeom>
        </p:spPr>
      </p:pic>
      <p:pic>
        <p:nvPicPr>
          <p:cNvPr id="8" name="Picture 7">
            <a:extLst>
              <a:ext uri="{FF2B5EF4-FFF2-40B4-BE49-F238E27FC236}">
                <a16:creationId xmlns:a16="http://schemas.microsoft.com/office/drawing/2014/main" id="{7C63E1BC-445D-1747-BDF9-FABEF726CE64}"/>
              </a:ext>
            </a:extLst>
          </p:cNvPr>
          <p:cNvPicPr>
            <a:picLocks noChangeAspect="1"/>
          </p:cNvPicPr>
          <p:nvPr/>
        </p:nvPicPr>
        <p:blipFill>
          <a:blip r:embed="rId4"/>
          <a:srcRect r="55125"/>
          <a:stretch>
            <a:fillRect/>
          </a:stretch>
        </p:blipFill>
        <p:spPr>
          <a:xfrm>
            <a:off x="-837728" y="-193278"/>
            <a:ext cx="3936367" cy="6904939"/>
          </a:xfrm>
          <a:custGeom>
            <a:avLst/>
            <a:gdLst>
              <a:gd name="connsiteX0" fmla="*/ 2870060 w 3936367"/>
              <a:gd name="connsiteY0" fmla="*/ 0 h 6904939"/>
              <a:gd name="connsiteX1" fmla="*/ 3936367 w 3936367"/>
              <a:gd name="connsiteY1" fmla="*/ 0 h 6904939"/>
              <a:gd name="connsiteX2" fmla="*/ 530228 w 3936367"/>
              <a:gd name="connsiteY2" fmla="*/ 6904939 h 6904939"/>
              <a:gd name="connsiteX3" fmla="*/ 0 w 3936367"/>
              <a:gd name="connsiteY3" fmla="*/ 6904939 h 6904939"/>
              <a:gd name="connsiteX4" fmla="*/ 0 w 3936367"/>
              <a:gd name="connsiteY4" fmla="*/ 5818197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367" h="6904939">
                <a:moveTo>
                  <a:pt x="2870060" y="0"/>
                </a:moveTo>
                <a:lnTo>
                  <a:pt x="3936367" y="0"/>
                </a:lnTo>
                <a:lnTo>
                  <a:pt x="530228" y="6904939"/>
                </a:lnTo>
                <a:lnTo>
                  <a:pt x="0" y="6904939"/>
                </a:lnTo>
                <a:lnTo>
                  <a:pt x="0" y="5818197"/>
                </a:lnTo>
                <a:close/>
              </a:path>
            </a:pathLst>
          </a:custGeom>
        </p:spPr>
      </p:pic>
      <p:pic>
        <p:nvPicPr>
          <p:cNvPr id="9" name="Picture 8">
            <a:extLst>
              <a:ext uri="{FF2B5EF4-FFF2-40B4-BE49-F238E27FC236}">
                <a16:creationId xmlns:a16="http://schemas.microsoft.com/office/drawing/2014/main" id="{6385164B-F166-4342-A2B9-1C2C96581223}"/>
              </a:ext>
            </a:extLst>
          </p:cNvPr>
          <p:cNvPicPr>
            <a:picLocks noChangeAspect="1"/>
          </p:cNvPicPr>
          <p:nvPr/>
        </p:nvPicPr>
        <p:blipFill>
          <a:blip r:embed="rId4"/>
          <a:srcRect l="14246" r="34742"/>
          <a:stretch>
            <a:fillRect/>
          </a:stretch>
        </p:blipFill>
        <p:spPr>
          <a:xfrm>
            <a:off x="-205358" y="0"/>
            <a:ext cx="4474730" cy="6904939"/>
          </a:xfrm>
          <a:custGeom>
            <a:avLst/>
            <a:gdLst>
              <a:gd name="connsiteX0" fmla="*/ 3408300 w 4474730"/>
              <a:gd name="connsiteY0" fmla="*/ 0 h 6904939"/>
              <a:gd name="connsiteX1" fmla="*/ 4474730 w 4474730"/>
              <a:gd name="connsiteY1" fmla="*/ 0 h 6904939"/>
              <a:gd name="connsiteX2" fmla="*/ 1066429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29" y="6904939"/>
                </a:lnTo>
                <a:lnTo>
                  <a:pt x="0" y="6904939"/>
                </a:lnTo>
                <a:close/>
              </a:path>
            </a:pathLst>
          </a:custGeom>
        </p:spPr>
      </p:pic>
      <p:pic>
        <p:nvPicPr>
          <p:cNvPr id="10" name="Picture 9">
            <a:extLst>
              <a:ext uri="{FF2B5EF4-FFF2-40B4-BE49-F238E27FC236}">
                <a16:creationId xmlns:a16="http://schemas.microsoft.com/office/drawing/2014/main" id="{2C6F9603-1D5A-524B-A51D-C1B839AC27A4}"/>
              </a:ext>
            </a:extLst>
          </p:cNvPr>
          <p:cNvPicPr>
            <a:picLocks noChangeAspect="1"/>
          </p:cNvPicPr>
          <p:nvPr/>
        </p:nvPicPr>
        <p:blipFill>
          <a:blip r:embed="rId4"/>
          <a:srcRect l="33300" r="15688"/>
          <a:stretch>
            <a:fillRect/>
          </a:stretch>
        </p:blipFill>
        <p:spPr>
          <a:xfrm>
            <a:off x="1139668" y="0"/>
            <a:ext cx="4474730" cy="6904939"/>
          </a:xfrm>
          <a:custGeom>
            <a:avLst/>
            <a:gdLst>
              <a:gd name="connsiteX0" fmla="*/ 3408300 w 4474730"/>
              <a:gd name="connsiteY0" fmla="*/ 0 h 6904939"/>
              <a:gd name="connsiteX1" fmla="*/ 4474730 w 4474730"/>
              <a:gd name="connsiteY1" fmla="*/ 0 h 6904939"/>
              <a:gd name="connsiteX2" fmla="*/ 1066430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30" y="6904939"/>
                </a:lnTo>
                <a:lnTo>
                  <a:pt x="0" y="6904939"/>
                </a:lnTo>
                <a:close/>
              </a:path>
            </a:pathLst>
          </a:custGeom>
        </p:spPr>
      </p:pic>
      <p:pic>
        <p:nvPicPr>
          <p:cNvPr id="11" name="Picture 10">
            <a:extLst>
              <a:ext uri="{FF2B5EF4-FFF2-40B4-BE49-F238E27FC236}">
                <a16:creationId xmlns:a16="http://schemas.microsoft.com/office/drawing/2014/main" id="{CD706D92-2A7D-954D-BD01-025E62BBEEA6}"/>
              </a:ext>
            </a:extLst>
          </p:cNvPr>
          <p:cNvPicPr>
            <a:picLocks noChangeAspect="1"/>
          </p:cNvPicPr>
          <p:nvPr/>
        </p:nvPicPr>
        <p:blipFill rotWithShape="1">
          <a:blip r:embed="rId4"/>
          <a:srcRect l="52467" r="-133"/>
          <a:stretch/>
        </p:blipFill>
        <p:spPr>
          <a:xfrm>
            <a:off x="2417296" y="0"/>
            <a:ext cx="4181212" cy="6904939"/>
          </a:xfrm>
          <a:custGeom>
            <a:avLst/>
            <a:gdLst>
              <a:gd name="connsiteX0" fmla="*/ 3408300 w 4169524"/>
              <a:gd name="connsiteY0" fmla="*/ 0 h 6904939"/>
              <a:gd name="connsiteX1" fmla="*/ 4169524 w 4169524"/>
              <a:gd name="connsiteY1" fmla="*/ 0 h 6904939"/>
              <a:gd name="connsiteX2" fmla="*/ 4169524 w 4169524"/>
              <a:gd name="connsiteY2" fmla="*/ 618321 h 6904939"/>
              <a:gd name="connsiteX3" fmla="*/ 1066430 w 4169524"/>
              <a:gd name="connsiteY3" fmla="*/ 6904939 h 6904939"/>
              <a:gd name="connsiteX4" fmla="*/ 0 w 4169524"/>
              <a:gd name="connsiteY4" fmla="*/ 6904939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524" h="6904939">
                <a:moveTo>
                  <a:pt x="3408300" y="0"/>
                </a:moveTo>
                <a:lnTo>
                  <a:pt x="4169524" y="0"/>
                </a:lnTo>
                <a:lnTo>
                  <a:pt x="4169524" y="618321"/>
                </a:lnTo>
                <a:lnTo>
                  <a:pt x="1066430" y="6904939"/>
                </a:lnTo>
                <a:lnTo>
                  <a:pt x="0" y="6904939"/>
                </a:lnTo>
                <a:close/>
              </a:path>
            </a:pathLst>
          </a:custGeom>
        </p:spPr>
      </p:pic>
      <p:pic>
        <p:nvPicPr>
          <p:cNvPr id="12" name="Picture 11">
            <a:extLst>
              <a:ext uri="{FF2B5EF4-FFF2-40B4-BE49-F238E27FC236}">
                <a16:creationId xmlns:a16="http://schemas.microsoft.com/office/drawing/2014/main" id="{18CC35D9-3B31-6F4F-B344-6E14934E7A8E}"/>
              </a:ext>
            </a:extLst>
          </p:cNvPr>
          <p:cNvPicPr>
            <a:picLocks noChangeAspect="1"/>
          </p:cNvPicPr>
          <p:nvPr/>
        </p:nvPicPr>
        <p:blipFill>
          <a:blip r:embed="rId4"/>
          <a:srcRect l="71635" t="26997"/>
          <a:stretch>
            <a:fillRect/>
          </a:stretch>
        </p:blipFill>
        <p:spPr>
          <a:xfrm>
            <a:off x="3731009" y="1817155"/>
            <a:ext cx="2506625" cy="5040845"/>
          </a:xfrm>
          <a:custGeom>
            <a:avLst/>
            <a:gdLst>
              <a:gd name="connsiteX0" fmla="*/ 2488177 w 2488177"/>
              <a:gd name="connsiteY0" fmla="*/ 0 h 5040845"/>
              <a:gd name="connsiteX1" fmla="*/ 2488177 w 2488177"/>
              <a:gd name="connsiteY1" fmla="*/ 2160499 h 5040845"/>
              <a:gd name="connsiteX2" fmla="*/ 1066429 w 2488177"/>
              <a:gd name="connsiteY2" fmla="*/ 5040845 h 5040845"/>
              <a:gd name="connsiteX3" fmla="*/ 0 w 2488177"/>
              <a:gd name="connsiteY3" fmla="*/ 5040845 h 5040845"/>
            </a:gdLst>
            <a:ahLst/>
            <a:cxnLst>
              <a:cxn ang="0">
                <a:pos x="connsiteX0" y="connsiteY0"/>
              </a:cxn>
              <a:cxn ang="0">
                <a:pos x="connsiteX1" y="connsiteY1"/>
              </a:cxn>
              <a:cxn ang="0">
                <a:pos x="connsiteX2" y="connsiteY2"/>
              </a:cxn>
              <a:cxn ang="0">
                <a:pos x="connsiteX3" y="connsiteY3"/>
              </a:cxn>
            </a:cxnLst>
            <a:rect l="l" t="t" r="r" b="b"/>
            <a:pathLst>
              <a:path w="2488177" h="5040845">
                <a:moveTo>
                  <a:pt x="2488177" y="0"/>
                </a:moveTo>
                <a:lnTo>
                  <a:pt x="2488177" y="2160499"/>
                </a:lnTo>
                <a:lnTo>
                  <a:pt x="1066429" y="5040845"/>
                </a:lnTo>
                <a:lnTo>
                  <a:pt x="0" y="5040845"/>
                </a:lnTo>
                <a:close/>
              </a:path>
            </a:pathLst>
          </a:custGeom>
        </p:spPr>
      </p:pic>
      <p:sp>
        <p:nvSpPr>
          <p:cNvPr id="13" name="Rectangle 12">
            <a:extLst>
              <a:ext uri="{FF2B5EF4-FFF2-40B4-BE49-F238E27FC236}">
                <a16:creationId xmlns:a16="http://schemas.microsoft.com/office/drawing/2014/main" id="{3A019166-C5CF-134A-9A6E-7D86AAB2B532}"/>
              </a:ext>
            </a:extLst>
          </p:cNvPr>
          <p:cNvSpPr/>
          <p:nvPr/>
        </p:nvSpPr>
        <p:spPr>
          <a:xfrm>
            <a:off x="5614988" y="0"/>
            <a:ext cx="6577012" cy="6858000"/>
          </a:xfrm>
          <a:prstGeom prst="rect">
            <a:avLst/>
          </a:prstGeom>
          <a:solidFill>
            <a:srgbClr val="8FA6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 name="Picture 14">
            <a:extLst>
              <a:ext uri="{FF2B5EF4-FFF2-40B4-BE49-F238E27FC236}">
                <a16:creationId xmlns:a16="http://schemas.microsoft.com/office/drawing/2014/main" id="{F2149263-87A2-2044-A01B-4ACC196730D9}"/>
              </a:ext>
            </a:extLst>
          </p:cNvPr>
          <p:cNvPicPr>
            <a:picLocks noChangeAspect="1"/>
          </p:cNvPicPr>
          <p:nvPr/>
        </p:nvPicPr>
        <p:blipFill>
          <a:blip r:embed="rId3">
            <a:alphaModFix amt="74000"/>
          </a:blip>
          <a:stretch>
            <a:fillRect/>
          </a:stretch>
        </p:blipFill>
        <p:spPr>
          <a:xfrm>
            <a:off x="5571258" y="5602308"/>
            <a:ext cx="3133006" cy="1014179"/>
          </a:xfrm>
          <a:prstGeom prst="roundRect">
            <a:avLst/>
          </a:prstGeom>
        </p:spPr>
      </p:pic>
      <p:sp>
        <p:nvSpPr>
          <p:cNvPr id="26" name="Title 6">
            <a:extLst>
              <a:ext uri="{FF2B5EF4-FFF2-40B4-BE49-F238E27FC236}">
                <a16:creationId xmlns:a16="http://schemas.microsoft.com/office/drawing/2014/main" id="{29FB83DD-44DA-8B40-81FF-EFBD14F3D09D}"/>
              </a:ext>
            </a:extLst>
          </p:cNvPr>
          <p:cNvSpPr>
            <a:spLocks noGrp="1"/>
          </p:cNvSpPr>
          <p:nvPr>
            <p:ph type="title"/>
          </p:nvPr>
        </p:nvSpPr>
        <p:spPr>
          <a:xfrm>
            <a:off x="5861430" y="2755628"/>
            <a:ext cx="6109209" cy="1085850"/>
          </a:xfrm>
          <a:solidFill>
            <a:srgbClr val="9FACA1"/>
          </a:solidFill>
        </p:spPr>
        <p:txBody>
          <a:bodyPr/>
          <a:lstStyle>
            <a:lvl1pPr>
              <a:defRPr sz="3200"/>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F3C744D-CEAB-2848-99C5-C2DD9AFE058A}"/>
              </a:ext>
            </a:extLst>
          </p:cNvPr>
          <p:cNvSpPr>
            <a:spLocks noGrp="1"/>
          </p:cNvSpPr>
          <p:nvPr>
            <p:ph type="body" sz="quarter" idx="10"/>
          </p:nvPr>
        </p:nvSpPr>
        <p:spPr>
          <a:xfrm>
            <a:off x="5896725" y="409663"/>
            <a:ext cx="6073914" cy="2177543"/>
          </a:xfrm>
          <a:solidFill>
            <a:srgbClr val="676F7F">
              <a:alpha val="21000"/>
            </a:srgbClr>
          </a:solidFill>
        </p:spPr>
        <p:txBody>
          <a:bodyPr/>
          <a:lstStyle>
            <a:lvl1pPr>
              <a:defRPr sz="4000" b="1">
                <a:solidFill>
                  <a:schemeClr val="bg1"/>
                </a:solidFill>
              </a:defRPr>
            </a:lvl1pPr>
          </a:lstStyle>
          <a:p>
            <a:pPr lvl="0"/>
            <a:r>
              <a:rPr lang="en-US"/>
              <a:t>Edit Master text styles</a:t>
            </a:r>
          </a:p>
        </p:txBody>
      </p:sp>
      <p:pic>
        <p:nvPicPr>
          <p:cNvPr id="17" name="Picture 16">
            <a:extLst>
              <a:ext uri="{FF2B5EF4-FFF2-40B4-BE49-F238E27FC236}">
                <a16:creationId xmlns:a16="http://schemas.microsoft.com/office/drawing/2014/main" id="{F580819B-BA01-8B47-90A7-A0DD8CE7DB92}"/>
              </a:ext>
            </a:extLst>
          </p:cNvPr>
          <p:cNvPicPr>
            <a:picLocks noChangeAspect="1"/>
          </p:cNvPicPr>
          <p:nvPr userDrawn="1"/>
        </p:nvPicPr>
        <p:blipFill>
          <a:blip r:embed="rId5">
            <a:alphaModFix amt="6900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8903494" y="5619791"/>
            <a:ext cx="2875983" cy="996696"/>
          </a:xfrm>
          <a:prstGeom prst="roundRect">
            <a:avLst/>
          </a:prstGeom>
        </p:spPr>
      </p:pic>
      <p:pic>
        <p:nvPicPr>
          <p:cNvPr id="16" name="Picture 15">
            <a:extLst>
              <a:ext uri="{FF2B5EF4-FFF2-40B4-BE49-F238E27FC236}">
                <a16:creationId xmlns:a16="http://schemas.microsoft.com/office/drawing/2014/main" id="{6B30E36B-7E49-5346-AF83-1B696EA1D066}"/>
              </a:ext>
            </a:extLst>
          </p:cNvPr>
          <p:cNvPicPr>
            <a:picLocks noChangeAspect="1"/>
          </p:cNvPicPr>
          <p:nvPr userDrawn="1"/>
        </p:nvPicPr>
        <p:blipFill>
          <a:blip r:embed="rId6">
            <a:alphaModFix amt="62000"/>
          </a:blip>
          <a:stretch>
            <a:fillRect/>
          </a:stretch>
        </p:blipFill>
        <p:spPr>
          <a:xfrm>
            <a:off x="8903494" y="4595285"/>
            <a:ext cx="2766730" cy="941042"/>
          </a:xfrm>
          <a:prstGeom prst="roundRect">
            <a:avLst/>
          </a:prstGeom>
        </p:spPr>
      </p:pic>
    </p:spTree>
    <p:extLst>
      <p:ext uri="{BB962C8B-B14F-4D97-AF65-F5344CB8AC3E}">
        <p14:creationId xmlns:p14="http://schemas.microsoft.com/office/powerpoint/2010/main" val="245007483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47BC54-238F-9A48-97BF-80C17A6658EA}"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2868165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47BC54-238F-9A48-97BF-80C17A6658EA}"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4080358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47BC54-238F-9A48-97BF-80C17A6658EA}" type="datetimeFigureOut">
              <a:rPr lang="en-US" smtClean="0"/>
              <a:t>7/19/2018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1989900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47BC54-238F-9A48-97BF-80C17A6658EA}" type="datetimeFigureOut">
              <a:rPr lang="en-US" smtClean="0"/>
              <a:t>7/19/2018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1398860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7BC54-238F-9A48-97BF-80C17A6658EA}" type="datetimeFigureOut">
              <a:rPr lang="en-US" smtClean="0"/>
              <a:t>7/19/2018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20123842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7BC54-238F-9A48-97BF-80C17A6658EA}"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813166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47BC54-238F-9A48-97BF-80C17A6658EA}" type="datetimeFigureOut">
              <a:rPr lang="en-US" smtClean="0"/>
              <a:t>7/19/2018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17317063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7BC54-238F-9A48-97BF-80C17A6658EA}"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1289887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47BC54-238F-9A48-97BF-80C17A6658EA}" type="datetimeFigureOut">
              <a:rPr lang="en-US" smtClean="0"/>
              <a:t>7/19/2018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EFE147-391A-EB40-948C-16D67C04D1DB}" type="slidenum">
              <a:rPr lang="en-US" smtClean="0"/>
              <a:t>‹#›</a:t>
            </a:fld>
            <a:endParaRPr lang="en-US"/>
          </a:p>
        </p:txBody>
      </p:sp>
    </p:spTree>
    <p:extLst>
      <p:ext uri="{BB962C8B-B14F-4D97-AF65-F5344CB8AC3E}">
        <p14:creationId xmlns:p14="http://schemas.microsoft.com/office/powerpoint/2010/main" val="24643158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9B173-B9A5-334C-AFBE-8A8C97980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BB1104-4F21-6542-93B8-47E5233FA8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FDB2B2-CBAF-734B-8C7E-B5FB1795C80D}"/>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5" name="Footer Placeholder 4">
            <a:extLst>
              <a:ext uri="{FF2B5EF4-FFF2-40B4-BE49-F238E27FC236}">
                <a16:creationId xmlns:a16="http://schemas.microsoft.com/office/drawing/2014/main" id="{59B860A7-4FC4-1240-A68C-6E64D6C2E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F1A73-11E1-A244-9FC1-212AE0EA5D86}"/>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388968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CFAB-0D85-AE40-8B6D-4FE54962978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1698653"/>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B0757-E532-A64A-833A-51EDC3C28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2FBC37-B5BD-8C44-8BD3-01CD2C1BC3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90B62-8EEB-E444-B980-013266457205}"/>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5" name="Footer Placeholder 4">
            <a:extLst>
              <a:ext uri="{FF2B5EF4-FFF2-40B4-BE49-F238E27FC236}">
                <a16:creationId xmlns:a16="http://schemas.microsoft.com/office/drawing/2014/main" id="{F6FF1D20-C5E0-4D41-8CC2-96307CA7C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52A65-C162-414A-884D-1BD93AB7E39C}"/>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2826944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1C2BA-BB3A-9140-9839-AB9A521F55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0B0E8E-91C7-644E-835E-EF546A3150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CD00A3-91DE-394E-8CC0-8ED2670F3BD7}"/>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5" name="Footer Placeholder 4">
            <a:extLst>
              <a:ext uri="{FF2B5EF4-FFF2-40B4-BE49-F238E27FC236}">
                <a16:creationId xmlns:a16="http://schemas.microsoft.com/office/drawing/2014/main" id="{EDACDB29-9ABE-D14A-92ED-A89F40A89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14056-0FD7-F341-A22C-57A1E3B63634}"/>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1925542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9AC9-3CA4-2749-8ECD-4D35FD501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68DC9-1B86-7047-B811-6B77F22A85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4A5B02-E0AF-CC49-ACF8-338AE65D013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0F588B-F9F1-884E-A040-ED23249AEA6D}"/>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6" name="Footer Placeholder 5">
            <a:extLst>
              <a:ext uri="{FF2B5EF4-FFF2-40B4-BE49-F238E27FC236}">
                <a16:creationId xmlns:a16="http://schemas.microsoft.com/office/drawing/2014/main" id="{D4E4776B-71D4-8D48-9EA9-4786A18FB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88ADB1-D325-5241-832E-1D93A93E10FC}"/>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29699244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78BD1-EEB9-A04B-8D22-9FD24930BB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A5B82A-E726-F845-85C3-2F11C7EC00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5C09AF8-EEEE-354E-9083-30D1DBAD1B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517568-82FC-344F-A83A-2558096E1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317D08-B607-2547-B326-1789079B67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A21F14-EEFD-D642-97AB-4C4DF193DC40}"/>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8" name="Footer Placeholder 7">
            <a:extLst>
              <a:ext uri="{FF2B5EF4-FFF2-40B4-BE49-F238E27FC236}">
                <a16:creationId xmlns:a16="http://schemas.microsoft.com/office/drawing/2014/main" id="{557E13E7-2113-634C-835A-6EC383CE4F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1AF0CE-1629-404B-8470-93820BCB4D70}"/>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3161721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9235-AB82-8140-AA04-0397A1E0F4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1992D-62C3-524F-9C3C-F2899FDB3732}"/>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4" name="Footer Placeholder 3">
            <a:extLst>
              <a:ext uri="{FF2B5EF4-FFF2-40B4-BE49-F238E27FC236}">
                <a16:creationId xmlns:a16="http://schemas.microsoft.com/office/drawing/2014/main" id="{C3A53C5E-F0A2-3649-BBD2-DAB2B29204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80470A-297C-8A4D-99E2-CBCDC3301FFA}"/>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11303575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39EB28-5013-6641-B24B-13207940FD18}"/>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3" name="Footer Placeholder 2">
            <a:extLst>
              <a:ext uri="{FF2B5EF4-FFF2-40B4-BE49-F238E27FC236}">
                <a16:creationId xmlns:a16="http://schemas.microsoft.com/office/drawing/2014/main" id="{820DDB38-6EC6-E94F-B83A-17A72DB3AD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EA0C7B-01F6-E948-AD49-D835B615951F}"/>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2519982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BD89-DD48-0C46-9563-BFC553C998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96362D-DF40-784D-8D81-487E588C8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2D749C-A262-8E4F-89FC-B2C65C7F86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B8C93D-BCEA-4940-8EE1-601AF8754BF7}"/>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6" name="Footer Placeholder 5">
            <a:extLst>
              <a:ext uri="{FF2B5EF4-FFF2-40B4-BE49-F238E27FC236}">
                <a16:creationId xmlns:a16="http://schemas.microsoft.com/office/drawing/2014/main" id="{8CECCBB8-3AAA-3642-AFA3-DBED259A37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04E68C-1836-0C4E-B6B2-6E9E536DFD01}"/>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13654169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1B40-67A7-A442-89FF-4BA2F2D13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D6B52-85A5-4D45-A8E8-B3A6E4CA19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D0CBFA-E32F-9641-833C-E493BE72C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C5DF09-1D89-1740-84A2-E2519320C485}"/>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6" name="Footer Placeholder 5">
            <a:extLst>
              <a:ext uri="{FF2B5EF4-FFF2-40B4-BE49-F238E27FC236}">
                <a16:creationId xmlns:a16="http://schemas.microsoft.com/office/drawing/2014/main" id="{690192FD-1F8A-0C48-B215-28B40E47BB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C4529-5146-CF4B-B29F-595A6F17A669}"/>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1571747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C1BAE-FB87-2649-A52E-9EBCD95BEC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5AC4CA-F574-C147-8636-9F57F467E1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F80C6-D639-B74E-9E21-87892961B1E3}"/>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5" name="Footer Placeholder 4">
            <a:extLst>
              <a:ext uri="{FF2B5EF4-FFF2-40B4-BE49-F238E27FC236}">
                <a16:creationId xmlns:a16="http://schemas.microsoft.com/office/drawing/2014/main" id="{8047658D-E8E3-9C4E-866E-65582C4DBB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72A42-F495-D441-8A94-707751F6B82F}"/>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32493165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1325D-74D3-7B44-9460-3D0E3CB016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C351C5-58BE-F042-A5A1-B8EB5736BD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5567E-73C4-EE43-9B9F-2DF786832A54}"/>
              </a:ext>
            </a:extLst>
          </p:cNvPr>
          <p:cNvSpPr>
            <a:spLocks noGrp="1"/>
          </p:cNvSpPr>
          <p:nvPr>
            <p:ph type="dt" sz="half" idx="10"/>
          </p:nvPr>
        </p:nvSpPr>
        <p:spPr/>
        <p:txBody>
          <a:bodyPr/>
          <a:lstStyle/>
          <a:p>
            <a:fld id="{282C978C-1D97-4D4C-B9DD-5648B237EF6E}" type="datetimeFigureOut">
              <a:rPr lang="en-US" smtClean="0"/>
              <a:t>7/19/2018</a:t>
            </a:fld>
            <a:endParaRPr lang="en-US"/>
          </a:p>
        </p:txBody>
      </p:sp>
      <p:sp>
        <p:nvSpPr>
          <p:cNvPr id="5" name="Footer Placeholder 4">
            <a:extLst>
              <a:ext uri="{FF2B5EF4-FFF2-40B4-BE49-F238E27FC236}">
                <a16:creationId xmlns:a16="http://schemas.microsoft.com/office/drawing/2014/main" id="{C9A4F2C4-455C-8C4C-874D-1189DFD89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CCCA8-284C-6B46-80D7-B072853CFC06}"/>
              </a:ext>
            </a:extLst>
          </p:cNvPr>
          <p:cNvSpPr>
            <a:spLocks noGrp="1"/>
          </p:cNvSpPr>
          <p:nvPr>
            <p:ph type="sldNum" sz="quarter" idx="12"/>
          </p:nvPr>
        </p:nvSpPr>
        <p:spPr/>
        <p:txBody>
          <a:bodyPr/>
          <a:lstStyle/>
          <a:p>
            <a:fld id="{68C1FDCD-2711-8B4E-8EE5-613543AA0C5B}" type="slidenum">
              <a:rPr lang="en-US" smtClean="0"/>
              <a:t>‹#›</a:t>
            </a:fld>
            <a:endParaRPr lang="en-US"/>
          </a:p>
        </p:txBody>
      </p:sp>
    </p:spTree>
    <p:extLst>
      <p:ext uri="{BB962C8B-B14F-4D97-AF65-F5344CB8AC3E}">
        <p14:creationId xmlns:p14="http://schemas.microsoft.com/office/powerpoint/2010/main" val="2573836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625873-2C0E-8249-A3F3-2BB5D6851F8B}"/>
              </a:ext>
            </a:extLst>
          </p:cNvPr>
          <p:cNvSpPr/>
          <p:nvPr/>
        </p:nvSpPr>
        <p:spPr>
          <a:xfrm>
            <a:off x="0" y="5910263"/>
            <a:ext cx="12192000" cy="94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26AF31F7-5CD5-8741-AC42-3565AB7B88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0260113"/>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945067"/>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E255C-F058-0949-B1B7-9910D33905D6}"/>
              </a:ext>
            </a:extLst>
          </p:cNvPr>
          <p:cNvSpPr/>
          <p:nvPr/>
        </p:nvSpPr>
        <p:spPr>
          <a:xfrm>
            <a:off x="0" y="0"/>
            <a:ext cx="12192000" cy="6858000"/>
          </a:xfrm>
          <a:prstGeom prst="rect">
            <a:avLst/>
          </a:prstGeom>
          <a:solidFill>
            <a:srgbClr val="607371">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10">
            <a:extLst>
              <a:ext uri="{FF2B5EF4-FFF2-40B4-BE49-F238E27FC236}">
                <a16:creationId xmlns:a16="http://schemas.microsoft.com/office/drawing/2014/main" id="{2728AF19-D093-CF48-B4FD-2372C0566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6053"/>
          <a:stretch>
            <a:fillRect/>
          </a:stretch>
        </p:blipFill>
        <p:spPr bwMode="auto">
          <a:xfrm>
            <a:off x="10760075" y="6311900"/>
            <a:ext cx="1296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D7BC44E-36BC-5A4C-9A20-1F19FA157DEC}"/>
              </a:ext>
            </a:extLst>
          </p:cNvPr>
          <p:cNvPicPr>
            <a:picLocks noChangeAspect="1"/>
          </p:cNvPicPr>
          <p:nvPr/>
        </p:nvPicPr>
        <p:blipFill>
          <a:blip r:embed="rId4">
            <a:alphaModFix amt="70000"/>
          </a:blip>
          <a:stretch>
            <a:fillRect/>
          </a:stretch>
        </p:blipFill>
        <p:spPr>
          <a:xfrm>
            <a:off x="92150" y="6253302"/>
            <a:ext cx="1736652" cy="562168"/>
          </a:xfrm>
          <a:prstGeom prst="roundRect">
            <a:avLst/>
          </a:prstGeom>
        </p:spPr>
      </p:pic>
      <p:sp>
        <p:nvSpPr>
          <p:cNvPr id="4" name="Content Placeholder 3">
            <a:extLst>
              <a:ext uri="{FF2B5EF4-FFF2-40B4-BE49-F238E27FC236}">
                <a16:creationId xmlns:a16="http://schemas.microsoft.com/office/drawing/2014/main" id="{F1D1D418-44EF-AA45-9103-D45F530E6971}"/>
              </a:ext>
            </a:extLst>
          </p:cNvPr>
          <p:cNvSpPr>
            <a:spLocks noGrp="1"/>
          </p:cNvSpPr>
          <p:nvPr>
            <p:ph sz="quarter" idx="10"/>
          </p:nvPr>
        </p:nvSpPr>
        <p:spPr>
          <a:xfrm>
            <a:off x="609600" y="1371600"/>
            <a:ext cx="11106150" cy="4792167"/>
          </a:xfrm>
          <a:solidFill>
            <a:srgbClr val="607371">
              <a:alpha val="64000"/>
            </a:srgbClr>
          </a:solidFill>
        </p:spPr>
        <p:txBody>
          <a:bodyPr/>
          <a:lstStyle>
            <a:lvl1pPr>
              <a:defRPr>
                <a:solidFill>
                  <a:schemeClr val="bg1"/>
                </a:solidFill>
                <a:latin typeface="Candara" panose="020E0502030303020204" pitchFamily="34" charset="0"/>
              </a:defRPr>
            </a:lvl1pPr>
            <a:lvl2pPr>
              <a:defRPr>
                <a:solidFill>
                  <a:schemeClr val="bg1"/>
                </a:solidFill>
                <a:latin typeface="Candara" panose="020E0502030303020204" pitchFamily="34" charset="0"/>
              </a:defRPr>
            </a:lvl2pPr>
            <a:lvl3pPr>
              <a:defRPr>
                <a:solidFill>
                  <a:schemeClr val="bg1"/>
                </a:solidFill>
                <a:latin typeface="Candara" panose="020E0502030303020204" pitchFamily="34" charset="0"/>
              </a:defRPr>
            </a:lvl3pPr>
            <a:lvl4pPr>
              <a:defRPr>
                <a:solidFill>
                  <a:schemeClr val="bg1"/>
                </a:solidFill>
                <a:latin typeface="Candara" panose="020E0502030303020204" pitchFamily="34" charset="0"/>
              </a:defRPr>
            </a:lvl4pPr>
            <a:lvl5pPr>
              <a:defRPr>
                <a:solidFill>
                  <a:schemeClr val="bg1"/>
                </a:solidFill>
                <a:latin typeface="Candara" panose="020E05020303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E64B7FE-50EE-2548-8DB3-42E2AD6F5B98}"/>
              </a:ext>
            </a:extLst>
          </p:cNvPr>
          <p:cNvSpPr>
            <a:spLocks noGrp="1"/>
          </p:cNvSpPr>
          <p:nvPr>
            <p:ph type="title"/>
          </p:nvPr>
        </p:nvSpPr>
        <p:spPr/>
        <p:txBody>
          <a:bodyPr/>
          <a:lstStyle>
            <a:lvl1pPr>
              <a:defRPr>
                <a:solidFill>
                  <a:srgbClr val="3B4747"/>
                </a:solidFill>
              </a:defRPr>
            </a:lvl1pPr>
          </a:lstStyle>
          <a:p>
            <a:r>
              <a:rPr lang="en-US"/>
              <a:t>Click to edit Master title style</a:t>
            </a:r>
          </a:p>
        </p:txBody>
      </p:sp>
    </p:spTree>
    <p:extLst>
      <p:ext uri="{BB962C8B-B14F-4D97-AF65-F5344CB8AC3E}">
        <p14:creationId xmlns:p14="http://schemas.microsoft.com/office/powerpoint/2010/main" val="200798290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391850"/>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FBEF4770-46F5-E649-986F-F8CE97443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688"/>
            <a:ext cx="12192000"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Triangle 4">
            <a:extLst>
              <a:ext uri="{FF2B5EF4-FFF2-40B4-BE49-F238E27FC236}">
                <a16:creationId xmlns:a16="http://schemas.microsoft.com/office/drawing/2014/main" id="{CCE5BD47-FB2D-2244-8D49-E975B8B29EF7}"/>
              </a:ext>
            </a:extLst>
          </p:cNvPr>
          <p:cNvSpPr/>
          <p:nvPr/>
        </p:nvSpPr>
        <p:spPr>
          <a:xfrm flipV="1">
            <a:off x="0" y="0"/>
            <a:ext cx="7259638" cy="6097588"/>
          </a:xfrm>
          <a:prstGeom prst="rtTriangle">
            <a:avLst/>
          </a:prstGeom>
          <a:solidFill>
            <a:srgbClr val="8FA6A1">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11">
            <a:extLst>
              <a:ext uri="{FF2B5EF4-FFF2-40B4-BE49-F238E27FC236}">
                <a16:creationId xmlns:a16="http://schemas.microsoft.com/office/drawing/2014/main" id="{3ED3E830-E2A7-584E-819E-28C1B19D5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6053"/>
          <a:stretch>
            <a:fillRect/>
          </a:stretch>
        </p:blipFill>
        <p:spPr bwMode="auto">
          <a:xfrm>
            <a:off x="1028700" y="6170613"/>
            <a:ext cx="17414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a:extLst>
              <a:ext uri="{FF2B5EF4-FFF2-40B4-BE49-F238E27FC236}">
                <a16:creationId xmlns:a16="http://schemas.microsoft.com/office/drawing/2014/main" id="{A5311AED-4F0F-DD49-95A1-C6A388298749}"/>
              </a:ext>
            </a:extLst>
          </p:cNvPr>
          <p:cNvSpPr/>
          <p:nvPr/>
        </p:nvSpPr>
        <p:spPr>
          <a:xfrm>
            <a:off x="0" y="1703388"/>
            <a:ext cx="7715250" cy="5203825"/>
          </a:xfrm>
          <a:prstGeom prst="rtTriangle">
            <a:avLst/>
          </a:prstGeom>
          <a:solidFill>
            <a:srgbClr val="47ABE1">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3">
            <a:extLst>
              <a:ext uri="{FF2B5EF4-FFF2-40B4-BE49-F238E27FC236}">
                <a16:creationId xmlns:a16="http://schemas.microsoft.com/office/drawing/2014/main" id="{1EF1DBCD-19E7-334F-9A74-AC5DC1E35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6053"/>
          <a:stretch>
            <a:fillRect/>
          </a:stretch>
        </p:blipFill>
        <p:spPr bwMode="auto">
          <a:xfrm>
            <a:off x="611188" y="5281613"/>
            <a:ext cx="3017837"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D834440-7A37-F247-BAD3-B6A77A985BD9}"/>
              </a:ext>
            </a:extLst>
          </p:cNvPr>
          <p:cNvPicPr>
            <a:picLocks noChangeAspect="1"/>
          </p:cNvPicPr>
          <p:nvPr/>
        </p:nvPicPr>
        <p:blipFill>
          <a:blip r:embed="rId4">
            <a:alphaModFix amt="74000"/>
          </a:blip>
          <a:stretch>
            <a:fillRect/>
          </a:stretch>
        </p:blipFill>
        <p:spPr>
          <a:xfrm>
            <a:off x="251297" y="436490"/>
            <a:ext cx="3759466" cy="1216969"/>
          </a:xfrm>
          <a:prstGeom prst="roundRect">
            <a:avLst/>
          </a:prstGeom>
        </p:spPr>
      </p:pic>
      <p:sp>
        <p:nvSpPr>
          <p:cNvPr id="3" name="Subtitle 2"/>
          <p:cNvSpPr>
            <a:spLocks noGrp="1"/>
          </p:cNvSpPr>
          <p:nvPr>
            <p:ph type="subTitle" idx="1"/>
          </p:nvPr>
        </p:nvSpPr>
        <p:spPr>
          <a:xfrm>
            <a:off x="5144530" y="1723339"/>
            <a:ext cx="6598508" cy="1752600"/>
          </a:xfrm>
          <a:solidFill>
            <a:srgbClr val="F6CE9E">
              <a:alpha val="14902"/>
            </a:srgbClr>
          </a:solidFill>
        </p:spPr>
        <p:txBody>
          <a:bodyPr/>
          <a:lstStyle>
            <a:lvl1pPr marL="0" indent="0" algn="l">
              <a:buNone/>
              <a:defRPr sz="3200" b="1">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11" name="Text Placeholder 5">
            <a:extLst>
              <a:ext uri="{FF2B5EF4-FFF2-40B4-BE49-F238E27FC236}">
                <a16:creationId xmlns:a16="http://schemas.microsoft.com/office/drawing/2014/main" id="{09384244-23CF-3142-B7CD-888F63BD1D0C}"/>
              </a:ext>
            </a:extLst>
          </p:cNvPr>
          <p:cNvSpPr>
            <a:spLocks noGrp="1"/>
          </p:cNvSpPr>
          <p:nvPr>
            <p:ph type="body" sz="quarter" idx="10"/>
          </p:nvPr>
        </p:nvSpPr>
        <p:spPr>
          <a:xfrm>
            <a:off x="5144530" y="3659564"/>
            <a:ext cx="6574397" cy="1127293"/>
          </a:xfrm>
          <a:solidFill>
            <a:srgbClr val="8FA6A1">
              <a:alpha val="34000"/>
            </a:srgbClr>
          </a:solidFill>
        </p:spPr>
        <p:txBody>
          <a:bodyPr/>
          <a:lstStyle/>
          <a:p>
            <a:pPr lvl="0"/>
            <a:r>
              <a:rPr lang="en-US"/>
              <a:t>Edit Master text styles</a:t>
            </a:r>
          </a:p>
        </p:txBody>
      </p:sp>
    </p:spTree>
    <p:extLst>
      <p:ext uri="{BB962C8B-B14F-4D97-AF65-F5344CB8AC3E}">
        <p14:creationId xmlns:p14="http://schemas.microsoft.com/office/powerpoint/2010/main" val="798069936"/>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8FA6A1"/>
        </a:solid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9710889D-F13A-5649-93BC-FBE166253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437688" y="5938838"/>
            <a:ext cx="20208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FFBBC65-2693-A941-853D-07608BE81ADD}"/>
              </a:ext>
            </a:extLst>
          </p:cNvPr>
          <p:cNvPicPr>
            <a:picLocks noChangeAspect="1"/>
          </p:cNvPicPr>
          <p:nvPr/>
        </p:nvPicPr>
        <p:blipFill>
          <a:blip r:embed="rId3">
            <a:alphaModFix amt="74000"/>
          </a:blip>
          <a:stretch>
            <a:fillRect/>
          </a:stretch>
        </p:blipFill>
        <p:spPr>
          <a:xfrm>
            <a:off x="8771898" y="4711172"/>
            <a:ext cx="3274609" cy="1060017"/>
          </a:xfrm>
          <a:prstGeom prst="roundRect">
            <a:avLst/>
          </a:prstGeom>
        </p:spPr>
      </p:pic>
      <p:sp>
        <p:nvSpPr>
          <p:cNvPr id="7" name="Subtitle 2">
            <a:extLst>
              <a:ext uri="{FF2B5EF4-FFF2-40B4-BE49-F238E27FC236}">
                <a16:creationId xmlns:a16="http://schemas.microsoft.com/office/drawing/2014/main" id="{23DF13A8-E5E0-B046-8271-5D7C26BE313A}"/>
              </a:ext>
            </a:extLst>
          </p:cNvPr>
          <p:cNvSpPr txBox="1">
            <a:spLocks/>
          </p:cNvSpPr>
          <p:nvPr/>
        </p:nvSpPr>
        <p:spPr bwMode="auto">
          <a:xfrm>
            <a:off x="8923338" y="2449513"/>
            <a:ext cx="2971800" cy="1177925"/>
          </a:xfrm>
          <a:prstGeom prst="rect">
            <a:avLst/>
          </a:prstGeom>
          <a:solidFill>
            <a:srgbClr val="F6CE9E">
              <a:alpha val="14902"/>
            </a:srgbClr>
          </a:solidFill>
          <a:ln w="9525">
            <a:noFill/>
            <a:miter lim="800000"/>
            <a:headEnd/>
            <a:tailEnd/>
          </a:ln>
        </p:spPr>
        <p:txBody>
          <a:bodyPr/>
          <a:lstStyle>
            <a:lvl1pPr marL="0" indent="0" algn="l" rtl="0" eaLnBrk="0" fontAlgn="base" hangingPunct="0">
              <a:lnSpc>
                <a:spcPct val="95000"/>
              </a:lnSpc>
              <a:spcBef>
                <a:spcPct val="50000"/>
              </a:spcBef>
              <a:spcAft>
                <a:spcPct val="0"/>
              </a:spcAft>
              <a:buClr>
                <a:schemeClr val="accent6">
                  <a:lumMod val="75000"/>
                </a:schemeClr>
              </a:buClr>
              <a:buSzPct val="140000"/>
              <a:buFont typeface="Arial" pitchFamily="34" charset="0"/>
              <a:buNone/>
              <a:defRPr sz="3200" b="1">
                <a:solidFill>
                  <a:schemeClr val="tx1">
                    <a:lumMod val="75000"/>
                    <a:lumOff val="25000"/>
                  </a:schemeClr>
                </a:solidFill>
                <a:latin typeface="Arial" panose="020B0604020202020204" pitchFamily="34" charset="0"/>
                <a:ea typeface="ＭＳ Ｐゴシック" charset="-128"/>
                <a:cs typeface="Arial" panose="020B0604020202020204" pitchFamily="34" charset="0"/>
              </a:defRPr>
            </a:lvl1pPr>
            <a:lvl2pPr marL="457200" indent="0" algn="ctr" rtl="0" eaLnBrk="0" fontAlgn="base" hangingPunct="0">
              <a:lnSpc>
                <a:spcPct val="95000"/>
              </a:lnSpc>
              <a:spcBef>
                <a:spcPct val="50000"/>
              </a:spcBef>
              <a:spcAft>
                <a:spcPct val="0"/>
              </a:spcAft>
              <a:buFont typeface="Wingdings" charset="2"/>
              <a:buNone/>
              <a:defRPr sz="2400">
                <a:solidFill>
                  <a:schemeClr val="tx1"/>
                </a:solidFill>
                <a:latin typeface="Calibri" pitchFamily="34" charset="0"/>
                <a:ea typeface="ＭＳ Ｐゴシック" charset="-128"/>
                <a:cs typeface="Calibri" pitchFamily="34" charset="0"/>
              </a:defRPr>
            </a:lvl2pPr>
            <a:lvl3pPr marL="914400" indent="0" algn="ctr" rtl="0" eaLnBrk="0" fontAlgn="base" hangingPunct="0">
              <a:lnSpc>
                <a:spcPct val="95000"/>
              </a:lnSpc>
              <a:spcBef>
                <a:spcPct val="50000"/>
              </a:spcBef>
              <a:spcAft>
                <a:spcPct val="0"/>
              </a:spcAft>
              <a:buClr>
                <a:schemeClr val="accent6">
                  <a:lumMod val="75000"/>
                </a:schemeClr>
              </a:buClr>
              <a:buNone/>
              <a:defRPr sz="2000">
                <a:solidFill>
                  <a:schemeClr val="tx1"/>
                </a:solidFill>
                <a:latin typeface="Calibri" pitchFamily="34" charset="0"/>
                <a:ea typeface="ＭＳ Ｐゴシック" charset="-128"/>
                <a:cs typeface="Calibri" pitchFamily="34" charset="0"/>
              </a:defRPr>
            </a:lvl3pPr>
            <a:lvl4pPr marL="13716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4pPr>
            <a:lvl5pPr marL="18288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5pPr>
            <a:lvl6pPr marL="2286000" indent="0" algn="ctr" rtl="0" fontAlgn="base">
              <a:lnSpc>
                <a:spcPct val="95000"/>
              </a:lnSpc>
              <a:spcBef>
                <a:spcPct val="50000"/>
              </a:spcBef>
              <a:spcAft>
                <a:spcPct val="0"/>
              </a:spcAft>
              <a:buNone/>
              <a:defRPr>
                <a:solidFill>
                  <a:schemeClr val="tx1"/>
                </a:solidFill>
                <a:latin typeface="+mn-lt"/>
              </a:defRPr>
            </a:lvl6pPr>
            <a:lvl7pPr marL="2743200" indent="0" algn="ctr" rtl="0" fontAlgn="base">
              <a:lnSpc>
                <a:spcPct val="95000"/>
              </a:lnSpc>
              <a:spcBef>
                <a:spcPct val="50000"/>
              </a:spcBef>
              <a:spcAft>
                <a:spcPct val="0"/>
              </a:spcAft>
              <a:buNone/>
              <a:defRPr>
                <a:solidFill>
                  <a:schemeClr val="tx1"/>
                </a:solidFill>
                <a:latin typeface="+mn-lt"/>
              </a:defRPr>
            </a:lvl7pPr>
            <a:lvl8pPr marL="3200400" indent="0" algn="ctr" rtl="0" fontAlgn="base">
              <a:lnSpc>
                <a:spcPct val="95000"/>
              </a:lnSpc>
              <a:spcBef>
                <a:spcPct val="50000"/>
              </a:spcBef>
              <a:spcAft>
                <a:spcPct val="0"/>
              </a:spcAft>
              <a:buNone/>
              <a:defRPr>
                <a:solidFill>
                  <a:schemeClr val="tx1"/>
                </a:solidFill>
                <a:latin typeface="+mn-lt"/>
              </a:defRPr>
            </a:lvl8pPr>
            <a:lvl9pPr marL="3657600" indent="0" algn="ctr" rtl="0" fontAlgn="base">
              <a:lnSpc>
                <a:spcPct val="95000"/>
              </a:lnSpc>
              <a:spcBef>
                <a:spcPct val="50000"/>
              </a:spcBef>
              <a:spcAft>
                <a:spcPct val="0"/>
              </a:spcAft>
              <a:buNone/>
              <a:defRPr>
                <a:solidFill>
                  <a:schemeClr val="tx1"/>
                </a:solidFill>
                <a:latin typeface="+mn-lt"/>
              </a:defRPr>
            </a:lvl9pPr>
          </a:lstStyle>
          <a:p>
            <a:pPr>
              <a:defRPr/>
            </a:pPr>
            <a:endParaRPr lang="en-US" sz="2800" b="0" kern="0" dirty="0"/>
          </a:p>
        </p:txBody>
      </p:sp>
      <p:pic>
        <p:nvPicPr>
          <p:cNvPr id="8" name="Picture 7">
            <a:extLst>
              <a:ext uri="{FF2B5EF4-FFF2-40B4-BE49-F238E27FC236}">
                <a16:creationId xmlns:a16="http://schemas.microsoft.com/office/drawing/2014/main" id="{6A758A06-E9E0-4240-994F-F39528567834}"/>
              </a:ext>
            </a:extLst>
          </p:cNvPr>
          <p:cNvPicPr>
            <a:picLocks noChangeAspect="1"/>
          </p:cNvPicPr>
          <p:nvPr/>
        </p:nvPicPr>
        <p:blipFill>
          <a:blip r:embed="rId4"/>
          <a:srcRect r="75326" b="40496"/>
          <a:stretch>
            <a:fillRect/>
          </a:stretch>
        </p:blipFill>
        <p:spPr>
          <a:xfrm>
            <a:off x="0" y="0"/>
            <a:ext cx="2164348" cy="4108712"/>
          </a:xfrm>
          <a:custGeom>
            <a:avLst/>
            <a:gdLst>
              <a:gd name="connsiteX0" fmla="*/ 1084930 w 2164348"/>
              <a:gd name="connsiteY0" fmla="*/ 0 h 4108712"/>
              <a:gd name="connsiteX1" fmla="*/ 2164348 w 2164348"/>
              <a:gd name="connsiteY1" fmla="*/ 0 h 4108712"/>
              <a:gd name="connsiteX2" fmla="*/ 0 w 2164348"/>
              <a:gd name="connsiteY2" fmla="*/ 4108712 h 4108712"/>
              <a:gd name="connsiteX3" fmla="*/ 0 w 2164348"/>
              <a:gd name="connsiteY3" fmla="*/ 2059587 h 4108712"/>
            </a:gdLst>
            <a:ahLst/>
            <a:cxnLst>
              <a:cxn ang="0">
                <a:pos x="connsiteX0" y="connsiteY0"/>
              </a:cxn>
              <a:cxn ang="0">
                <a:pos x="connsiteX1" y="connsiteY1"/>
              </a:cxn>
              <a:cxn ang="0">
                <a:pos x="connsiteX2" y="connsiteY2"/>
              </a:cxn>
              <a:cxn ang="0">
                <a:pos x="connsiteX3" y="connsiteY3"/>
              </a:cxn>
            </a:cxnLst>
            <a:rect l="l" t="t" r="r" b="b"/>
            <a:pathLst>
              <a:path w="2164348" h="4108712">
                <a:moveTo>
                  <a:pt x="1084930" y="0"/>
                </a:moveTo>
                <a:lnTo>
                  <a:pt x="2164348" y="0"/>
                </a:lnTo>
                <a:lnTo>
                  <a:pt x="0" y="4108712"/>
                </a:lnTo>
                <a:lnTo>
                  <a:pt x="0" y="2059587"/>
                </a:lnTo>
                <a:close/>
              </a:path>
            </a:pathLst>
          </a:custGeom>
        </p:spPr>
      </p:pic>
      <p:pic>
        <p:nvPicPr>
          <p:cNvPr id="9" name="Picture 8">
            <a:extLst>
              <a:ext uri="{FF2B5EF4-FFF2-40B4-BE49-F238E27FC236}">
                <a16:creationId xmlns:a16="http://schemas.microsoft.com/office/drawing/2014/main" id="{B8035DBE-86DC-B643-85E7-2914E28ED9CF}"/>
              </a:ext>
            </a:extLst>
          </p:cNvPr>
          <p:cNvPicPr>
            <a:picLocks noChangeAspect="1"/>
          </p:cNvPicPr>
          <p:nvPr/>
        </p:nvPicPr>
        <p:blipFill>
          <a:blip r:embed="rId4"/>
          <a:srcRect r="55125"/>
          <a:stretch>
            <a:fillRect/>
          </a:stretch>
        </p:blipFill>
        <p:spPr>
          <a:xfrm>
            <a:off x="1" y="0"/>
            <a:ext cx="3936367" cy="6904939"/>
          </a:xfrm>
          <a:custGeom>
            <a:avLst/>
            <a:gdLst>
              <a:gd name="connsiteX0" fmla="*/ 2870060 w 3936367"/>
              <a:gd name="connsiteY0" fmla="*/ 0 h 6904939"/>
              <a:gd name="connsiteX1" fmla="*/ 3936367 w 3936367"/>
              <a:gd name="connsiteY1" fmla="*/ 0 h 6904939"/>
              <a:gd name="connsiteX2" fmla="*/ 530228 w 3936367"/>
              <a:gd name="connsiteY2" fmla="*/ 6904939 h 6904939"/>
              <a:gd name="connsiteX3" fmla="*/ 0 w 3936367"/>
              <a:gd name="connsiteY3" fmla="*/ 6904939 h 6904939"/>
              <a:gd name="connsiteX4" fmla="*/ 0 w 3936367"/>
              <a:gd name="connsiteY4" fmla="*/ 5818197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367" h="6904939">
                <a:moveTo>
                  <a:pt x="2870060" y="0"/>
                </a:moveTo>
                <a:lnTo>
                  <a:pt x="3936367" y="0"/>
                </a:lnTo>
                <a:lnTo>
                  <a:pt x="530228" y="6904939"/>
                </a:lnTo>
                <a:lnTo>
                  <a:pt x="0" y="6904939"/>
                </a:lnTo>
                <a:lnTo>
                  <a:pt x="0" y="5818197"/>
                </a:lnTo>
                <a:close/>
              </a:path>
            </a:pathLst>
          </a:custGeom>
        </p:spPr>
      </p:pic>
      <p:pic>
        <p:nvPicPr>
          <p:cNvPr id="10" name="Picture 9">
            <a:extLst>
              <a:ext uri="{FF2B5EF4-FFF2-40B4-BE49-F238E27FC236}">
                <a16:creationId xmlns:a16="http://schemas.microsoft.com/office/drawing/2014/main" id="{F32F69E1-EB6A-3149-A7A2-FDA74512CA31}"/>
              </a:ext>
            </a:extLst>
          </p:cNvPr>
          <p:cNvPicPr>
            <a:picLocks noChangeAspect="1"/>
          </p:cNvPicPr>
          <p:nvPr/>
        </p:nvPicPr>
        <p:blipFill>
          <a:blip r:embed="rId4"/>
          <a:srcRect l="14246" r="34742"/>
          <a:stretch>
            <a:fillRect/>
          </a:stretch>
        </p:blipFill>
        <p:spPr>
          <a:xfrm>
            <a:off x="1249657" y="0"/>
            <a:ext cx="4474730" cy="6904939"/>
          </a:xfrm>
          <a:custGeom>
            <a:avLst/>
            <a:gdLst>
              <a:gd name="connsiteX0" fmla="*/ 3408300 w 4474730"/>
              <a:gd name="connsiteY0" fmla="*/ 0 h 6904939"/>
              <a:gd name="connsiteX1" fmla="*/ 4474730 w 4474730"/>
              <a:gd name="connsiteY1" fmla="*/ 0 h 6904939"/>
              <a:gd name="connsiteX2" fmla="*/ 1066429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29" y="6904939"/>
                </a:lnTo>
                <a:lnTo>
                  <a:pt x="0" y="6904939"/>
                </a:lnTo>
                <a:close/>
              </a:path>
            </a:pathLst>
          </a:custGeom>
        </p:spPr>
      </p:pic>
      <p:pic>
        <p:nvPicPr>
          <p:cNvPr id="11" name="Picture 10">
            <a:extLst>
              <a:ext uri="{FF2B5EF4-FFF2-40B4-BE49-F238E27FC236}">
                <a16:creationId xmlns:a16="http://schemas.microsoft.com/office/drawing/2014/main" id="{6C434F18-12CB-FE48-A2E7-A37921D1A4DF}"/>
              </a:ext>
            </a:extLst>
          </p:cNvPr>
          <p:cNvPicPr>
            <a:picLocks noChangeAspect="1"/>
          </p:cNvPicPr>
          <p:nvPr/>
        </p:nvPicPr>
        <p:blipFill>
          <a:blip r:embed="rId4"/>
          <a:srcRect l="33300" r="15688"/>
          <a:stretch>
            <a:fillRect/>
          </a:stretch>
        </p:blipFill>
        <p:spPr>
          <a:xfrm>
            <a:off x="2921029" y="0"/>
            <a:ext cx="4474730" cy="6904939"/>
          </a:xfrm>
          <a:custGeom>
            <a:avLst/>
            <a:gdLst>
              <a:gd name="connsiteX0" fmla="*/ 3408300 w 4474730"/>
              <a:gd name="connsiteY0" fmla="*/ 0 h 6904939"/>
              <a:gd name="connsiteX1" fmla="*/ 4474730 w 4474730"/>
              <a:gd name="connsiteY1" fmla="*/ 0 h 6904939"/>
              <a:gd name="connsiteX2" fmla="*/ 1066430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30" y="6904939"/>
                </a:lnTo>
                <a:lnTo>
                  <a:pt x="0" y="6904939"/>
                </a:lnTo>
                <a:close/>
              </a:path>
            </a:pathLst>
          </a:custGeom>
        </p:spPr>
      </p:pic>
      <p:pic>
        <p:nvPicPr>
          <p:cNvPr id="12" name="Picture 11">
            <a:extLst>
              <a:ext uri="{FF2B5EF4-FFF2-40B4-BE49-F238E27FC236}">
                <a16:creationId xmlns:a16="http://schemas.microsoft.com/office/drawing/2014/main" id="{1C6BCBF5-1313-AE49-85A6-4ACA1D6382ED}"/>
              </a:ext>
            </a:extLst>
          </p:cNvPr>
          <p:cNvPicPr>
            <a:picLocks noChangeAspect="1"/>
          </p:cNvPicPr>
          <p:nvPr/>
        </p:nvPicPr>
        <p:blipFill>
          <a:blip r:embed="rId4"/>
          <a:srcRect l="52467"/>
          <a:stretch>
            <a:fillRect/>
          </a:stretch>
        </p:blipFill>
        <p:spPr>
          <a:xfrm>
            <a:off x="4602374" y="0"/>
            <a:ext cx="4169524" cy="6904939"/>
          </a:xfrm>
          <a:custGeom>
            <a:avLst/>
            <a:gdLst>
              <a:gd name="connsiteX0" fmla="*/ 3408300 w 4169524"/>
              <a:gd name="connsiteY0" fmla="*/ 0 h 6904939"/>
              <a:gd name="connsiteX1" fmla="*/ 4169524 w 4169524"/>
              <a:gd name="connsiteY1" fmla="*/ 0 h 6904939"/>
              <a:gd name="connsiteX2" fmla="*/ 4169524 w 4169524"/>
              <a:gd name="connsiteY2" fmla="*/ 618321 h 6904939"/>
              <a:gd name="connsiteX3" fmla="*/ 1066430 w 4169524"/>
              <a:gd name="connsiteY3" fmla="*/ 6904939 h 6904939"/>
              <a:gd name="connsiteX4" fmla="*/ 0 w 4169524"/>
              <a:gd name="connsiteY4" fmla="*/ 6904939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524" h="6904939">
                <a:moveTo>
                  <a:pt x="3408300" y="0"/>
                </a:moveTo>
                <a:lnTo>
                  <a:pt x="4169524" y="0"/>
                </a:lnTo>
                <a:lnTo>
                  <a:pt x="4169524" y="618321"/>
                </a:lnTo>
                <a:lnTo>
                  <a:pt x="1066430" y="6904939"/>
                </a:lnTo>
                <a:lnTo>
                  <a:pt x="0" y="6904939"/>
                </a:lnTo>
                <a:close/>
              </a:path>
            </a:pathLst>
          </a:custGeom>
        </p:spPr>
      </p:pic>
      <p:pic>
        <p:nvPicPr>
          <p:cNvPr id="13" name="Picture 12">
            <a:extLst>
              <a:ext uri="{FF2B5EF4-FFF2-40B4-BE49-F238E27FC236}">
                <a16:creationId xmlns:a16="http://schemas.microsoft.com/office/drawing/2014/main" id="{CC7EEDC0-D351-8F45-812F-5A45E05A81E4}"/>
              </a:ext>
            </a:extLst>
          </p:cNvPr>
          <p:cNvPicPr>
            <a:picLocks noChangeAspect="1"/>
          </p:cNvPicPr>
          <p:nvPr/>
        </p:nvPicPr>
        <p:blipFill>
          <a:blip r:embed="rId4"/>
          <a:srcRect l="71635" t="26997"/>
          <a:stretch>
            <a:fillRect/>
          </a:stretch>
        </p:blipFill>
        <p:spPr>
          <a:xfrm>
            <a:off x="6283722" y="1864094"/>
            <a:ext cx="2488177" cy="5040845"/>
          </a:xfrm>
          <a:custGeom>
            <a:avLst/>
            <a:gdLst>
              <a:gd name="connsiteX0" fmla="*/ 2488177 w 2488177"/>
              <a:gd name="connsiteY0" fmla="*/ 0 h 5040845"/>
              <a:gd name="connsiteX1" fmla="*/ 2488177 w 2488177"/>
              <a:gd name="connsiteY1" fmla="*/ 2160499 h 5040845"/>
              <a:gd name="connsiteX2" fmla="*/ 1066429 w 2488177"/>
              <a:gd name="connsiteY2" fmla="*/ 5040845 h 5040845"/>
              <a:gd name="connsiteX3" fmla="*/ 0 w 2488177"/>
              <a:gd name="connsiteY3" fmla="*/ 5040845 h 5040845"/>
            </a:gdLst>
            <a:ahLst/>
            <a:cxnLst>
              <a:cxn ang="0">
                <a:pos x="connsiteX0" y="connsiteY0"/>
              </a:cxn>
              <a:cxn ang="0">
                <a:pos x="connsiteX1" y="connsiteY1"/>
              </a:cxn>
              <a:cxn ang="0">
                <a:pos x="connsiteX2" y="connsiteY2"/>
              </a:cxn>
              <a:cxn ang="0">
                <a:pos x="connsiteX3" y="connsiteY3"/>
              </a:cxn>
            </a:cxnLst>
            <a:rect l="l" t="t" r="r" b="b"/>
            <a:pathLst>
              <a:path w="2488177" h="5040845">
                <a:moveTo>
                  <a:pt x="2488177" y="0"/>
                </a:moveTo>
                <a:lnTo>
                  <a:pt x="2488177" y="2160499"/>
                </a:lnTo>
                <a:lnTo>
                  <a:pt x="1066429" y="5040845"/>
                </a:lnTo>
                <a:lnTo>
                  <a:pt x="0" y="5040845"/>
                </a:lnTo>
                <a:close/>
              </a:path>
            </a:pathLst>
          </a:custGeom>
        </p:spPr>
      </p:pic>
      <p:sp>
        <p:nvSpPr>
          <p:cNvPr id="3" name="Subtitle 2"/>
          <p:cNvSpPr>
            <a:spLocks noGrp="1"/>
          </p:cNvSpPr>
          <p:nvPr>
            <p:ph type="subTitle" idx="1"/>
          </p:nvPr>
        </p:nvSpPr>
        <p:spPr>
          <a:xfrm>
            <a:off x="8847764" y="301756"/>
            <a:ext cx="3122875" cy="1752600"/>
          </a:xfrm>
          <a:solidFill>
            <a:srgbClr val="744A9E">
              <a:alpha val="14902"/>
            </a:srgbClr>
          </a:solidFill>
        </p:spPr>
        <p:txBody>
          <a:bodyPr/>
          <a:lstStyle>
            <a:lvl1pPr marL="0" indent="0" algn="l">
              <a:buNone/>
              <a:defRPr sz="3200" b="1">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C4791B49-798B-0149-9387-E00478A76B9E}"/>
              </a:ext>
            </a:extLst>
          </p:cNvPr>
          <p:cNvSpPr>
            <a:spLocks noGrp="1"/>
          </p:cNvSpPr>
          <p:nvPr>
            <p:ph type="body" sz="quarter" idx="10"/>
          </p:nvPr>
        </p:nvSpPr>
        <p:spPr>
          <a:xfrm>
            <a:off x="8923632" y="2450129"/>
            <a:ext cx="2795294" cy="1127293"/>
          </a:xfrm>
        </p:spPr>
        <p:txBody>
          <a:bodyPr/>
          <a:lstStyle/>
          <a:p>
            <a:pPr lvl="0"/>
            <a:r>
              <a:rPr lang="en-US"/>
              <a:t>Edit Master text styles</a:t>
            </a:r>
          </a:p>
        </p:txBody>
      </p:sp>
    </p:spTree>
    <p:extLst>
      <p:ext uri="{BB962C8B-B14F-4D97-AF65-F5344CB8AC3E}">
        <p14:creationId xmlns:p14="http://schemas.microsoft.com/office/powerpoint/2010/main" val="3851963520"/>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rgbClr val="8FA6A1"/>
        </a:solid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BF9BECCD-BF0B-784C-9451-58EB9574D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437688" y="5938838"/>
            <a:ext cx="20208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D1FB202-1CF3-9646-8237-D2FBC164A38A}"/>
              </a:ext>
            </a:extLst>
          </p:cNvPr>
          <p:cNvPicPr>
            <a:picLocks noChangeAspect="1"/>
          </p:cNvPicPr>
          <p:nvPr/>
        </p:nvPicPr>
        <p:blipFill>
          <a:blip r:embed="rId3">
            <a:alphaModFix amt="74000"/>
          </a:blip>
          <a:stretch>
            <a:fillRect/>
          </a:stretch>
        </p:blipFill>
        <p:spPr>
          <a:xfrm>
            <a:off x="8771898" y="4711172"/>
            <a:ext cx="3274609" cy="1060017"/>
          </a:xfrm>
          <a:prstGeom prst="roundRect">
            <a:avLst/>
          </a:prstGeom>
        </p:spPr>
      </p:pic>
      <p:pic>
        <p:nvPicPr>
          <p:cNvPr id="6" name="Picture 5">
            <a:extLst>
              <a:ext uri="{FF2B5EF4-FFF2-40B4-BE49-F238E27FC236}">
                <a16:creationId xmlns:a16="http://schemas.microsoft.com/office/drawing/2014/main" id="{C3A3C120-8A57-3F49-9AF3-E1A614BB60C1}"/>
              </a:ext>
            </a:extLst>
          </p:cNvPr>
          <p:cNvPicPr>
            <a:picLocks noChangeAspect="1"/>
          </p:cNvPicPr>
          <p:nvPr/>
        </p:nvPicPr>
        <p:blipFill>
          <a:blip r:embed="rId4"/>
          <a:srcRect r="75326" b="40496"/>
          <a:stretch>
            <a:fillRect/>
          </a:stretch>
        </p:blipFill>
        <p:spPr>
          <a:xfrm>
            <a:off x="-386336" y="-91406"/>
            <a:ext cx="2164348" cy="4108712"/>
          </a:xfrm>
          <a:custGeom>
            <a:avLst/>
            <a:gdLst>
              <a:gd name="connsiteX0" fmla="*/ 1084930 w 2164348"/>
              <a:gd name="connsiteY0" fmla="*/ 0 h 4108712"/>
              <a:gd name="connsiteX1" fmla="*/ 2164348 w 2164348"/>
              <a:gd name="connsiteY1" fmla="*/ 0 h 4108712"/>
              <a:gd name="connsiteX2" fmla="*/ 0 w 2164348"/>
              <a:gd name="connsiteY2" fmla="*/ 4108712 h 4108712"/>
              <a:gd name="connsiteX3" fmla="*/ 0 w 2164348"/>
              <a:gd name="connsiteY3" fmla="*/ 2059587 h 4108712"/>
            </a:gdLst>
            <a:ahLst/>
            <a:cxnLst>
              <a:cxn ang="0">
                <a:pos x="connsiteX0" y="connsiteY0"/>
              </a:cxn>
              <a:cxn ang="0">
                <a:pos x="connsiteX1" y="connsiteY1"/>
              </a:cxn>
              <a:cxn ang="0">
                <a:pos x="connsiteX2" y="connsiteY2"/>
              </a:cxn>
              <a:cxn ang="0">
                <a:pos x="connsiteX3" y="connsiteY3"/>
              </a:cxn>
            </a:cxnLst>
            <a:rect l="l" t="t" r="r" b="b"/>
            <a:pathLst>
              <a:path w="2164348" h="4108712">
                <a:moveTo>
                  <a:pt x="1084930" y="0"/>
                </a:moveTo>
                <a:lnTo>
                  <a:pt x="2164348" y="0"/>
                </a:lnTo>
                <a:lnTo>
                  <a:pt x="0" y="4108712"/>
                </a:lnTo>
                <a:lnTo>
                  <a:pt x="0" y="2059587"/>
                </a:lnTo>
                <a:close/>
              </a:path>
            </a:pathLst>
          </a:custGeom>
        </p:spPr>
      </p:pic>
      <p:pic>
        <p:nvPicPr>
          <p:cNvPr id="8" name="Picture 7">
            <a:extLst>
              <a:ext uri="{FF2B5EF4-FFF2-40B4-BE49-F238E27FC236}">
                <a16:creationId xmlns:a16="http://schemas.microsoft.com/office/drawing/2014/main" id="{15C90F15-2299-C14E-A372-24BD4F34D063}"/>
              </a:ext>
            </a:extLst>
          </p:cNvPr>
          <p:cNvPicPr>
            <a:picLocks noChangeAspect="1"/>
          </p:cNvPicPr>
          <p:nvPr/>
        </p:nvPicPr>
        <p:blipFill>
          <a:blip r:embed="rId4"/>
          <a:srcRect r="55125"/>
          <a:stretch>
            <a:fillRect/>
          </a:stretch>
        </p:blipFill>
        <p:spPr>
          <a:xfrm>
            <a:off x="-837728" y="-193278"/>
            <a:ext cx="3936367" cy="6904939"/>
          </a:xfrm>
          <a:custGeom>
            <a:avLst/>
            <a:gdLst>
              <a:gd name="connsiteX0" fmla="*/ 2870060 w 3936367"/>
              <a:gd name="connsiteY0" fmla="*/ 0 h 6904939"/>
              <a:gd name="connsiteX1" fmla="*/ 3936367 w 3936367"/>
              <a:gd name="connsiteY1" fmla="*/ 0 h 6904939"/>
              <a:gd name="connsiteX2" fmla="*/ 530228 w 3936367"/>
              <a:gd name="connsiteY2" fmla="*/ 6904939 h 6904939"/>
              <a:gd name="connsiteX3" fmla="*/ 0 w 3936367"/>
              <a:gd name="connsiteY3" fmla="*/ 6904939 h 6904939"/>
              <a:gd name="connsiteX4" fmla="*/ 0 w 3936367"/>
              <a:gd name="connsiteY4" fmla="*/ 5818197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367" h="6904939">
                <a:moveTo>
                  <a:pt x="2870060" y="0"/>
                </a:moveTo>
                <a:lnTo>
                  <a:pt x="3936367" y="0"/>
                </a:lnTo>
                <a:lnTo>
                  <a:pt x="530228" y="6904939"/>
                </a:lnTo>
                <a:lnTo>
                  <a:pt x="0" y="6904939"/>
                </a:lnTo>
                <a:lnTo>
                  <a:pt x="0" y="5818197"/>
                </a:lnTo>
                <a:close/>
              </a:path>
            </a:pathLst>
          </a:custGeom>
        </p:spPr>
      </p:pic>
      <p:pic>
        <p:nvPicPr>
          <p:cNvPr id="9" name="Picture 8">
            <a:extLst>
              <a:ext uri="{FF2B5EF4-FFF2-40B4-BE49-F238E27FC236}">
                <a16:creationId xmlns:a16="http://schemas.microsoft.com/office/drawing/2014/main" id="{2CCA73F9-5E4C-964B-AF1C-0BE31FBEE2A8}"/>
              </a:ext>
            </a:extLst>
          </p:cNvPr>
          <p:cNvPicPr>
            <a:picLocks noChangeAspect="1"/>
          </p:cNvPicPr>
          <p:nvPr/>
        </p:nvPicPr>
        <p:blipFill>
          <a:blip r:embed="rId4"/>
          <a:srcRect l="14246" r="34742"/>
          <a:stretch>
            <a:fillRect/>
          </a:stretch>
        </p:blipFill>
        <p:spPr>
          <a:xfrm>
            <a:off x="-205358" y="0"/>
            <a:ext cx="4474730" cy="6904939"/>
          </a:xfrm>
          <a:custGeom>
            <a:avLst/>
            <a:gdLst>
              <a:gd name="connsiteX0" fmla="*/ 3408300 w 4474730"/>
              <a:gd name="connsiteY0" fmla="*/ 0 h 6904939"/>
              <a:gd name="connsiteX1" fmla="*/ 4474730 w 4474730"/>
              <a:gd name="connsiteY1" fmla="*/ 0 h 6904939"/>
              <a:gd name="connsiteX2" fmla="*/ 1066429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29" y="6904939"/>
                </a:lnTo>
                <a:lnTo>
                  <a:pt x="0" y="6904939"/>
                </a:lnTo>
                <a:close/>
              </a:path>
            </a:pathLst>
          </a:custGeom>
        </p:spPr>
      </p:pic>
      <p:pic>
        <p:nvPicPr>
          <p:cNvPr id="10" name="Picture 9">
            <a:extLst>
              <a:ext uri="{FF2B5EF4-FFF2-40B4-BE49-F238E27FC236}">
                <a16:creationId xmlns:a16="http://schemas.microsoft.com/office/drawing/2014/main" id="{C10BC9DF-9E0B-1441-A03B-25AD7D904AD0}"/>
              </a:ext>
            </a:extLst>
          </p:cNvPr>
          <p:cNvPicPr>
            <a:picLocks noChangeAspect="1"/>
          </p:cNvPicPr>
          <p:nvPr/>
        </p:nvPicPr>
        <p:blipFill>
          <a:blip r:embed="rId4"/>
          <a:srcRect l="33300" r="15688"/>
          <a:stretch>
            <a:fillRect/>
          </a:stretch>
        </p:blipFill>
        <p:spPr>
          <a:xfrm>
            <a:off x="1139668" y="0"/>
            <a:ext cx="4474730" cy="6904939"/>
          </a:xfrm>
          <a:custGeom>
            <a:avLst/>
            <a:gdLst>
              <a:gd name="connsiteX0" fmla="*/ 3408300 w 4474730"/>
              <a:gd name="connsiteY0" fmla="*/ 0 h 6904939"/>
              <a:gd name="connsiteX1" fmla="*/ 4474730 w 4474730"/>
              <a:gd name="connsiteY1" fmla="*/ 0 h 6904939"/>
              <a:gd name="connsiteX2" fmla="*/ 1066430 w 4474730"/>
              <a:gd name="connsiteY2" fmla="*/ 6904939 h 6904939"/>
              <a:gd name="connsiteX3" fmla="*/ 0 w 4474730"/>
              <a:gd name="connsiteY3" fmla="*/ 6904939 h 6904939"/>
            </a:gdLst>
            <a:ahLst/>
            <a:cxnLst>
              <a:cxn ang="0">
                <a:pos x="connsiteX0" y="connsiteY0"/>
              </a:cxn>
              <a:cxn ang="0">
                <a:pos x="connsiteX1" y="connsiteY1"/>
              </a:cxn>
              <a:cxn ang="0">
                <a:pos x="connsiteX2" y="connsiteY2"/>
              </a:cxn>
              <a:cxn ang="0">
                <a:pos x="connsiteX3" y="connsiteY3"/>
              </a:cxn>
            </a:cxnLst>
            <a:rect l="l" t="t" r="r" b="b"/>
            <a:pathLst>
              <a:path w="4474730" h="6904939">
                <a:moveTo>
                  <a:pt x="3408300" y="0"/>
                </a:moveTo>
                <a:lnTo>
                  <a:pt x="4474730" y="0"/>
                </a:lnTo>
                <a:lnTo>
                  <a:pt x="1066430" y="6904939"/>
                </a:lnTo>
                <a:lnTo>
                  <a:pt x="0" y="6904939"/>
                </a:lnTo>
                <a:close/>
              </a:path>
            </a:pathLst>
          </a:custGeom>
        </p:spPr>
      </p:pic>
      <p:pic>
        <p:nvPicPr>
          <p:cNvPr id="11" name="Picture 10">
            <a:extLst>
              <a:ext uri="{FF2B5EF4-FFF2-40B4-BE49-F238E27FC236}">
                <a16:creationId xmlns:a16="http://schemas.microsoft.com/office/drawing/2014/main" id="{60075A8E-C97D-6B46-A207-B2693A8CF181}"/>
              </a:ext>
            </a:extLst>
          </p:cNvPr>
          <p:cNvPicPr>
            <a:picLocks noChangeAspect="1"/>
          </p:cNvPicPr>
          <p:nvPr/>
        </p:nvPicPr>
        <p:blipFill rotWithShape="1">
          <a:blip r:embed="rId4"/>
          <a:srcRect l="52467" r="-133"/>
          <a:stretch/>
        </p:blipFill>
        <p:spPr>
          <a:xfrm>
            <a:off x="2417296" y="0"/>
            <a:ext cx="4181212" cy="6904939"/>
          </a:xfrm>
          <a:custGeom>
            <a:avLst/>
            <a:gdLst>
              <a:gd name="connsiteX0" fmla="*/ 3408300 w 4169524"/>
              <a:gd name="connsiteY0" fmla="*/ 0 h 6904939"/>
              <a:gd name="connsiteX1" fmla="*/ 4169524 w 4169524"/>
              <a:gd name="connsiteY1" fmla="*/ 0 h 6904939"/>
              <a:gd name="connsiteX2" fmla="*/ 4169524 w 4169524"/>
              <a:gd name="connsiteY2" fmla="*/ 618321 h 6904939"/>
              <a:gd name="connsiteX3" fmla="*/ 1066430 w 4169524"/>
              <a:gd name="connsiteY3" fmla="*/ 6904939 h 6904939"/>
              <a:gd name="connsiteX4" fmla="*/ 0 w 4169524"/>
              <a:gd name="connsiteY4" fmla="*/ 6904939 h 6904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9524" h="6904939">
                <a:moveTo>
                  <a:pt x="3408300" y="0"/>
                </a:moveTo>
                <a:lnTo>
                  <a:pt x="4169524" y="0"/>
                </a:lnTo>
                <a:lnTo>
                  <a:pt x="4169524" y="618321"/>
                </a:lnTo>
                <a:lnTo>
                  <a:pt x="1066430" y="6904939"/>
                </a:lnTo>
                <a:lnTo>
                  <a:pt x="0" y="6904939"/>
                </a:lnTo>
                <a:close/>
              </a:path>
            </a:pathLst>
          </a:custGeom>
        </p:spPr>
      </p:pic>
      <p:pic>
        <p:nvPicPr>
          <p:cNvPr id="12" name="Picture 11">
            <a:extLst>
              <a:ext uri="{FF2B5EF4-FFF2-40B4-BE49-F238E27FC236}">
                <a16:creationId xmlns:a16="http://schemas.microsoft.com/office/drawing/2014/main" id="{A5E471DA-A642-9D4E-BAB7-DA994915A6FD}"/>
              </a:ext>
            </a:extLst>
          </p:cNvPr>
          <p:cNvPicPr>
            <a:picLocks noChangeAspect="1"/>
          </p:cNvPicPr>
          <p:nvPr/>
        </p:nvPicPr>
        <p:blipFill>
          <a:blip r:embed="rId4"/>
          <a:srcRect l="71635" t="26997"/>
          <a:stretch>
            <a:fillRect/>
          </a:stretch>
        </p:blipFill>
        <p:spPr>
          <a:xfrm>
            <a:off x="3731009" y="1817155"/>
            <a:ext cx="2506625" cy="5040845"/>
          </a:xfrm>
          <a:custGeom>
            <a:avLst/>
            <a:gdLst>
              <a:gd name="connsiteX0" fmla="*/ 2488177 w 2488177"/>
              <a:gd name="connsiteY0" fmla="*/ 0 h 5040845"/>
              <a:gd name="connsiteX1" fmla="*/ 2488177 w 2488177"/>
              <a:gd name="connsiteY1" fmla="*/ 2160499 h 5040845"/>
              <a:gd name="connsiteX2" fmla="*/ 1066429 w 2488177"/>
              <a:gd name="connsiteY2" fmla="*/ 5040845 h 5040845"/>
              <a:gd name="connsiteX3" fmla="*/ 0 w 2488177"/>
              <a:gd name="connsiteY3" fmla="*/ 5040845 h 5040845"/>
            </a:gdLst>
            <a:ahLst/>
            <a:cxnLst>
              <a:cxn ang="0">
                <a:pos x="connsiteX0" y="connsiteY0"/>
              </a:cxn>
              <a:cxn ang="0">
                <a:pos x="connsiteX1" y="connsiteY1"/>
              </a:cxn>
              <a:cxn ang="0">
                <a:pos x="connsiteX2" y="connsiteY2"/>
              </a:cxn>
              <a:cxn ang="0">
                <a:pos x="connsiteX3" y="connsiteY3"/>
              </a:cxn>
            </a:cxnLst>
            <a:rect l="l" t="t" r="r" b="b"/>
            <a:pathLst>
              <a:path w="2488177" h="5040845">
                <a:moveTo>
                  <a:pt x="2488177" y="0"/>
                </a:moveTo>
                <a:lnTo>
                  <a:pt x="2488177" y="2160499"/>
                </a:lnTo>
                <a:lnTo>
                  <a:pt x="1066429" y="5040845"/>
                </a:lnTo>
                <a:lnTo>
                  <a:pt x="0" y="5040845"/>
                </a:lnTo>
                <a:close/>
              </a:path>
            </a:pathLst>
          </a:custGeom>
        </p:spPr>
      </p:pic>
      <p:sp>
        <p:nvSpPr>
          <p:cNvPr id="13" name="Rectangle 12">
            <a:extLst>
              <a:ext uri="{FF2B5EF4-FFF2-40B4-BE49-F238E27FC236}">
                <a16:creationId xmlns:a16="http://schemas.microsoft.com/office/drawing/2014/main" id="{E2386359-14BA-A74B-8C1A-4012775FE537}"/>
              </a:ext>
            </a:extLst>
          </p:cNvPr>
          <p:cNvSpPr/>
          <p:nvPr/>
        </p:nvSpPr>
        <p:spPr>
          <a:xfrm>
            <a:off x="5614988" y="0"/>
            <a:ext cx="6577012" cy="6858000"/>
          </a:xfrm>
          <a:prstGeom prst="rect">
            <a:avLst/>
          </a:prstGeom>
          <a:solidFill>
            <a:srgbClr val="8FA6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4" name="Picture 21">
            <a:extLst>
              <a:ext uri="{FF2B5EF4-FFF2-40B4-BE49-F238E27FC236}">
                <a16:creationId xmlns:a16="http://schemas.microsoft.com/office/drawing/2014/main" id="{EA0AAD05-3D87-EB4E-ADBE-A294B66F4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804400" y="5680075"/>
            <a:ext cx="202088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19EE216-FBF5-BA42-8CD1-76DEB01E466E}"/>
              </a:ext>
            </a:extLst>
          </p:cNvPr>
          <p:cNvPicPr>
            <a:picLocks noChangeAspect="1"/>
          </p:cNvPicPr>
          <p:nvPr/>
        </p:nvPicPr>
        <p:blipFill>
          <a:blip r:embed="rId3">
            <a:alphaModFix amt="74000"/>
          </a:blip>
          <a:stretch>
            <a:fillRect/>
          </a:stretch>
        </p:blipFill>
        <p:spPr>
          <a:xfrm>
            <a:off x="5914042" y="5651644"/>
            <a:ext cx="3274609" cy="1060017"/>
          </a:xfrm>
          <a:prstGeom prst="roundRect">
            <a:avLst/>
          </a:prstGeom>
        </p:spPr>
      </p:pic>
      <p:sp>
        <p:nvSpPr>
          <p:cNvPr id="26" name="Title 6">
            <a:extLst>
              <a:ext uri="{FF2B5EF4-FFF2-40B4-BE49-F238E27FC236}">
                <a16:creationId xmlns:a16="http://schemas.microsoft.com/office/drawing/2014/main" id="{29FB83DD-44DA-8B40-81FF-EFBD14F3D09D}"/>
              </a:ext>
            </a:extLst>
          </p:cNvPr>
          <p:cNvSpPr>
            <a:spLocks noGrp="1"/>
          </p:cNvSpPr>
          <p:nvPr>
            <p:ph type="title"/>
          </p:nvPr>
        </p:nvSpPr>
        <p:spPr>
          <a:xfrm>
            <a:off x="5861430" y="2755628"/>
            <a:ext cx="6109209" cy="1085850"/>
          </a:xfrm>
          <a:solidFill>
            <a:srgbClr val="9FACA1"/>
          </a:solidFill>
        </p:spPr>
        <p:txBody>
          <a:bodyPr/>
          <a:lstStyle>
            <a:lvl1pPr>
              <a:defRPr sz="3200"/>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BF3C744D-CEAB-2848-99C5-C2DD9AFE058A}"/>
              </a:ext>
            </a:extLst>
          </p:cNvPr>
          <p:cNvSpPr>
            <a:spLocks noGrp="1"/>
          </p:cNvSpPr>
          <p:nvPr>
            <p:ph type="body" sz="quarter" idx="10"/>
          </p:nvPr>
        </p:nvSpPr>
        <p:spPr>
          <a:xfrm>
            <a:off x="5896725" y="409663"/>
            <a:ext cx="6073914" cy="2177543"/>
          </a:xfrm>
          <a:solidFill>
            <a:srgbClr val="676F7F">
              <a:alpha val="21000"/>
            </a:srgbClr>
          </a:solidFill>
        </p:spPr>
        <p:txBody>
          <a:bodyPr/>
          <a:lstStyle>
            <a:lvl1pPr>
              <a:defRPr sz="40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472888059"/>
      </p:ext>
    </p:extLst>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31F7-5CD5-8741-AC42-3565AB7B88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4085566"/>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946353-5CFF-9A4F-B2EC-9C47DD391BBC}"/>
              </a:ext>
            </a:extLst>
          </p:cNvPr>
          <p:cNvSpPr/>
          <p:nvPr/>
        </p:nvSpPr>
        <p:spPr>
          <a:xfrm>
            <a:off x="0" y="5910263"/>
            <a:ext cx="12192000" cy="94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a16="http://schemas.microsoft.com/office/drawing/2014/main" id="{26AF31F7-5CD5-8741-AC42-3565AB7B88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4659597"/>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rgbClr val="8FA6A1"/>
        </a:solidFill>
        <a:effectLst/>
      </p:bgPr>
    </p:bg>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A1AA0C86-7FBA-F748-B171-A1C374972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437688" y="5938838"/>
            <a:ext cx="20208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83FCC8B-FF6C-3F4B-8A0C-0FAD35520B6A}"/>
              </a:ext>
            </a:extLst>
          </p:cNvPr>
          <p:cNvPicPr>
            <a:picLocks noChangeAspect="1"/>
          </p:cNvPicPr>
          <p:nvPr/>
        </p:nvPicPr>
        <p:blipFill>
          <a:blip r:embed="rId3">
            <a:alphaModFix amt="74000"/>
          </a:blip>
          <a:stretch>
            <a:fillRect/>
          </a:stretch>
        </p:blipFill>
        <p:spPr>
          <a:xfrm>
            <a:off x="8771898" y="4711172"/>
            <a:ext cx="3274609" cy="1060017"/>
          </a:xfrm>
          <a:prstGeom prst="roundRect">
            <a:avLst/>
          </a:prstGeom>
        </p:spPr>
      </p:pic>
      <p:sp>
        <p:nvSpPr>
          <p:cNvPr id="8" name="Subtitle 2">
            <a:extLst>
              <a:ext uri="{FF2B5EF4-FFF2-40B4-BE49-F238E27FC236}">
                <a16:creationId xmlns:a16="http://schemas.microsoft.com/office/drawing/2014/main" id="{6D2ED704-D3ED-2145-BB2D-D8DEF4A7F465}"/>
              </a:ext>
            </a:extLst>
          </p:cNvPr>
          <p:cNvSpPr txBox="1">
            <a:spLocks/>
          </p:cNvSpPr>
          <p:nvPr/>
        </p:nvSpPr>
        <p:spPr bwMode="auto">
          <a:xfrm>
            <a:off x="8923338" y="2449513"/>
            <a:ext cx="2971800" cy="1177925"/>
          </a:xfrm>
          <a:prstGeom prst="rect">
            <a:avLst/>
          </a:prstGeom>
          <a:solidFill>
            <a:srgbClr val="F6CE9E">
              <a:alpha val="14902"/>
            </a:srgbClr>
          </a:solidFill>
          <a:ln w="9525">
            <a:noFill/>
            <a:miter lim="800000"/>
            <a:headEnd/>
            <a:tailEnd/>
          </a:ln>
        </p:spPr>
        <p:txBody>
          <a:bodyPr/>
          <a:lstStyle>
            <a:lvl1pPr marL="0" indent="0" algn="l" rtl="0" eaLnBrk="0" fontAlgn="base" hangingPunct="0">
              <a:lnSpc>
                <a:spcPct val="95000"/>
              </a:lnSpc>
              <a:spcBef>
                <a:spcPct val="50000"/>
              </a:spcBef>
              <a:spcAft>
                <a:spcPct val="0"/>
              </a:spcAft>
              <a:buClr>
                <a:schemeClr val="accent6">
                  <a:lumMod val="75000"/>
                </a:schemeClr>
              </a:buClr>
              <a:buSzPct val="140000"/>
              <a:buFont typeface="Arial" pitchFamily="34" charset="0"/>
              <a:buNone/>
              <a:defRPr sz="3200" b="1">
                <a:solidFill>
                  <a:schemeClr val="tx1">
                    <a:lumMod val="75000"/>
                    <a:lumOff val="25000"/>
                  </a:schemeClr>
                </a:solidFill>
                <a:latin typeface="Arial" panose="020B0604020202020204" pitchFamily="34" charset="0"/>
                <a:ea typeface="ＭＳ Ｐゴシック" charset="-128"/>
                <a:cs typeface="Arial" panose="020B0604020202020204" pitchFamily="34" charset="0"/>
              </a:defRPr>
            </a:lvl1pPr>
            <a:lvl2pPr marL="457200" indent="0" algn="ctr" rtl="0" eaLnBrk="0" fontAlgn="base" hangingPunct="0">
              <a:lnSpc>
                <a:spcPct val="95000"/>
              </a:lnSpc>
              <a:spcBef>
                <a:spcPct val="50000"/>
              </a:spcBef>
              <a:spcAft>
                <a:spcPct val="0"/>
              </a:spcAft>
              <a:buFont typeface="Wingdings" charset="2"/>
              <a:buNone/>
              <a:defRPr sz="2400">
                <a:solidFill>
                  <a:schemeClr val="tx1"/>
                </a:solidFill>
                <a:latin typeface="Calibri" pitchFamily="34" charset="0"/>
                <a:ea typeface="ＭＳ Ｐゴシック" charset="-128"/>
                <a:cs typeface="Calibri" pitchFamily="34" charset="0"/>
              </a:defRPr>
            </a:lvl2pPr>
            <a:lvl3pPr marL="914400" indent="0" algn="ctr" rtl="0" eaLnBrk="0" fontAlgn="base" hangingPunct="0">
              <a:lnSpc>
                <a:spcPct val="95000"/>
              </a:lnSpc>
              <a:spcBef>
                <a:spcPct val="50000"/>
              </a:spcBef>
              <a:spcAft>
                <a:spcPct val="0"/>
              </a:spcAft>
              <a:buClr>
                <a:schemeClr val="accent6">
                  <a:lumMod val="75000"/>
                </a:schemeClr>
              </a:buClr>
              <a:buNone/>
              <a:defRPr sz="2000">
                <a:solidFill>
                  <a:schemeClr val="tx1"/>
                </a:solidFill>
                <a:latin typeface="Calibri" pitchFamily="34" charset="0"/>
                <a:ea typeface="ＭＳ Ｐゴシック" charset="-128"/>
                <a:cs typeface="Calibri" pitchFamily="34" charset="0"/>
              </a:defRPr>
            </a:lvl3pPr>
            <a:lvl4pPr marL="13716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4pPr>
            <a:lvl5pPr marL="18288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5pPr>
            <a:lvl6pPr marL="2286000" indent="0" algn="ctr" rtl="0" fontAlgn="base">
              <a:lnSpc>
                <a:spcPct val="95000"/>
              </a:lnSpc>
              <a:spcBef>
                <a:spcPct val="50000"/>
              </a:spcBef>
              <a:spcAft>
                <a:spcPct val="0"/>
              </a:spcAft>
              <a:buNone/>
              <a:defRPr>
                <a:solidFill>
                  <a:schemeClr val="tx1"/>
                </a:solidFill>
                <a:latin typeface="+mn-lt"/>
              </a:defRPr>
            </a:lvl6pPr>
            <a:lvl7pPr marL="2743200" indent="0" algn="ctr" rtl="0" fontAlgn="base">
              <a:lnSpc>
                <a:spcPct val="95000"/>
              </a:lnSpc>
              <a:spcBef>
                <a:spcPct val="50000"/>
              </a:spcBef>
              <a:spcAft>
                <a:spcPct val="0"/>
              </a:spcAft>
              <a:buNone/>
              <a:defRPr>
                <a:solidFill>
                  <a:schemeClr val="tx1"/>
                </a:solidFill>
                <a:latin typeface="+mn-lt"/>
              </a:defRPr>
            </a:lvl7pPr>
            <a:lvl8pPr marL="3200400" indent="0" algn="ctr" rtl="0" fontAlgn="base">
              <a:lnSpc>
                <a:spcPct val="95000"/>
              </a:lnSpc>
              <a:spcBef>
                <a:spcPct val="50000"/>
              </a:spcBef>
              <a:spcAft>
                <a:spcPct val="0"/>
              </a:spcAft>
              <a:buNone/>
              <a:defRPr>
                <a:solidFill>
                  <a:schemeClr val="tx1"/>
                </a:solidFill>
                <a:latin typeface="+mn-lt"/>
              </a:defRPr>
            </a:lvl8pPr>
            <a:lvl9pPr marL="3657600" indent="0" algn="ctr" rtl="0" fontAlgn="base">
              <a:lnSpc>
                <a:spcPct val="95000"/>
              </a:lnSpc>
              <a:spcBef>
                <a:spcPct val="50000"/>
              </a:spcBef>
              <a:spcAft>
                <a:spcPct val="0"/>
              </a:spcAft>
              <a:buNone/>
              <a:defRPr>
                <a:solidFill>
                  <a:schemeClr val="tx1"/>
                </a:solidFill>
                <a:latin typeface="+mn-lt"/>
              </a:defRPr>
            </a:lvl9pPr>
          </a:lstStyle>
          <a:p>
            <a:pPr>
              <a:defRPr/>
            </a:pPr>
            <a:r>
              <a:rPr lang="en-US" sz="2800" b="0" kern="0" dirty="0"/>
              <a:t>Other text</a:t>
            </a:r>
          </a:p>
        </p:txBody>
      </p:sp>
      <p:sp>
        <p:nvSpPr>
          <p:cNvPr id="9" name="Rectangle 8">
            <a:extLst>
              <a:ext uri="{FF2B5EF4-FFF2-40B4-BE49-F238E27FC236}">
                <a16:creationId xmlns:a16="http://schemas.microsoft.com/office/drawing/2014/main" id="{EA29685B-7827-7B48-B10A-3152CCB4D543}"/>
              </a:ext>
            </a:extLst>
          </p:cNvPr>
          <p:cNvSpPr/>
          <p:nvPr/>
        </p:nvSpPr>
        <p:spPr>
          <a:xfrm>
            <a:off x="5614988" y="0"/>
            <a:ext cx="6577012" cy="6858000"/>
          </a:xfrm>
          <a:prstGeom prst="rect">
            <a:avLst/>
          </a:prstGeom>
          <a:solidFill>
            <a:srgbClr val="8FA6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13">
            <a:extLst>
              <a:ext uri="{FF2B5EF4-FFF2-40B4-BE49-F238E27FC236}">
                <a16:creationId xmlns:a16="http://schemas.microsoft.com/office/drawing/2014/main" id="{279262F6-04B1-3848-ABC5-72C31873E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991"/>
          <a:stretch>
            <a:fillRect/>
          </a:stretch>
        </p:blipFill>
        <p:spPr bwMode="auto">
          <a:xfrm>
            <a:off x="0" y="-79375"/>
            <a:ext cx="121920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a:extLst>
              <a:ext uri="{FF2B5EF4-FFF2-40B4-BE49-F238E27FC236}">
                <a16:creationId xmlns:a16="http://schemas.microsoft.com/office/drawing/2014/main" id="{60019DF1-1D4E-A94A-A8C7-FA97D3057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874250" y="5499100"/>
            <a:ext cx="20208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82E5BF9D-0601-EA4C-9302-01FC17F5D239}"/>
              </a:ext>
            </a:extLst>
          </p:cNvPr>
          <p:cNvPicPr>
            <a:picLocks noChangeAspect="1"/>
          </p:cNvPicPr>
          <p:nvPr/>
        </p:nvPicPr>
        <p:blipFill>
          <a:blip r:embed="rId3">
            <a:alphaModFix/>
          </a:blip>
          <a:stretch>
            <a:fillRect/>
          </a:stretch>
        </p:blipFill>
        <p:spPr>
          <a:xfrm>
            <a:off x="121800" y="5545426"/>
            <a:ext cx="3274609" cy="1060017"/>
          </a:xfrm>
          <a:prstGeom prst="roundRect">
            <a:avLst/>
          </a:prstGeom>
        </p:spPr>
      </p:pic>
      <p:sp>
        <p:nvSpPr>
          <p:cNvPr id="3" name="Subtitle 2"/>
          <p:cNvSpPr>
            <a:spLocks noGrp="1"/>
          </p:cNvSpPr>
          <p:nvPr>
            <p:ph type="subTitle" idx="1"/>
          </p:nvPr>
        </p:nvSpPr>
        <p:spPr>
          <a:xfrm>
            <a:off x="8847764" y="301756"/>
            <a:ext cx="3122875" cy="1752600"/>
          </a:xfrm>
          <a:solidFill>
            <a:srgbClr val="744A9E">
              <a:alpha val="14902"/>
            </a:srgbClr>
          </a:solidFill>
        </p:spPr>
        <p:txBody>
          <a:bodyPr/>
          <a:lstStyle>
            <a:lvl1pPr marL="0" indent="0" algn="l">
              <a:buNone/>
              <a:defRPr sz="3200" b="1">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B79B1D83-543D-F84D-87E9-DF6B5BB07A32}"/>
              </a:ext>
            </a:extLst>
          </p:cNvPr>
          <p:cNvSpPr>
            <a:spLocks noGrp="1"/>
          </p:cNvSpPr>
          <p:nvPr>
            <p:ph type="body" sz="quarter" idx="10"/>
          </p:nvPr>
        </p:nvSpPr>
        <p:spPr>
          <a:xfrm>
            <a:off x="4793693" y="-52818"/>
            <a:ext cx="7398307" cy="2133600"/>
          </a:xfrm>
          <a:solidFill>
            <a:srgbClr val="8FA6A1">
              <a:alpha val="89000"/>
            </a:srgbClr>
          </a:solidFill>
        </p:spPr>
        <p:txBody>
          <a:bodyPr anchor="ctr"/>
          <a:lstStyle>
            <a:lvl1pPr>
              <a:defRPr sz="3600" b="1"/>
            </a:lvl1pPr>
          </a:lstStyle>
          <a:p>
            <a:pPr lvl="0"/>
            <a:r>
              <a:rPr lang="en-US"/>
              <a:t>Edit Master text styles</a:t>
            </a:r>
          </a:p>
        </p:txBody>
      </p:sp>
      <p:sp>
        <p:nvSpPr>
          <p:cNvPr id="15" name="Text Placeholder 5">
            <a:extLst>
              <a:ext uri="{FF2B5EF4-FFF2-40B4-BE49-F238E27FC236}">
                <a16:creationId xmlns:a16="http://schemas.microsoft.com/office/drawing/2014/main" id="{70F193F5-1487-1D4D-B936-04C5416444C5}"/>
              </a:ext>
            </a:extLst>
          </p:cNvPr>
          <p:cNvSpPr>
            <a:spLocks noGrp="1"/>
          </p:cNvSpPr>
          <p:nvPr>
            <p:ph type="body" sz="quarter" idx="11"/>
          </p:nvPr>
        </p:nvSpPr>
        <p:spPr>
          <a:xfrm>
            <a:off x="4793693" y="2090975"/>
            <a:ext cx="7398307" cy="1533386"/>
          </a:xfrm>
          <a:solidFill>
            <a:srgbClr val="F6CE9E">
              <a:alpha val="83000"/>
            </a:srgbClr>
          </a:solidFill>
        </p:spPr>
        <p:txBody>
          <a:bodyPr/>
          <a:lstStyle>
            <a:lvl1pPr>
              <a:defRPr sz="2800" b="0"/>
            </a:lvl1pPr>
          </a:lstStyle>
          <a:p>
            <a:pPr lvl="0"/>
            <a:r>
              <a:rPr lang="en-US"/>
              <a:t>Edit Master text styles</a:t>
            </a:r>
          </a:p>
        </p:txBody>
      </p:sp>
    </p:spTree>
    <p:extLst>
      <p:ext uri="{BB962C8B-B14F-4D97-AF65-F5344CB8AC3E}">
        <p14:creationId xmlns:p14="http://schemas.microsoft.com/office/powerpoint/2010/main" val="910531597"/>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000"/>
            </a:lvl1pPr>
            <a:lvl2pPr>
              <a:defRPr sz="2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008805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rgbClr val="8FA6A1"/>
        </a:solidFill>
        <a:effectLst/>
      </p:bgPr>
    </p:bg>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C7928C65-947A-0C44-A6DD-806A4259B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053"/>
          <a:stretch>
            <a:fillRect/>
          </a:stretch>
        </p:blipFill>
        <p:spPr bwMode="auto">
          <a:xfrm>
            <a:off x="9437688" y="5938838"/>
            <a:ext cx="20208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CC40583-08C9-B446-9918-11A560DCB071}"/>
              </a:ext>
            </a:extLst>
          </p:cNvPr>
          <p:cNvPicPr>
            <a:picLocks noChangeAspect="1"/>
          </p:cNvPicPr>
          <p:nvPr/>
        </p:nvPicPr>
        <p:blipFill>
          <a:blip r:embed="rId3">
            <a:alphaModFix amt="74000"/>
          </a:blip>
          <a:stretch>
            <a:fillRect/>
          </a:stretch>
        </p:blipFill>
        <p:spPr>
          <a:xfrm>
            <a:off x="8771898" y="4711172"/>
            <a:ext cx="3274609" cy="1060017"/>
          </a:xfrm>
          <a:prstGeom prst="roundRect">
            <a:avLst/>
          </a:prstGeom>
        </p:spPr>
      </p:pic>
      <p:sp>
        <p:nvSpPr>
          <p:cNvPr id="8" name="Subtitle 2">
            <a:extLst>
              <a:ext uri="{FF2B5EF4-FFF2-40B4-BE49-F238E27FC236}">
                <a16:creationId xmlns:a16="http://schemas.microsoft.com/office/drawing/2014/main" id="{4B630103-A4AE-754C-BC68-D956945156E9}"/>
              </a:ext>
            </a:extLst>
          </p:cNvPr>
          <p:cNvSpPr txBox="1">
            <a:spLocks/>
          </p:cNvSpPr>
          <p:nvPr/>
        </p:nvSpPr>
        <p:spPr bwMode="auto">
          <a:xfrm>
            <a:off x="8923338" y="2449513"/>
            <a:ext cx="2971800" cy="1177925"/>
          </a:xfrm>
          <a:prstGeom prst="rect">
            <a:avLst/>
          </a:prstGeom>
          <a:solidFill>
            <a:srgbClr val="F6CE9E">
              <a:alpha val="14902"/>
            </a:srgbClr>
          </a:solidFill>
          <a:ln w="9525">
            <a:noFill/>
            <a:miter lim="800000"/>
            <a:headEnd/>
            <a:tailEnd/>
          </a:ln>
        </p:spPr>
        <p:txBody>
          <a:bodyPr/>
          <a:lstStyle>
            <a:lvl1pPr marL="0" indent="0" algn="l" rtl="0" eaLnBrk="0" fontAlgn="base" hangingPunct="0">
              <a:lnSpc>
                <a:spcPct val="95000"/>
              </a:lnSpc>
              <a:spcBef>
                <a:spcPct val="50000"/>
              </a:spcBef>
              <a:spcAft>
                <a:spcPct val="0"/>
              </a:spcAft>
              <a:buClr>
                <a:schemeClr val="accent6">
                  <a:lumMod val="75000"/>
                </a:schemeClr>
              </a:buClr>
              <a:buSzPct val="140000"/>
              <a:buFont typeface="Arial" pitchFamily="34" charset="0"/>
              <a:buNone/>
              <a:defRPr sz="3200" b="1">
                <a:solidFill>
                  <a:schemeClr val="tx1">
                    <a:lumMod val="75000"/>
                    <a:lumOff val="25000"/>
                  </a:schemeClr>
                </a:solidFill>
                <a:latin typeface="Arial" panose="020B0604020202020204" pitchFamily="34" charset="0"/>
                <a:ea typeface="ＭＳ Ｐゴシック" charset="-128"/>
                <a:cs typeface="Arial" panose="020B0604020202020204" pitchFamily="34" charset="0"/>
              </a:defRPr>
            </a:lvl1pPr>
            <a:lvl2pPr marL="457200" indent="0" algn="ctr" rtl="0" eaLnBrk="0" fontAlgn="base" hangingPunct="0">
              <a:lnSpc>
                <a:spcPct val="95000"/>
              </a:lnSpc>
              <a:spcBef>
                <a:spcPct val="50000"/>
              </a:spcBef>
              <a:spcAft>
                <a:spcPct val="0"/>
              </a:spcAft>
              <a:buFont typeface="Wingdings" charset="2"/>
              <a:buNone/>
              <a:defRPr sz="2400">
                <a:solidFill>
                  <a:schemeClr val="tx1"/>
                </a:solidFill>
                <a:latin typeface="Calibri" pitchFamily="34" charset="0"/>
                <a:ea typeface="ＭＳ Ｐゴシック" charset="-128"/>
                <a:cs typeface="Calibri" pitchFamily="34" charset="0"/>
              </a:defRPr>
            </a:lvl2pPr>
            <a:lvl3pPr marL="914400" indent="0" algn="ctr" rtl="0" eaLnBrk="0" fontAlgn="base" hangingPunct="0">
              <a:lnSpc>
                <a:spcPct val="95000"/>
              </a:lnSpc>
              <a:spcBef>
                <a:spcPct val="50000"/>
              </a:spcBef>
              <a:spcAft>
                <a:spcPct val="0"/>
              </a:spcAft>
              <a:buClr>
                <a:schemeClr val="accent6">
                  <a:lumMod val="75000"/>
                </a:schemeClr>
              </a:buClr>
              <a:buNone/>
              <a:defRPr sz="2000">
                <a:solidFill>
                  <a:schemeClr val="tx1"/>
                </a:solidFill>
                <a:latin typeface="Calibri" pitchFamily="34" charset="0"/>
                <a:ea typeface="ＭＳ Ｐゴシック" charset="-128"/>
                <a:cs typeface="Calibri" pitchFamily="34" charset="0"/>
              </a:defRPr>
            </a:lvl3pPr>
            <a:lvl4pPr marL="13716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4pPr>
            <a:lvl5pPr marL="1828800" indent="0" algn="ctr" rtl="0" eaLnBrk="0" fontAlgn="base" hangingPunct="0">
              <a:lnSpc>
                <a:spcPct val="95000"/>
              </a:lnSpc>
              <a:spcBef>
                <a:spcPct val="50000"/>
              </a:spcBef>
              <a:spcAft>
                <a:spcPct val="0"/>
              </a:spcAft>
              <a:buNone/>
              <a:defRPr>
                <a:solidFill>
                  <a:schemeClr val="tx1"/>
                </a:solidFill>
                <a:latin typeface="Calibri" pitchFamily="34" charset="0"/>
                <a:ea typeface="ＭＳ Ｐゴシック" charset="-128"/>
                <a:cs typeface="Calibri" pitchFamily="34" charset="0"/>
              </a:defRPr>
            </a:lvl5pPr>
            <a:lvl6pPr marL="2286000" indent="0" algn="ctr" rtl="0" fontAlgn="base">
              <a:lnSpc>
                <a:spcPct val="95000"/>
              </a:lnSpc>
              <a:spcBef>
                <a:spcPct val="50000"/>
              </a:spcBef>
              <a:spcAft>
                <a:spcPct val="0"/>
              </a:spcAft>
              <a:buNone/>
              <a:defRPr>
                <a:solidFill>
                  <a:schemeClr val="tx1"/>
                </a:solidFill>
                <a:latin typeface="+mn-lt"/>
              </a:defRPr>
            </a:lvl6pPr>
            <a:lvl7pPr marL="2743200" indent="0" algn="ctr" rtl="0" fontAlgn="base">
              <a:lnSpc>
                <a:spcPct val="95000"/>
              </a:lnSpc>
              <a:spcBef>
                <a:spcPct val="50000"/>
              </a:spcBef>
              <a:spcAft>
                <a:spcPct val="0"/>
              </a:spcAft>
              <a:buNone/>
              <a:defRPr>
                <a:solidFill>
                  <a:schemeClr val="tx1"/>
                </a:solidFill>
                <a:latin typeface="+mn-lt"/>
              </a:defRPr>
            </a:lvl7pPr>
            <a:lvl8pPr marL="3200400" indent="0" algn="ctr" rtl="0" fontAlgn="base">
              <a:lnSpc>
                <a:spcPct val="95000"/>
              </a:lnSpc>
              <a:spcBef>
                <a:spcPct val="50000"/>
              </a:spcBef>
              <a:spcAft>
                <a:spcPct val="0"/>
              </a:spcAft>
              <a:buNone/>
              <a:defRPr>
                <a:solidFill>
                  <a:schemeClr val="tx1"/>
                </a:solidFill>
                <a:latin typeface="+mn-lt"/>
              </a:defRPr>
            </a:lvl8pPr>
            <a:lvl9pPr marL="3657600" indent="0" algn="ctr" rtl="0" fontAlgn="base">
              <a:lnSpc>
                <a:spcPct val="95000"/>
              </a:lnSpc>
              <a:spcBef>
                <a:spcPct val="50000"/>
              </a:spcBef>
              <a:spcAft>
                <a:spcPct val="0"/>
              </a:spcAft>
              <a:buNone/>
              <a:defRPr>
                <a:solidFill>
                  <a:schemeClr val="tx1"/>
                </a:solidFill>
                <a:latin typeface="+mn-lt"/>
              </a:defRPr>
            </a:lvl9pPr>
          </a:lstStyle>
          <a:p>
            <a:pPr>
              <a:defRPr/>
            </a:pPr>
            <a:r>
              <a:rPr lang="en-US" sz="2800" b="0" kern="0" dirty="0"/>
              <a:t>Other text</a:t>
            </a:r>
          </a:p>
        </p:txBody>
      </p:sp>
      <p:sp>
        <p:nvSpPr>
          <p:cNvPr id="9" name="Rectangle 8">
            <a:extLst>
              <a:ext uri="{FF2B5EF4-FFF2-40B4-BE49-F238E27FC236}">
                <a16:creationId xmlns:a16="http://schemas.microsoft.com/office/drawing/2014/main" id="{876617BE-BE8A-0D43-9096-2681CB47561E}"/>
              </a:ext>
            </a:extLst>
          </p:cNvPr>
          <p:cNvSpPr/>
          <p:nvPr/>
        </p:nvSpPr>
        <p:spPr>
          <a:xfrm>
            <a:off x="5614988" y="0"/>
            <a:ext cx="6577012" cy="6858000"/>
          </a:xfrm>
          <a:prstGeom prst="rect">
            <a:avLst/>
          </a:prstGeom>
          <a:solidFill>
            <a:srgbClr val="8FA6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13">
            <a:extLst>
              <a:ext uri="{FF2B5EF4-FFF2-40B4-BE49-F238E27FC236}">
                <a16:creationId xmlns:a16="http://schemas.microsoft.com/office/drawing/2014/main" id="{21D3A97D-E0AF-914B-AEB4-C4872A393A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991"/>
          <a:stretch>
            <a:fillRect/>
          </a:stretch>
        </p:blipFill>
        <p:spPr bwMode="auto">
          <a:xfrm>
            <a:off x="0" y="-79375"/>
            <a:ext cx="1219200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C713227-B40C-484A-B5E3-45521259A904}"/>
              </a:ext>
            </a:extLst>
          </p:cNvPr>
          <p:cNvPicPr>
            <a:picLocks noChangeAspect="1"/>
          </p:cNvPicPr>
          <p:nvPr/>
        </p:nvPicPr>
        <p:blipFill>
          <a:blip r:embed="rId3">
            <a:alphaModFix/>
          </a:blip>
          <a:stretch>
            <a:fillRect/>
          </a:stretch>
        </p:blipFill>
        <p:spPr>
          <a:xfrm>
            <a:off x="121800" y="5545426"/>
            <a:ext cx="3274609" cy="1060017"/>
          </a:xfrm>
          <a:prstGeom prst="roundRect">
            <a:avLst/>
          </a:prstGeom>
        </p:spPr>
      </p:pic>
      <p:sp>
        <p:nvSpPr>
          <p:cNvPr id="3" name="Subtitle 2"/>
          <p:cNvSpPr>
            <a:spLocks noGrp="1"/>
          </p:cNvSpPr>
          <p:nvPr>
            <p:ph type="subTitle" idx="1"/>
          </p:nvPr>
        </p:nvSpPr>
        <p:spPr>
          <a:xfrm>
            <a:off x="8847764" y="301756"/>
            <a:ext cx="3122875" cy="1752600"/>
          </a:xfrm>
          <a:solidFill>
            <a:srgbClr val="744A9E">
              <a:alpha val="14902"/>
            </a:srgbClr>
          </a:solidFill>
        </p:spPr>
        <p:txBody>
          <a:bodyPr/>
          <a:lstStyle>
            <a:lvl1pPr marL="0" indent="0" algn="l">
              <a:buNone/>
              <a:defRPr sz="3200" b="1">
                <a:solidFill>
                  <a:schemeClr val="tx1">
                    <a:lumMod val="75000"/>
                    <a:lumOff val="25000"/>
                  </a:schemeClr>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6" name="Text Placeholder 5">
            <a:extLst>
              <a:ext uri="{FF2B5EF4-FFF2-40B4-BE49-F238E27FC236}">
                <a16:creationId xmlns:a16="http://schemas.microsoft.com/office/drawing/2014/main" id="{B79B1D83-543D-F84D-87E9-DF6B5BB07A32}"/>
              </a:ext>
            </a:extLst>
          </p:cNvPr>
          <p:cNvSpPr>
            <a:spLocks noGrp="1"/>
          </p:cNvSpPr>
          <p:nvPr>
            <p:ph type="body" sz="quarter" idx="10"/>
          </p:nvPr>
        </p:nvSpPr>
        <p:spPr>
          <a:xfrm>
            <a:off x="4793693" y="-52818"/>
            <a:ext cx="7398307" cy="2133600"/>
          </a:xfrm>
          <a:solidFill>
            <a:srgbClr val="8FA6A1">
              <a:alpha val="89000"/>
            </a:srgbClr>
          </a:solidFill>
        </p:spPr>
        <p:txBody>
          <a:bodyPr anchor="ctr"/>
          <a:lstStyle>
            <a:lvl1pPr>
              <a:defRPr sz="3600" b="1">
                <a:solidFill>
                  <a:schemeClr val="bg1"/>
                </a:solidFill>
              </a:defRPr>
            </a:lvl1pPr>
          </a:lstStyle>
          <a:p>
            <a:pPr lvl="0"/>
            <a:r>
              <a:rPr lang="en-US"/>
              <a:t>Edit Master text styles</a:t>
            </a:r>
          </a:p>
        </p:txBody>
      </p:sp>
      <p:sp>
        <p:nvSpPr>
          <p:cNvPr id="15" name="Text Placeholder 5">
            <a:extLst>
              <a:ext uri="{FF2B5EF4-FFF2-40B4-BE49-F238E27FC236}">
                <a16:creationId xmlns:a16="http://schemas.microsoft.com/office/drawing/2014/main" id="{70F193F5-1487-1D4D-B936-04C5416444C5}"/>
              </a:ext>
            </a:extLst>
          </p:cNvPr>
          <p:cNvSpPr>
            <a:spLocks noGrp="1"/>
          </p:cNvSpPr>
          <p:nvPr>
            <p:ph type="body" sz="quarter" idx="11"/>
          </p:nvPr>
        </p:nvSpPr>
        <p:spPr>
          <a:xfrm>
            <a:off x="4793693" y="2090975"/>
            <a:ext cx="7398307" cy="1533386"/>
          </a:xfrm>
          <a:solidFill>
            <a:srgbClr val="F6CE9E">
              <a:alpha val="83000"/>
            </a:srgbClr>
          </a:solidFill>
        </p:spPr>
        <p:txBody>
          <a:bodyPr/>
          <a:lstStyle>
            <a:lvl1pPr>
              <a:defRPr sz="2800" b="0"/>
            </a:lvl1pPr>
          </a:lstStyle>
          <a:p>
            <a:pPr lvl="0"/>
            <a:r>
              <a:rPr lang="en-US"/>
              <a:t>Edit Master text styles</a:t>
            </a:r>
          </a:p>
        </p:txBody>
      </p:sp>
      <p:pic>
        <p:nvPicPr>
          <p:cNvPr id="14" name="Picture 13">
            <a:extLst>
              <a:ext uri="{FF2B5EF4-FFF2-40B4-BE49-F238E27FC236}">
                <a16:creationId xmlns:a16="http://schemas.microsoft.com/office/drawing/2014/main" id="{422DA7DA-D841-F643-A0B5-5159AB9861B8}"/>
              </a:ext>
            </a:extLst>
          </p:cNvPr>
          <p:cNvPicPr>
            <a:picLocks noChangeAspect="1"/>
          </p:cNvPicPr>
          <p:nvPr userDrawn="1"/>
        </p:nvPicPr>
        <p:blipFill>
          <a:blip r:embed="rId5">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8923338" y="5664386"/>
            <a:ext cx="3109798" cy="1077727"/>
          </a:xfrm>
          <a:prstGeom prst="roundRect">
            <a:avLst/>
          </a:prstGeom>
        </p:spPr>
      </p:pic>
      <p:pic>
        <p:nvPicPr>
          <p:cNvPr id="13" name="Picture 12">
            <a:extLst>
              <a:ext uri="{FF2B5EF4-FFF2-40B4-BE49-F238E27FC236}">
                <a16:creationId xmlns:a16="http://schemas.microsoft.com/office/drawing/2014/main" id="{1A024AE5-8835-6147-9534-61C5D107309B}"/>
              </a:ext>
            </a:extLst>
          </p:cNvPr>
          <p:cNvPicPr>
            <a:picLocks noChangeAspect="1"/>
          </p:cNvPicPr>
          <p:nvPr userDrawn="1"/>
        </p:nvPicPr>
        <p:blipFill>
          <a:blip r:embed="rId6"/>
          <a:stretch>
            <a:fillRect/>
          </a:stretch>
        </p:blipFill>
        <p:spPr>
          <a:xfrm>
            <a:off x="5909167" y="5703524"/>
            <a:ext cx="2938451" cy="999449"/>
          </a:xfrm>
          <a:prstGeom prst="roundRect">
            <a:avLst/>
          </a:prstGeom>
        </p:spPr>
      </p:pic>
    </p:spTree>
    <p:extLst>
      <p:ext uri="{BB962C8B-B14F-4D97-AF65-F5344CB8AC3E}">
        <p14:creationId xmlns:p14="http://schemas.microsoft.com/office/powerpoint/2010/main" val="3907442434"/>
      </p:ext>
    </p:extLst>
  </p:cSld>
  <p:clrMapOvr>
    <a:masterClrMapping/>
  </p:clrMapOvr>
  <p:transition spd="med">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Quote2">
    <p:spTree>
      <p:nvGrpSpPr>
        <p:cNvPr id="1" name=""/>
        <p:cNvGrpSpPr/>
        <p:nvPr/>
      </p:nvGrpSpPr>
      <p:grpSpPr>
        <a:xfrm>
          <a:off x="0" y="0"/>
          <a:ext cx="0" cy="0"/>
          <a:chOff x="0" y="0"/>
          <a:chExt cx="0" cy="0"/>
        </a:xfrm>
      </p:grpSpPr>
      <p:sp>
        <p:nvSpPr>
          <p:cNvPr id="2" name="Title 1"/>
          <p:cNvSpPr>
            <a:spLocks noGrp="1"/>
          </p:cNvSpPr>
          <p:nvPr>
            <p:ph type="title"/>
          </p:nvPr>
        </p:nvSpPr>
        <p:spPr>
          <a:xfrm>
            <a:off x="1016000" y="32004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16000" y="1676401"/>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2949442327"/>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Calibri" pitchFamily="34" charset="0"/>
                <a:cs typeface="Calibri"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22352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10400" y="1600201"/>
            <a:ext cx="457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076911"/>
      </p:ext>
    </p:extLst>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lstStyle>
            <a:lvl1pPr>
              <a:defRPr sz="4000">
                <a:latin typeface="Calibri" pitchFamily="34" charset="0"/>
                <a:cs typeface="Calibri"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241997"/>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C9580ECF-6236-254C-9B1A-CC70C5DE3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Triangle 3">
            <a:extLst>
              <a:ext uri="{FF2B5EF4-FFF2-40B4-BE49-F238E27FC236}">
                <a16:creationId xmlns:a16="http://schemas.microsoft.com/office/drawing/2014/main" id="{7F52D336-50AE-A641-9E9C-4EADA361EA9A}"/>
              </a:ext>
            </a:extLst>
          </p:cNvPr>
          <p:cNvSpPr/>
          <p:nvPr/>
        </p:nvSpPr>
        <p:spPr>
          <a:xfrm rot="16200000">
            <a:off x="5530057" y="196056"/>
            <a:ext cx="5294312" cy="8029575"/>
          </a:xfrm>
          <a:prstGeom prst="rtTriangle">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rot="19613777">
            <a:off x="6343649" y="4304282"/>
            <a:ext cx="4800600" cy="1352550"/>
          </a:xfrm>
        </p:spPr>
        <p:txBody>
          <a:bodyPr/>
          <a:lstStyle>
            <a:lvl1pPr algn="ctr">
              <a:defRPr sz="3600" b="1">
                <a:solidFill>
                  <a:schemeClr val="bg1"/>
                </a:solidFill>
              </a:defRPr>
            </a:lvl1pPr>
          </a:lstStyle>
          <a:p>
            <a:pPr lvl="0"/>
            <a:r>
              <a:rPr lang="en-US"/>
              <a:t>Edit Master text styles</a:t>
            </a:r>
          </a:p>
        </p:txBody>
      </p:sp>
    </p:spTree>
    <p:extLst>
      <p:ext uri="{BB962C8B-B14F-4D97-AF65-F5344CB8AC3E}">
        <p14:creationId xmlns:p14="http://schemas.microsoft.com/office/powerpoint/2010/main" val="915569628"/>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id="{AFE38DD6-19EE-C240-9019-7CF035F3E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0E5A8DA-CA43-9343-AEC5-C2E821CE1293}"/>
              </a:ext>
            </a:extLst>
          </p:cNvPr>
          <p:cNvSpPr/>
          <p:nvPr/>
        </p:nvSpPr>
        <p:spPr>
          <a:xfrm rot="16200000">
            <a:off x="5071269" y="-262732"/>
            <a:ext cx="1879600"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Tree>
    <p:extLst>
      <p:ext uri="{BB962C8B-B14F-4D97-AF65-F5344CB8AC3E}">
        <p14:creationId xmlns:p14="http://schemas.microsoft.com/office/powerpoint/2010/main" val="2357633476"/>
      </p:ext>
    </p:extLst>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FEC391F2-9CDA-F74D-A370-45CE482DE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31C47DB-DFAB-6549-A8C1-DB646F19A212}"/>
              </a:ext>
            </a:extLst>
          </p:cNvPr>
          <p:cNvSpPr/>
          <p:nvPr/>
        </p:nvSpPr>
        <p:spPr>
          <a:xfrm rot="16200000">
            <a:off x="5071269" y="-262732"/>
            <a:ext cx="1879600"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Freeform 10">
            <a:extLst>
              <a:ext uri="{FF2B5EF4-FFF2-40B4-BE49-F238E27FC236}">
                <a16:creationId xmlns:a16="http://schemas.microsoft.com/office/drawing/2014/main" id="{9526977F-1209-544A-A620-F8D0A908692D}"/>
              </a:ext>
            </a:extLst>
          </p:cNvPr>
          <p:cNvSpPr/>
          <p:nvPr/>
        </p:nvSpPr>
        <p:spPr>
          <a:xfrm>
            <a:off x="10314432" y="383371"/>
            <a:ext cx="1877568" cy="4572000"/>
          </a:xfrm>
          <a:custGeom>
            <a:avLst/>
            <a:gdLst>
              <a:gd name="connsiteX0" fmla="*/ 676641 w 1877568"/>
              <a:gd name="connsiteY0" fmla="*/ 0 h 4572000"/>
              <a:gd name="connsiteX1" fmla="*/ 1877568 w 1877568"/>
              <a:gd name="connsiteY1" fmla="*/ 2286000 h 4572000"/>
              <a:gd name="connsiteX2" fmla="*/ 676641 w 1877568"/>
              <a:gd name="connsiteY2" fmla="*/ 4572000 h 4572000"/>
              <a:gd name="connsiteX3" fmla="*/ 676641 w 1877568"/>
              <a:gd name="connsiteY3" fmla="*/ 3429000 h 4572000"/>
              <a:gd name="connsiteX4" fmla="*/ 0 w 1877568"/>
              <a:gd name="connsiteY4" fmla="*/ 3429000 h 4572000"/>
              <a:gd name="connsiteX5" fmla="*/ 0 w 1877568"/>
              <a:gd name="connsiteY5" fmla="*/ 1143000 h 4572000"/>
              <a:gd name="connsiteX6" fmla="*/ 676641 w 1877568"/>
              <a:gd name="connsiteY6" fmla="*/ 1143000 h 4572000"/>
              <a:gd name="connsiteX7" fmla="*/ 676641 w 1877568"/>
              <a:gd name="connsiteY7"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7568" h="4572000">
                <a:moveTo>
                  <a:pt x="676641" y="0"/>
                </a:moveTo>
                <a:lnTo>
                  <a:pt x="1877568" y="2286000"/>
                </a:lnTo>
                <a:lnTo>
                  <a:pt x="676641" y="4572000"/>
                </a:lnTo>
                <a:lnTo>
                  <a:pt x="676641" y="3429000"/>
                </a:lnTo>
                <a:lnTo>
                  <a:pt x="0" y="3429000"/>
                </a:lnTo>
                <a:lnTo>
                  <a:pt x="0" y="1143000"/>
                </a:lnTo>
                <a:lnTo>
                  <a:pt x="676641" y="1143000"/>
                </a:lnTo>
                <a:lnTo>
                  <a:pt x="676641" y="0"/>
                </a:lnTo>
                <a:close/>
              </a:path>
            </a:pathLst>
          </a:custGeom>
          <a:solidFill>
            <a:srgbClr val="676F7F"/>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Freeform 11">
            <a:extLst>
              <a:ext uri="{FF2B5EF4-FFF2-40B4-BE49-F238E27FC236}">
                <a16:creationId xmlns:a16="http://schemas.microsoft.com/office/drawing/2014/main" id="{281B14A1-EE97-464F-8B34-71C2F3834601}"/>
              </a:ext>
            </a:extLst>
          </p:cNvPr>
          <p:cNvSpPr/>
          <p:nvPr/>
        </p:nvSpPr>
        <p:spPr>
          <a:xfrm>
            <a:off x="97536" y="1526371"/>
            <a:ext cx="1780032" cy="2286000"/>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Freeform 17">
            <a:extLst>
              <a:ext uri="{FF2B5EF4-FFF2-40B4-BE49-F238E27FC236}">
                <a16:creationId xmlns:a16="http://schemas.microsoft.com/office/drawing/2014/main" id="{A002DC45-81FF-CD42-B71B-A11EDE7B0873}"/>
              </a:ext>
            </a:extLst>
          </p:cNvPr>
          <p:cNvSpPr/>
          <p:nvPr/>
        </p:nvSpPr>
        <p:spPr>
          <a:xfrm>
            <a:off x="2048256" y="1526371"/>
            <a:ext cx="2072640" cy="2286000"/>
          </a:xfrm>
          <a:custGeom>
            <a:avLst/>
            <a:gdLst>
              <a:gd name="connsiteX0" fmla="*/ 0 w 2072640"/>
              <a:gd name="connsiteY0" fmla="*/ 0 h 2286000"/>
              <a:gd name="connsiteX1" fmla="*/ 2072640 w 2072640"/>
              <a:gd name="connsiteY1" fmla="*/ 0 h 2286000"/>
              <a:gd name="connsiteX2" fmla="*/ 2072640 w 2072640"/>
              <a:gd name="connsiteY2" fmla="*/ 2286000 h 2286000"/>
              <a:gd name="connsiteX3" fmla="*/ 0 w 2072640"/>
              <a:gd name="connsiteY3" fmla="*/ 2286000 h 2286000"/>
              <a:gd name="connsiteX4" fmla="*/ 0 w 207264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640" h="2286000">
                <a:moveTo>
                  <a:pt x="0" y="0"/>
                </a:moveTo>
                <a:lnTo>
                  <a:pt x="2072640" y="0"/>
                </a:lnTo>
                <a:lnTo>
                  <a:pt x="2072640" y="2286000"/>
                </a:lnTo>
                <a:lnTo>
                  <a:pt x="0" y="2286000"/>
                </a:lnTo>
                <a:lnTo>
                  <a:pt x="0" y="0"/>
                </a:lnTo>
                <a:close/>
              </a:path>
            </a:pathLst>
          </a:custGeom>
          <a:solidFill>
            <a:srgbClr val="744A9E"/>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reeform 19">
            <a:extLst>
              <a:ext uri="{FF2B5EF4-FFF2-40B4-BE49-F238E27FC236}">
                <a16:creationId xmlns:a16="http://schemas.microsoft.com/office/drawing/2014/main" id="{AB79912E-CB0D-CD44-988F-9313F3B3A52A}"/>
              </a:ext>
            </a:extLst>
          </p:cNvPr>
          <p:cNvSpPr/>
          <p:nvPr/>
        </p:nvSpPr>
        <p:spPr>
          <a:xfrm>
            <a:off x="4261104"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5">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Freeform 20">
            <a:extLst>
              <a:ext uri="{FF2B5EF4-FFF2-40B4-BE49-F238E27FC236}">
                <a16:creationId xmlns:a16="http://schemas.microsoft.com/office/drawing/2014/main" id="{28064C63-658E-0442-A92C-5A503961B0BB}"/>
              </a:ext>
            </a:extLst>
          </p:cNvPr>
          <p:cNvSpPr/>
          <p:nvPr/>
        </p:nvSpPr>
        <p:spPr>
          <a:xfrm>
            <a:off x="6278880"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rgbClr val="263878"/>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Freeform 21">
            <a:extLst>
              <a:ext uri="{FF2B5EF4-FFF2-40B4-BE49-F238E27FC236}">
                <a16:creationId xmlns:a16="http://schemas.microsoft.com/office/drawing/2014/main" id="{EADD6BB7-4961-544C-8498-83AAE405EDAD}"/>
              </a:ext>
            </a:extLst>
          </p:cNvPr>
          <p:cNvSpPr/>
          <p:nvPr/>
        </p:nvSpPr>
        <p:spPr>
          <a:xfrm>
            <a:off x="8296656" y="1526371"/>
            <a:ext cx="1877568" cy="2286000"/>
          </a:xfrm>
          <a:custGeom>
            <a:avLst/>
            <a:gdLst>
              <a:gd name="connsiteX0" fmla="*/ 0 w 1877568"/>
              <a:gd name="connsiteY0" fmla="*/ 0 h 2286000"/>
              <a:gd name="connsiteX1" fmla="*/ 1877568 w 1877568"/>
              <a:gd name="connsiteY1" fmla="*/ 0 h 2286000"/>
              <a:gd name="connsiteX2" fmla="*/ 1877568 w 1877568"/>
              <a:gd name="connsiteY2" fmla="*/ 2286000 h 2286000"/>
              <a:gd name="connsiteX3" fmla="*/ 0 w 1877568"/>
              <a:gd name="connsiteY3" fmla="*/ 2286000 h 2286000"/>
              <a:gd name="connsiteX4" fmla="*/ 0 w 1877568"/>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568" h="2286000">
                <a:moveTo>
                  <a:pt x="0" y="0"/>
                </a:moveTo>
                <a:lnTo>
                  <a:pt x="1877568" y="0"/>
                </a:lnTo>
                <a:lnTo>
                  <a:pt x="1877568" y="2286000"/>
                </a:lnTo>
                <a:lnTo>
                  <a:pt x="0" y="2286000"/>
                </a:lnTo>
                <a:lnTo>
                  <a:pt x="0" y="0"/>
                </a:lnTo>
                <a:close/>
              </a:path>
            </a:pathLst>
          </a:custGeom>
          <a:solidFill>
            <a:schemeClr val="accent4">
              <a:lumMod val="50000"/>
            </a:scheme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5241924"/>
            <a:ext cx="4800600" cy="1352550"/>
          </a:xfrm>
        </p:spPr>
        <p:txBody>
          <a:bodyPr/>
          <a:lstStyle>
            <a:lvl1pPr algn="ctr">
              <a:defRPr sz="36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32714" y="1812925"/>
            <a:ext cx="1577554" cy="1810808"/>
          </a:xfrm>
        </p:spPr>
        <p:txBody>
          <a:bodyPr anchor="ctr"/>
          <a:lstStyle>
            <a:lvl1pPr algn="ctr">
              <a:defRPr sz="2400" b="1">
                <a:solidFill>
                  <a:schemeClr val="bg1"/>
                </a:solidFill>
              </a:defRPr>
            </a:lvl1pPr>
          </a:lstStyle>
          <a:p>
            <a:pPr lvl="0"/>
            <a:r>
              <a:rPr lang="en-US"/>
              <a:t>Edit Master text styles</a:t>
            </a:r>
          </a:p>
        </p:txBody>
      </p:sp>
      <p:sp>
        <p:nvSpPr>
          <p:cNvPr id="14" name="Text Placeholder 4">
            <a:extLst>
              <a:ext uri="{FF2B5EF4-FFF2-40B4-BE49-F238E27FC236}">
                <a16:creationId xmlns:a16="http://schemas.microsoft.com/office/drawing/2014/main" id="{4D1ABA00-325D-414D-B7FB-8A014EEB7DDD}"/>
              </a:ext>
            </a:extLst>
          </p:cNvPr>
          <p:cNvSpPr>
            <a:spLocks noGrp="1"/>
          </p:cNvSpPr>
          <p:nvPr>
            <p:ph type="body" sz="quarter" idx="12"/>
          </p:nvPr>
        </p:nvSpPr>
        <p:spPr>
          <a:xfrm>
            <a:off x="2235938"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5" name="Text Placeholder 4">
            <a:extLst>
              <a:ext uri="{FF2B5EF4-FFF2-40B4-BE49-F238E27FC236}">
                <a16:creationId xmlns:a16="http://schemas.microsoft.com/office/drawing/2014/main" id="{8159B86F-5DF0-9044-A31A-18DF185CEE66}"/>
              </a:ext>
            </a:extLst>
          </p:cNvPr>
          <p:cNvSpPr>
            <a:spLocks noGrp="1"/>
          </p:cNvSpPr>
          <p:nvPr>
            <p:ph type="body" sz="quarter" idx="13"/>
          </p:nvPr>
        </p:nvSpPr>
        <p:spPr>
          <a:xfrm>
            <a:off x="4369432" y="1729317"/>
            <a:ext cx="1577554" cy="1810808"/>
          </a:xfrm>
        </p:spPr>
        <p:txBody>
          <a:bodyPr anchor="ctr"/>
          <a:lstStyle>
            <a:lvl1pPr algn="ctr">
              <a:defRPr sz="2400" b="1">
                <a:solidFill>
                  <a:schemeClr val="bg1"/>
                </a:solidFill>
              </a:defRPr>
            </a:lvl1pPr>
          </a:lstStyle>
          <a:p>
            <a:pPr lvl="0"/>
            <a:r>
              <a:rPr lang="en-US"/>
              <a:t>Edit Master text styles</a:t>
            </a:r>
          </a:p>
        </p:txBody>
      </p:sp>
      <p:sp>
        <p:nvSpPr>
          <p:cNvPr id="16" name="Text Placeholder 4">
            <a:extLst>
              <a:ext uri="{FF2B5EF4-FFF2-40B4-BE49-F238E27FC236}">
                <a16:creationId xmlns:a16="http://schemas.microsoft.com/office/drawing/2014/main" id="{796BB019-8BCC-844F-9835-FB684FBCD872}"/>
              </a:ext>
            </a:extLst>
          </p:cNvPr>
          <p:cNvSpPr>
            <a:spLocks noGrp="1"/>
          </p:cNvSpPr>
          <p:nvPr>
            <p:ph type="body" sz="quarter" idx="14"/>
          </p:nvPr>
        </p:nvSpPr>
        <p:spPr>
          <a:xfrm>
            <a:off x="6385155" y="1763967"/>
            <a:ext cx="1577554" cy="1810808"/>
          </a:xfrm>
        </p:spPr>
        <p:txBody>
          <a:bodyPr anchor="ctr"/>
          <a:lstStyle>
            <a:lvl1pPr algn="ctr">
              <a:defRPr sz="2400" b="1">
                <a:solidFill>
                  <a:schemeClr val="bg1"/>
                </a:solidFill>
              </a:defRPr>
            </a:lvl1pPr>
          </a:lstStyle>
          <a:p>
            <a:pPr lvl="0"/>
            <a:r>
              <a:rPr lang="en-US"/>
              <a:t>Edit Master text styles</a:t>
            </a:r>
          </a:p>
        </p:txBody>
      </p:sp>
      <p:sp>
        <p:nvSpPr>
          <p:cNvPr id="17" name="Text Placeholder 4">
            <a:extLst>
              <a:ext uri="{FF2B5EF4-FFF2-40B4-BE49-F238E27FC236}">
                <a16:creationId xmlns:a16="http://schemas.microsoft.com/office/drawing/2014/main" id="{BFA3DC16-EE88-2646-9AC2-871651E1D1FF}"/>
              </a:ext>
            </a:extLst>
          </p:cNvPr>
          <p:cNvSpPr>
            <a:spLocks noGrp="1"/>
          </p:cNvSpPr>
          <p:nvPr>
            <p:ph type="body" sz="quarter" idx="15"/>
          </p:nvPr>
        </p:nvSpPr>
        <p:spPr>
          <a:xfrm>
            <a:off x="8429474" y="1679575"/>
            <a:ext cx="1577554" cy="1810808"/>
          </a:xfrm>
        </p:spPr>
        <p:txBody>
          <a:bodyPr anchor="ctr"/>
          <a:lstStyle>
            <a:lvl1pPr algn="ctr">
              <a:defRPr sz="2400" b="1">
                <a:solidFill>
                  <a:schemeClr val="bg1"/>
                </a:solidFill>
              </a:defRPr>
            </a:lvl1pPr>
          </a:lstStyle>
          <a:p>
            <a:pPr lvl="0"/>
            <a:r>
              <a:rPr lang="en-US"/>
              <a:t>Edit Master text styles</a:t>
            </a:r>
          </a:p>
        </p:txBody>
      </p:sp>
      <p:sp>
        <p:nvSpPr>
          <p:cNvPr id="19" name="Text Placeholder 4">
            <a:extLst>
              <a:ext uri="{FF2B5EF4-FFF2-40B4-BE49-F238E27FC236}">
                <a16:creationId xmlns:a16="http://schemas.microsoft.com/office/drawing/2014/main" id="{016E4E28-8EF8-514C-B866-F6934CCD2128}"/>
              </a:ext>
            </a:extLst>
          </p:cNvPr>
          <p:cNvSpPr>
            <a:spLocks noGrp="1"/>
          </p:cNvSpPr>
          <p:nvPr>
            <p:ph type="body" sz="quarter" idx="16"/>
          </p:nvPr>
        </p:nvSpPr>
        <p:spPr>
          <a:xfrm>
            <a:off x="10307042" y="1812925"/>
            <a:ext cx="1577554" cy="1810808"/>
          </a:xfrm>
        </p:spPr>
        <p:txBody>
          <a:bodyPr anchor="ctr"/>
          <a:lstStyle>
            <a:lvl1pPr algn="ctr">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301056420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D1DD0CB6-7E2A-6E48-9A82-C91358077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B5AE1DFB-A4F8-BF40-A2EE-FADBF93BB36C}"/>
              </a:ext>
            </a:extLst>
          </p:cNvPr>
          <p:cNvSpPr/>
          <p:nvPr/>
        </p:nvSpPr>
        <p:spPr>
          <a:xfrm rot="16200000">
            <a:off x="5479256" y="145256"/>
            <a:ext cx="1063625" cy="123618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reeform 9">
            <a:extLst>
              <a:ext uri="{FF2B5EF4-FFF2-40B4-BE49-F238E27FC236}">
                <a16:creationId xmlns:a16="http://schemas.microsoft.com/office/drawing/2014/main" id="{D8B32673-574B-C44F-B1AB-38765C7FFD93}"/>
              </a:ext>
            </a:extLst>
          </p:cNvPr>
          <p:cNvSpPr/>
          <p:nvPr/>
        </p:nvSpPr>
        <p:spPr>
          <a:xfrm>
            <a:off x="921490" y="4829756"/>
            <a:ext cx="1127050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TextBox 10">
            <a:extLst>
              <a:ext uri="{FF2B5EF4-FFF2-40B4-BE49-F238E27FC236}">
                <a16:creationId xmlns:a16="http://schemas.microsoft.com/office/drawing/2014/main" id="{492C238D-456B-894A-9138-96C671E64E51}"/>
              </a:ext>
            </a:extLst>
          </p:cNvPr>
          <p:cNvSpPr txBox="1"/>
          <p:nvPr/>
        </p:nvSpPr>
        <p:spPr>
          <a:xfrm>
            <a:off x="393281" y="4080661"/>
            <a:ext cx="705080" cy="2215991"/>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13800" b="1" dirty="0">
                <a:solidFill>
                  <a:srgbClr val="91B3B3"/>
                </a:solidFill>
                <a:effectLst>
                  <a:outerShdw blurRad="50800" dist="38100" dir="2700000" algn="tl" rotWithShape="0">
                    <a:prstClr val="black">
                      <a:alpha val="40000"/>
                    </a:prstClr>
                  </a:outerShdw>
                </a:effectLst>
                <a:latin typeface="Candara" panose="020E0502030303020204" pitchFamily="34" charset="0"/>
              </a:rPr>
              <a:t>1</a:t>
            </a:r>
            <a:endParaRPr lang="en-US" sz="2800" b="1" dirty="0">
              <a:solidFill>
                <a:srgbClr val="91B3B3"/>
              </a:solidFill>
              <a:effectLst>
                <a:outerShdw blurRad="50800" dist="38100" dir="2700000" algn="tl" rotWithShape="0">
                  <a:prstClr val="black">
                    <a:alpha val="40000"/>
                  </a:prstClr>
                </a:outerShdw>
              </a:effectLst>
              <a:latin typeface="Candara" panose="020E0502030303020204" pitchFamily="34" charset="0"/>
            </a:endParaRPr>
          </a:p>
        </p:txBody>
      </p:sp>
      <p:sp>
        <p:nvSpPr>
          <p:cNvPr id="12" name="Freeform 11">
            <a:extLst>
              <a:ext uri="{FF2B5EF4-FFF2-40B4-BE49-F238E27FC236}">
                <a16:creationId xmlns:a16="http://schemas.microsoft.com/office/drawing/2014/main" id="{B2823F93-6C57-B348-A243-0C4DA0796835}"/>
              </a:ext>
            </a:extLst>
          </p:cNvPr>
          <p:cNvSpPr/>
          <p:nvPr/>
        </p:nvSpPr>
        <p:spPr>
          <a:xfrm>
            <a:off x="1796441" y="3770299"/>
            <a:ext cx="10395558"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8627"/>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TextBox 13">
            <a:extLst>
              <a:ext uri="{FF2B5EF4-FFF2-40B4-BE49-F238E27FC236}">
                <a16:creationId xmlns:a16="http://schemas.microsoft.com/office/drawing/2014/main" id="{8EC2D378-C783-6748-A6CB-257DA84E1B50}"/>
              </a:ext>
            </a:extLst>
          </p:cNvPr>
          <p:cNvSpPr txBox="1"/>
          <p:nvPr/>
        </p:nvSpPr>
        <p:spPr>
          <a:xfrm>
            <a:off x="1083303" y="3406794"/>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2</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5" name="Freeform 14">
            <a:extLst>
              <a:ext uri="{FF2B5EF4-FFF2-40B4-BE49-F238E27FC236}">
                <a16:creationId xmlns:a16="http://schemas.microsoft.com/office/drawing/2014/main" id="{9B7059F3-8B7E-D841-92E3-8F9E347B4DF9}"/>
              </a:ext>
            </a:extLst>
          </p:cNvPr>
          <p:cNvSpPr/>
          <p:nvPr/>
        </p:nvSpPr>
        <p:spPr>
          <a:xfrm>
            <a:off x="2522863" y="2591493"/>
            <a:ext cx="9669136"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TextBox 15">
            <a:extLst>
              <a:ext uri="{FF2B5EF4-FFF2-40B4-BE49-F238E27FC236}">
                <a16:creationId xmlns:a16="http://schemas.microsoft.com/office/drawing/2014/main" id="{C142091A-176B-404D-A815-546A88063903}"/>
              </a:ext>
            </a:extLst>
          </p:cNvPr>
          <p:cNvSpPr txBox="1"/>
          <p:nvPr/>
        </p:nvSpPr>
        <p:spPr>
          <a:xfrm>
            <a:off x="1863666" y="2259205"/>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3</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7" name="Freeform 16">
            <a:extLst>
              <a:ext uri="{FF2B5EF4-FFF2-40B4-BE49-F238E27FC236}">
                <a16:creationId xmlns:a16="http://schemas.microsoft.com/office/drawing/2014/main" id="{7BCAF7BA-CC0A-6C4D-8442-DB2987F79377}"/>
              </a:ext>
            </a:extLst>
          </p:cNvPr>
          <p:cNvSpPr/>
          <p:nvPr/>
        </p:nvSpPr>
        <p:spPr>
          <a:xfrm>
            <a:off x="3161840" y="1410855"/>
            <a:ext cx="9030159"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TextBox 17">
            <a:extLst>
              <a:ext uri="{FF2B5EF4-FFF2-40B4-BE49-F238E27FC236}">
                <a16:creationId xmlns:a16="http://schemas.microsoft.com/office/drawing/2014/main" id="{D67D89B6-DB94-464C-9301-A83D551E030E}"/>
              </a:ext>
            </a:extLst>
          </p:cNvPr>
          <p:cNvSpPr txBox="1"/>
          <p:nvPr/>
        </p:nvSpPr>
        <p:spPr>
          <a:xfrm>
            <a:off x="2434708" y="1078567"/>
            <a:ext cx="775588"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4</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19" name="Freeform 18">
            <a:extLst>
              <a:ext uri="{FF2B5EF4-FFF2-40B4-BE49-F238E27FC236}">
                <a16:creationId xmlns:a16="http://schemas.microsoft.com/office/drawing/2014/main" id="{148EADFC-06D9-1745-9181-186C22CFFE12}"/>
              </a:ext>
            </a:extLst>
          </p:cNvPr>
          <p:cNvSpPr/>
          <p:nvPr/>
        </p:nvSpPr>
        <p:spPr>
          <a:xfrm>
            <a:off x="3536413" y="187978"/>
            <a:ext cx="8655587" cy="959002"/>
          </a:xfrm>
          <a:custGeom>
            <a:avLst/>
            <a:gdLst>
              <a:gd name="connsiteX0" fmla="*/ 0 w 1780032"/>
              <a:gd name="connsiteY0" fmla="*/ 0 h 2286000"/>
              <a:gd name="connsiteX1" fmla="*/ 1780032 w 1780032"/>
              <a:gd name="connsiteY1" fmla="*/ 0 h 2286000"/>
              <a:gd name="connsiteX2" fmla="*/ 1780032 w 1780032"/>
              <a:gd name="connsiteY2" fmla="*/ 2286000 h 2286000"/>
              <a:gd name="connsiteX3" fmla="*/ 0 w 1780032"/>
              <a:gd name="connsiteY3" fmla="*/ 2286000 h 2286000"/>
              <a:gd name="connsiteX4" fmla="*/ 0 w 1780032"/>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032" h="2286000">
                <a:moveTo>
                  <a:pt x="0" y="0"/>
                </a:moveTo>
                <a:lnTo>
                  <a:pt x="1780032" y="0"/>
                </a:lnTo>
                <a:lnTo>
                  <a:pt x="1780032" y="2286000"/>
                </a:lnTo>
                <a:lnTo>
                  <a:pt x="0" y="2286000"/>
                </a:lnTo>
                <a:lnTo>
                  <a:pt x="0" y="0"/>
                </a:lnTo>
                <a:close/>
              </a:path>
            </a:pathLst>
          </a:custGeom>
          <a:solidFill>
            <a:srgbClr val="607371">
              <a:alpha val="69020"/>
            </a:srgbClr>
          </a:solidFill>
          <a:ln>
            <a:noFill/>
          </a:ln>
          <a:effectLst>
            <a:outerShdw blurRad="50800" dist="38100" dir="5400000" algn="t" rotWithShape="0">
              <a:prstClr val="black">
                <a:alpha val="40000"/>
              </a:prstClr>
            </a:outerShdw>
          </a:effectLst>
          <a:scene3d>
            <a:camera prst="obliqueTopLef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TextBox 20">
            <a:extLst>
              <a:ext uri="{FF2B5EF4-FFF2-40B4-BE49-F238E27FC236}">
                <a16:creationId xmlns:a16="http://schemas.microsoft.com/office/drawing/2014/main" id="{070CC2B1-44A6-494A-9852-953625D397C8}"/>
              </a:ext>
            </a:extLst>
          </p:cNvPr>
          <p:cNvSpPr txBox="1"/>
          <p:nvPr/>
        </p:nvSpPr>
        <p:spPr>
          <a:xfrm>
            <a:off x="2876031" y="-112119"/>
            <a:ext cx="798703" cy="1569660"/>
          </a:xfrm>
          <a:prstGeom prst="rect">
            <a:avLst/>
          </a:prstGeom>
          <a:noFill/>
          <a:ln>
            <a:noFill/>
          </a:ln>
        </p:spPr>
        <p:txBody>
          <a:bodyPr>
            <a:spAutoFit/>
            <a:scene3d>
              <a:camera prst="obliqueTopRight"/>
              <a:lightRig rig="threePt" dir="t"/>
            </a:scene3d>
            <a:sp3d extrusionH="57150">
              <a:bevelT w="38100" h="38100"/>
            </a:sp3d>
          </a:bodyPr>
          <a:lstStyle/>
          <a:p>
            <a:pPr eaLnBrk="1" fontAlgn="auto" hangingPunct="1">
              <a:spcBef>
                <a:spcPts val="0"/>
              </a:spcBef>
              <a:spcAft>
                <a:spcPts val="0"/>
              </a:spcAft>
              <a:defRPr/>
            </a:pPr>
            <a:r>
              <a:rPr lang="en-US" sz="9600" b="1" dirty="0">
                <a:solidFill>
                  <a:srgbClr val="91B3B3"/>
                </a:solidFill>
                <a:effectLst>
                  <a:outerShdw blurRad="50800" dist="38100" dir="2700000" algn="tl" rotWithShape="0">
                    <a:prstClr val="black">
                      <a:alpha val="40000"/>
                    </a:prstClr>
                  </a:outerShdw>
                </a:effectLst>
                <a:latin typeface="Century Gothic" panose="020B0502020202020204" pitchFamily="34" charset="0"/>
              </a:rPr>
              <a:t>5</a:t>
            </a:r>
            <a:endParaRPr lang="en-US" sz="2000" b="1" dirty="0">
              <a:solidFill>
                <a:srgbClr val="91B3B3"/>
              </a:solidFill>
              <a:effectLst>
                <a:outerShdw blurRad="50800" dist="38100" dir="2700000" algn="tl" rotWithShape="0">
                  <a:prstClr val="black">
                    <a:alpha val="40000"/>
                  </a:prstClr>
                </a:outerShdw>
              </a:effectLst>
              <a:latin typeface="Century Gothic" panose="020B0502020202020204" pitchFamily="34" charset="0"/>
            </a:endParaRP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024715" y="6004192"/>
            <a:ext cx="4800600" cy="590281"/>
          </a:xfrm>
        </p:spPr>
        <p:txBody>
          <a:bodyPr/>
          <a:lstStyle>
            <a:lvl1pPr algn="ctr">
              <a:defRPr sz="5400" b="1">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25D21B63-DB8B-9548-8FCD-F6756508D805}"/>
              </a:ext>
            </a:extLst>
          </p:cNvPr>
          <p:cNvSpPr>
            <a:spLocks noGrp="1"/>
          </p:cNvSpPr>
          <p:nvPr>
            <p:ph type="body" sz="quarter" idx="11"/>
          </p:nvPr>
        </p:nvSpPr>
        <p:spPr>
          <a:xfrm>
            <a:off x="1183029" y="4879498"/>
            <a:ext cx="10787716" cy="814432"/>
          </a:xfrm>
        </p:spPr>
        <p:txBody>
          <a:bodyPr anchor="ctr"/>
          <a:lstStyle>
            <a:lvl1pPr algn="l">
              <a:defRPr sz="2400" b="1">
                <a:solidFill>
                  <a:schemeClr val="bg1"/>
                </a:solidFill>
              </a:defRPr>
            </a:lvl1pPr>
          </a:lstStyle>
          <a:p>
            <a:pPr lvl="0"/>
            <a:r>
              <a:rPr lang="en-US"/>
              <a:t>Edit Master text styles</a:t>
            </a:r>
          </a:p>
        </p:txBody>
      </p:sp>
      <p:sp>
        <p:nvSpPr>
          <p:cNvPr id="20" name="Text Placeholder 4">
            <a:extLst>
              <a:ext uri="{FF2B5EF4-FFF2-40B4-BE49-F238E27FC236}">
                <a16:creationId xmlns:a16="http://schemas.microsoft.com/office/drawing/2014/main" id="{65750A9F-9303-4F41-8E21-C19B3D88954B}"/>
              </a:ext>
            </a:extLst>
          </p:cNvPr>
          <p:cNvSpPr>
            <a:spLocks noGrp="1"/>
          </p:cNvSpPr>
          <p:nvPr>
            <p:ph type="body" sz="quarter" idx="12"/>
          </p:nvPr>
        </p:nvSpPr>
        <p:spPr>
          <a:xfrm>
            <a:off x="2027027" y="3820041"/>
            <a:ext cx="9950245" cy="814432"/>
          </a:xfrm>
        </p:spPr>
        <p:txBody>
          <a:bodyPr anchor="ctr"/>
          <a:lstStyle>
            <a:lvl1pPr algn="l">
              <a:defRPr sz="2400" b="1">
                <a:solidFill>
                  <a:schemeClr val="bg1"/>
                </a:solidFill>
              </a:defRPr>
            </a:lvl1pPr>
          </a:lstStyle>
          <a:p>
            <a:pPr lvl="0"/>
            <a:r>
              <a:rPr lang="en-US"/>
              <a:t>Edit Master text styles</a:t>
            </a:r>
          </a:p>
        </p:txBody>
      </p:sp>
      <p:sp>
        <p:nvSpPr>
          <p:cNvPr id="23" name="Text Placeholder 4">
            <a:extLst>
              <a:ext uri="{FF2B5EF4-FFF2-40B4-BE49-F238E27FC236}">
                <a16:creationId xmlns:a16="http://schemas.microsoft.com/office/drawing/2014/main" id="{A0D46D0A-B8F3-DF43-AD13-62E7C94CA2B6}"/>
              </a:ext>
            </a:extLst>
          </p:cNvPr>
          <p:cNvSpPr>
            <a:spLocks noGrp="1"/>
          </p:cNvSpPr>
          <p:nvPr>
            <p:ph type="body" sz="quarter" idx="13"/>
          </p:nvPr>
        </p:nvSpPr>
        <p:spPr>
          <a:xfrm>
            <a:off x="2722333" y="2641235"/>
            <a:ext cx="9254940" cy="814432"/>
          </a:xfrm>
        </p:spPr>
        <p:txBody>
          <a:bodyPr anchor="ctr"/>
          <a:lstStyle>
            <a:lvl1pPr algn="l">
              <a:defRPr sz="2400" b="1">
                <a:solidFill>
                  <a:schemeClr val="bg1"/>
                </a:solidFill>
              </a:defRPr>
            </a:lvl1pPr>
          </a:lstStyle>
          <a:p>
            <a:pPr lvl="0"/>
            <a:r>
              <a:rPr lang="en-US"/>
              <a:t>Edit Master text styles</a:t>
            </a:r>
          </a:p>
        </p:txBody>
      </p:sp>
      <p:sp>
        <p:nvSpPr>
          <p:cNvPr id="27" name="Text Placeholder 4">
            <a:extLst>
              <a:ext uri="{FF2B5EF4-FFF2-40B4-BE49-F238E27FC236}">
                <a16:creationId xmlns:a16="http://schemas.microsoft.com/office/drawing/2014/main" id="{3B058D4B-5CCD-F442-AC3E-FA2F47773085}"/>
              </a:ext>
            </a:extLst>
          </p:cNvPr>
          <p:cNvSpPr>
            <a:spLocks noGrp="1"/>
          </p:cNvSpPr>
          <p:nvPr>
            <p:ph type="body" sz="quarter" idx="14"/>
          </p:nvPr>
        </p:nvSpPr>
        <p:spPr>
          <a:xfrm>
            <a:off x="3340468" y="1460597"/>
            <a:ext cx="8643336" cy="814432"/>
          </a:xfrm>
        </p:spPr>
        <p:txBody>
          <a:bodyPr anchor="ctr"/>
          <a:lstStyle>
            <a:lvl1pPr algn="l">
              <a:defRPr sz="2400" b="1">
                <a:solidFill>
                  <a:schemeClr val="bg1"/>
                </a:solidFill>
              </a:defRPr>
            </a:lvl1pPr>
          </a:lstStyle>
          <a:p>
            <a:pPr lvl="0"/>
            <a:r>
              <a:rPr lang="en-US"/>
              <a:t>Edit Master text styles</a:t>
            </a:r>
          </a:p>
        </p:txBody>
      </p:sp>
      <p:sp>
        <p:nvSpPr>
          <p:cNvPr id="30" name="Text Placeholder 4">
            <a:extLst>
              <a:ext uri="{FF2B5EF4-FFF2-40B4-BE49-F238E27FC236}">
                <a16:creationId xmlns:a16="http://schemas.microsoft.com/office/drawing/2014/main" id="{7AC57920-5249-514D-9C93-332B8DDF1543}"/>
              </a:ext>
            </a:extLst>
          </p:cNvPr>
          <p:cNvSpPr>
            <a:spLocks noGrp="1"/>
          </p:cNvSpPr>
          <p:nvPr>
            <p:ph type="body" sz="quarter" idx="15"/>
          </p:nvPr>
        </p:nvSpPr>
        <p:spPr>
          <a:xfrm>
            <a:off x="3698995" y="237720"/>
            <a:ext cx="8284809" cy="814432"/>
          </a:xfrm>
        </p:spPr>
        <p:txBody>
          <a:bodyPr anchor="ctr"/>
          <a:lstStyle>
            <a:lvl1pPr algn="l">
              <a:defRPr sz="2400" b="1">
                <a:solidFill>
                  <a:schemeClr val="bg1"/>
                </a:solidFill>
              </a:defRPr>
            </a:lvl1pPr>
          </a:lstStyle>
          <a:p>
            <a:pPr lvl="0"/>
            <a:r>
              <a:rPr lang="en-US"/>
              <a:t>Edit Master text styles</a:t>
            </a:r>
          </a:p>
        </p:txBody>
      </p:sp>
    </p:spTree>
    <p:extLst>
      <p:ext uri="{BB962C8B-B14F-4D97-AF65-F5344CB8AC3E}">
        <p14:creationId xmlns:p14="http://schemas.microsoft.com/office/powerpoint/2010/main" val="1518336626"/>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29447D02-4FF8-5448-A8A0-E4673EB5F0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t="13203" r="13222" b="348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514966F-D3E9-B14E-BEA2-8A9C681C1784}"/>
              </a:ext>
            </a:extLst>
          </p:cNvPr>
          <p:cNvSpPr/>
          <p:nvPr/>
        </p:nvSpPr>
        <p:spPr>
          <a:xfrm rot="16200000">
            <a:off x="-1113631" y="943768"/>
            <a:ext cx="6858000" cy="49704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A8682A36-40E7-044E-B5E5-AB5A4B3C24BC}"/>
              </a:ext>
            </a:extLst>
          </p:cNvPr>
          <p:cNvSpPr/>
          <p:nvPr/>
        </p:nvSpPr>
        <p:spPr>
          <a:xfrm rot="16200000">
            <a:off x="2667001" y="944562"/>
            <a:ext cx="6858000" cy="4968875"/>
          </a:xfrm>
          <a:prstGeom prst="rect">
            <a:avLst/>
          </a:prstGeom>
          <a:solidFill>
            <a:srgbClr val="90A7A2">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1DBC505A-929B-0941-8521-22FDD631187B}"/>
              </a:ext>
            </a:extLst>
          </p:cNvPr>
          <p:cNvSpPr/>
          <p:nvPr/>
        </p:nvSpPr>
        <p:spPr>
          <a:xfrm rot="16200000">
            <a:off x="6957219" y="1623219"/>
            <a:ext cx="6858000" cy="3611562"/>
          </a:xfrm>
          <a:prstGeom prst="rect">
            <a:avLst/>
          </a:prstGeom>
          <a:solidFill>
            <a:srgbClr val="90A7A2">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a:extLst>
              <a:ext uri="{FF2B5EF4-FFF2-40B4-BE49-F238E27FC236}">
                <a16:creationId xmlns:a16="http://schemas.microsoft.com/office/drawing/2014/main" id="{4073EF5E-A4EF-DF4C-9997-9E2312640932}"/>
              </a:ext>
            </a:extLst>
          </p:cNvPr>
          <p:cNvSpPr/>
          <p:nvPr/>
        </p:nvSpPr>
        <p:spPr>
          <a:xfrm>
            <a:off x="-169863" y="1727200"/>
            <a:ext cx="677863"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1</a:t>
            </a:r>
          </a:p>
        </p:txBody>
      </p:sp>
      <p:sp>
        <p:nvSpPr>
          <p:cNvPr id="16" name="Oval 15">
            <a:extLst>
              <a:ext uri="{FF2B5EF4-FFF2-40B4-BE49-F238E27FC236}">
                <a16:creationId xmlns:a16="http://schemas.microsoft.com/office/drawing/2014/main" id="{6762F497-BAC8-4A49-B980-3ACC22C2D1B4}"/>
              </a:ext>
            </a:extLst>
          </p:cNvPr>
          <p:cNvSpPr/>
          <p:nvPr/>
        </p:nvSpPr>
        <p:spPr>
          <a:xfrm>
            <a:off x="-185738" y="2997200"/>
            <a:ext cx="676276" cy="642938"/>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2</a:t>
            </a:r>
          </a:p>
        </p:txBody>
      </p:sp>
      <p:sp>
        <p:nvSpPr>
          <p:cNvPr id="17" name="Oval 16">
            <a:extLst>
              <a:ext uri="{FF2B5EF4-FFF2-40B4-BE49-F238E27FC236}">
                <a16:creationId xmlns:a16="http://schemas.microsoft.com/office/drawing/2014/main" id="{2A6D7E4A-3170-1249-991C-E0A0E59FF9C2}"/>
              </a:ext>
            </a:extLst>
          </p:cNvPr>
          <p:cNvSpPr/>
          <p:nvPr/>
        </p:nvSpPr>
        <p:spPr>
          <a:xfrm>
            <a:off x="-169863" y="4351338"/>
            <a:ext cx="677863" cy="644525"/>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3</a:t>
            </a:r>
          </a:p>
        </p:txBody>
      </p:sp>
      <p:sp>
        <p:nvSpPr>
          <p:cNvPr id="18" name="Oval 17">
            <a:extLst>
              <a:ext uri="{FF2B5EF4-FFF2-40B4-BE49-F238E27FC236}">
                <a16:creationId xmlns:a16="http://schemas.microsoft.com/office/drawing/2014/main" id="{C57DD4C6-0176-2242-9F18-59E22D9BBE8B}"/>
              </a:ext>
            </a:extLst>
          </p:cNvPr>
          <p:cNvSpPr/>
          <p:nvPr/>
        </p:nvSpPr>
        <p:spPr>
          <a:xfrm>
            <a:off x="-152400" y="5707063"/>
            <a:ext cx="677863" cy="642937"/>
          </a:xfrm>
          <a:prstGeom prst="ellipse">
            <a:avLst/>
          </a:prstGeom>
          <a:solidFill>
            <a:srgbClr val="676F7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4</a:t>
            </a:r>
          </a:p>
        </p:txBody>
      </p:sp>
      <p:sp>
        <p:nvSpPr>
          <p:cNvPr id="5" name="Text Placeholder 4">
            <a:extLst>
              <a:ext uri="{FF2B5EF4-FFF2-40B4-BE49-F238E27FC236}">
                <a16:creationId xmlns:a16="http://schemas.microsoft.com/office/drawing/2014/main" id="{C839F3FA-3F0F-EE4E-B60C-AF62CEC0B184}"/>
              </a:ext>
            </a:extLst>
          </p:cNvPr>
          <p:cNvSpPr>
            <a:spLocks noGrp="1"/>
          </p:cNvSpPr>
          <p:nvPr>
            <p:ph type="body" sz="quarter" idx="10"/>
          </p:nvPr>
        </p:nvSpPr>
        <p:spPr>
          <a:xfrm>
            <a:off x="3" y="261937"/>
            <a:ext cx="4588930" cy="1057276"/>
          </a:xfrm>
          <a:solidFill>
            <a:srgbClr val="676F7F"/>
          </a:solidFill>
        </p:spPr>
        <p:txBody>
          <a:bodyPr/>
          <a:lstStyle>
            <a:lvl1pPr algn="ctr">
              <a:defRPr sz="3600" b="1">
                <a:solidFill>
                  <a:schemeClr val="bg1"/>
                </a:solidFill>
                <a:latin typeface="+mn-lt"/>
              </a:defRPr>
            </a:lvl1pPr>
          </a:lstStyle>
          <a:p>
            <a:pPr lvl="0"/>
            <a:r>
              <a:rPr lang="en-US"/>
              <a:t>Edit Master text styles</a:t>
            </a:r>
          </a:p>
        </p:txBody>
      </p:sp>
      <p:sp>
        <p:nvSpPr>
          <p:cNvPr id="10" name="Text Placeholder 4">
            <a:extLst>
              <a:ext uri="{FF2B5EF4-FFF2-40B4-BE49-F238E27FC236}">
                <a16:creationId xmlns:a16="http://schemas.microsoft.com/office/drawing/2014/main" id="{624AC325-F941-8141-9F2F-46FE7B76249E}"/>
              </a:ext>
            </a:extLst>
          </p:cNvPr>
          <p:cNvSpPr>
            <a:spLocks noGrp="1"/>
          </p:cNvSpPr>
          <p:nvPr>
            <p:ph type="body" sz="quarter" idx="11"/>
          </p:nvPr>
        </p:nvSpPr>
        <p:spPr>
          <a:xfrm>
            <a:off x="16939" y="1581150"/>
            <a:ext cx="4588930" cy="1057276"/>
          </a:xfrm>
          <a:solidFill>
            <a:schemeClr val="accent1">
              <a:alpha val="20000"/>
            </a:schemeClr>
          </a:solidFill>
        </p:spPr>
        <p:txBody>
          <a:bodyPr anchor="ctr"/>
          <a:lstStyle>
            <a:lvl1pPr marL="473075" indent="0" algn="l">
              <a:tabLst/>
              <a:defRPr sz="2800" b="0">
                <a:solidFill>
                  <a:schemeClr val="bg1"/>
                </a:solidFill>
              </a:defRPr>
            </a:lvl1pPr>
          </a:lstStyle>
          <a:p>
            <a:pPr lvl="0"/>
            <a:r>
              <a:rPr lang="en-US"/>
              <a:t>Edit Master text styles</a:t>
            </a:r>
          </a:p>
        </p:txBody>
      </p:sp>
      <p:sp>
        <p:nvSpPr>
          <p:cNvPr id="11" name="Text Placeholder 4">
            <a:extLst>
              <a:ext uri="{FF2B5EF4-FFF2-40B4-BE49-F238E27FC236}">
                <a16:creationId xmlns:a16="http://schemas.microsoft.com/office/drawing/2014/main" id="{AA86217B-4470-0D44-8929-D4D027070853}"/>
              </a:ext>
            </a:extLst>
          </p:cNvPr>
          <p:cNvSpPr>
            <a:spLocks noGrp="1"/>
          </p:cNvSpPr>
          <p:nvPr>
            <p:ph type="body" sz="quarter" idx="12"/>
          </p:nvPr>
        </p:nvSpPr>
        <p:spPr>
          <a:xfrm>
            <a:off x="16939" y="2900363"/>
            <a:ext cx="4588930" cy="1057276"/>
          </a:xfrm>
          <a:solidFill>
            <a:schemeClr val="accent5">
              <a:lumMod val="50000"/>
              <a:alpha val="20000"/>
            </a:schemeClr>
          </a:solidFill>
        </p:spPr>
        <p:txBody>
          <a:bodyPr anchor="ctr"/>
          <a:lstStyle>
            <a:lvl1pPr marL="473075" indent="50800" algn="l">
              <a:tabLst/>
              <a:defRPr sz="2800" b="0">
                <a:solidFill>
                  <a:schemeClr val="bg1"/>
                </a:solidFill>
              </a:defRPr>
            </a:lvl1pPr>
          </a:lstStyle>
          <a:p>
            <a:pPr lvl="0"/>
            <a:r>
              <a:rPr lang="en-US"/>
              <a:t>Edit Master text styles</a:t>
            </a:r>
          </a:p>
        </p:txBody>
      </p:sp>
      <p:sp>
        <p:nvSpPr>
          <p:cNvPr id="12" name="Text Placeholder 4">
            <a:extLst>
              <a:ext uri="{FF2B5EF4-FFF2-40B4-BE49-F238E27FC236}">
                <a16:creationId xmlns:a16="http://schemas.microsoft.com/office/drawing/2014/main" id="{88C80734-F6EA-AA48-A215-75BD723D478B}"/>
              </a:ext>
            </a:extLst>
          </p:cNvPr>
          <p:cNvSpPr>
            <a:spLocks noGrp="1"/>
          </p:cNvSpPr>
          <p:nvPr>
            <p:ph type="body" sz="quarter" idx="13"/>
          </p:nvPr>
        </p:nvSpPr>
        <p:spPr>
          <a:xfrm>
            <a:off x="16939" y="4219576"/>
            <a:ext cx="4588930" cy="1057276"/>
          </a:xfrm>
          <a:solidFill>
            <a:srgbClr val="263878">
              <a:alpha val="20000"/>
            </a:srgbClr>
          </a:solidFill>
        </p:spPr>
        <p:txBody>
          <a:bodyPr anchor="ctr"/>
          <a:lstStyle>
            <a:lvl1pPr marL="574675" indent="-50800" algn="l">
              <a:tabLst/>
              <a:defRPr sz="2800" b="0">
                <a:solidFill>
                  <a:schemeClr val="bg1"/>
                </a:solidFill>
              </a:defRPr>
            </a:lvl1pPr>
          </a:lstStyle>
          <a:p>
            <a:pPr lvl="0"/>
            <a:r>
              <a:rPr lang="en-US"/>
              <a:t>Edit Master text styles</a:t>
            </a:r>
          </a:p>
        </p:txBody>
      </p:sp>
      <p:sp>
        <p:nvSpPr>
          <p:cNvPr id="13" name="Text Placeholder 4">
            <a:extLst>
              <a:ext uri="{FF2B5EF4-FFF2-40B4-BE49-F238E27FC236}">
                <a16:creationId xmlns:a16="http://schemas.microsoft.com/office/drawing/2014/main" id="{99865F25-E540-FE40-8396-9191AD57EFBF}"/>
              </a:ext>
            </a:extLst>
          </p:cNvPr>
          <p:cNvSpPr>
            <a:spLocks noGrp="1"/>
          </p:cNvSpPr>
          <p:nvPr>
            <p:ph type="body" sz="quarter" idx="14"/>
          </p:nvPr>
        </p:nvSpPr>
        <p:spPr>
          <a:xfrm>
            <a:off x="-3" y="5538789"/>
            <a:ext cx="4588930" cy="1057276"/>
          </a:xfrm>
          <a:solidFill>
            <a:srgbClr val="B6D6D1">
              <a:alpha val="20000"/>
            </a:srgbClr>
          </a:solidFill>
        </p:spPr>
        <p:txBody>
          <a:bodyPr anchor="ctr"/>
          <a:lstStyle>
            <a:lvl1pPr marL="574675" indent="0" algn="l">
              <a:tabLst/>
              <a:defRPr sz="2800" b="0">
                <a:solidFill>
                  <a:schemeClr val="bg1"/>
                </a:solidFill>
              </a:defRPr>
            </a:lvl1pPr>
          </a:lstStyle>
          <a:p>
            <a:pPr lvl="0"/>
            <a:r>
              <a:rPr lang="en-US"/>
              <a:t>Edit Master text styles</a:t>
            </a:r>
          </a:p>
        </p:txBody>
      </p:sp>
    </p:spTree>
    <p:extLst>
      <p:ext uri="{BB962C8B-B14F-4D97-AF65-F5344CB8AC3E}">
        <p14:creationId xmlns:p14="http://schemas.microsoft.com/office/powerpoint/2010/main" val="695838208"/>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rgbClr val="676F7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7732E9-8518-8045-994A-89706D8B4379}"/>
              </a:ext>
            </a:extLst>
          </p:cNvPr>
          <p:cNvSpPr/>
          <p:nvPr/>
        </p:nvSpPr>
        <p:spPr>
          <a:xfrm>
            <a:off x="0" y="2389188"/>
            <a:ext cx="4267200" cy="4468812"/>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6" name="Rectangle 5">
            <a:extLst>
              <a:ext uri="{FF2B5EF4-FFF2-40B4-BE49-F238E27FC236}">
                <a16:creationId xmlns:a16="http://schemas.microsoft.com/office/drawing/2014/main" id="{FBCA9C66-408B-FA4B-B369-D81D3857E23F}"/>
              </a:ext>
            </a:extLst>
          </p:cNvPr>
          <p:cNvSpPr/>
          <p:nvPr/>
        </p:nvSpPr>
        <p:spPr>
          <a:xfrm>
            <a:off x="4249738" y="2389188"/>
            <a:ext cx="3952875" cy="4468812"/>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0FF702B8-BA94-284A-83FA-3051DBC64313}"/>
              </a:ext>
            </a:extLst>
          </p:cNvPr>
          <p:cNvSpPr/>
          <p:nvPr/>
        </p:nvSpPr>
        <p:spPr>
          <a:xfrm>
            <a:off x="8185150" y="2389188"/>
            <a:ext cx="4006850" cy="4468812"/>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TextBox 12">
            <a:extLst>
              <a:ext uri="{FF2B5EF4-FFF2-40B4-BE49-F238E27FC236}">
                <a16:creationId xmlns:a16="http://schemas.microsoft.com/office/drawing/2014/main" id="{C5B25775-73BB-3F48-8FDE-2DB3249FD572}"/>
              </a:ext>
            </a:extLst>
          </p:cNvPr>
          <p:cNvSpPr txBox="1">
            <a:spLocks noChangeArrowheads="1"/>
          </p:cNvSpPr>
          <p:nvPr/>
        </p:nvSpPr>
        <p:spPr bwMode="auto">
          <a:xfrm>
            <a:off x="252413" y="2482850"/>
            <a:ext cx="41021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chemeClr val="bg1"/>
                </a:solidFill>
              </a:rPr>
              <a:t>awareness</a:t>
            </a:r>
          </a:p>
        </p:txBody>
      </p:sp>
      <p:sp>
        <p:nvSpPr>
          <p:cNvPr id="9" name="TextBox 13">
            <a:extLst>
              <a:ext uri="{FF2B5EF4-FFF2-40B4-BE49-F238E27FC236}">
                <a16:creationId xmlns:a16="http://schemas.microsoft.com/office/drawing/2014/main" id="{17017877-3C68-8947-AFA6-E5A4731D2A44}"/>
              </a:ext>
            </a:extLst>
          </p:cNvPr>
          <p:cNvSpPr txBox="1">
            <a:spLocks noChangeArrowheads="1"/>
          </p:cNvSpPr>
          <p:nvPr/>
        </p:nvSpPr>
        <p:spPr bwMode="auto">
          <a:xfrm>
            <a:off x="8123238" y="2460625"/>
            <a:ext cx="4102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chemeClr val="bg1"/>
                </a:solidFill>
              </a:rPr>
              <a:t>experience</a:t>
            </a:r>
          </a:p>
        </p:txBody>
      </p:sp>
      <p:pic>
        <p:nvPicPr>
          <p:cNvPr id="10" name="Picture 9">
            <a:extLst>
              <a:ext uri="{FF2B5EF4-FFF2-40B4-BE49-F238E27FC236}">
                <a16:creationId xmlns:a16="http://schemas.microsoft.com/office/drawing/2014/main" id="{A7FBFF1C-8AA6-C145-9AB5-DDAF42C66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3359150"/>
            <a:ext cx="13938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498408E-F3EE-AD40-95F8-B71AC34DE95E}"/>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5734607" y="2784675"/>
            <a:ext cx="1422177" cy="1422177"/>
          </a:xfrm>
          <a:prstGeom prst="rect">
            <a:avLst/>
          </a:prstGeom>
        </p:spPr>
      </p:pic>
      <p:pic>
        <p:nvPicPr>
          <p:cNvPr id="12" name="Picture 11">
            <a:extLst>
              <a:ext uri="{FF2B5EF4-FFF2-40B4-BE49-F238E27FC236}">
                <a16:creationId xmlns:a16="http://schemas.microsoft.com/office/drawing/2014/main" id="{FC6CB7E0-CAC1-214B-87DE-822DDA65F1B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63100" y="3429000"/>
            <a:ext cx="1284288"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9">
            <a:extLst>
              <a:ext uri="{FF2B5EF4-FFF2-40B4-BE49-F238E27FC236}">
                <a16:creationId xmlns:a16="http://schemas.microsoft.com/office/drawing/2014/main" id="{1557071E-11FE-084E-AFB0-DF3934B081FF}"/>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a:solidFill>
                  <a:schemeClr val="bg1"/>
                </a:solidFill>
              </a:rPr>
              <a:t>Objectives</a:t>
            </a:r>
          </a:p>
        </p:txBody>
      </p:sp>
      <p:sp>
        <p:nvSpPr>
          <p:cNvPr id="14" name="TextBox 21">
            <a:extLst>
              <a:ext uri="{FF2B5EF4-FFF2-40B4-BE49-F238E27FC236}">
                <a16:creationId xmlns:a16="http://schemas.microsoft.com/office/drawing/2014/main" id="{9F739F7A-35B0-6D40-8563-C5FE453D7EB7}"/>
              </a:ext>
            </a:extLst>
          </p:cNvPr>
          <p:cNvSpPr txBox="1">
            <a:spLocks noChangeArrowheads="1"/>
          </p:cNvSpPr>
          <p:nvPr/>
        </p:nvSpPr>
        <p:spPr bwMode="auto">
          <a:xfrm rot="16200000">
            <a:off x="3468687" y="3168651"/>
            <a:ext cx="2824163" cy="92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b="1">
                <a:solidFill>
                  <a:schemeClr val="bg1"/>
                </a:solidFill>
                <a:ea typeface="Segoe UI Light"/>
                <a:cs typeface="Arial" panose="020B0604020202020204" pitchFamily="34" charset="0"/>
              </a:rPr>
              <a:t>learn</a:t>
            </a:r>
          </a:p>
        </p:txBody>
      </p:sp>
      <p:sp>
        <p:nvSpPr>
          <p:cNvPr id="15" name="TextBox 14">
            <a:extLst>
              <a:ext uri="{FF2B5EF4-FFF2-40B4-BE49-F238E27FC236}">
                <a16:creationId xmlns:a16="http://schemas.microsoft.com/office/drawing/2014/main" id="{399BC5FD-A680-B647-B6B8-E07E70B06365}"/>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6" name="Text Placeholder 4">
            <a:extLst>
              <a:ext uri="{FF2B5EF4-FFF2-40B4-BE49-F238E27FC236}">
                <a16:creationId xmlns:a16="http://schemas.microsoft.com/office/drawing/2014/main" id="{0067A540-B852-3446-B555-5E1B64B0A328}"/>
              </a:ext>
            </a:extLst>
          </p:cNvPr>
          <p:cNvSpPr>
            <a:spLocks noGrp="1"/>
          </p:cNvSpPr>
          <p:nvPr>
            <p:ph type="body" sz="quarter" idx="10"/>
          </p:nvPr>
        </p:nvSpPr>
        <p:spPr>
          <a:xfrm>
            <a:off x="196143" y="5042977"/>
            <a:ext cx="3857709"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
        <p:nvSpPr>
          <p:cNvPr id="17" name="Text Placeholder 4">
            <a:extLst>
              <a:ext uri="{FF2B5EF4-FFF2-40B4-BE49-F238E27FC236}">
                <a16:creationId xmlns:a16="http://schemas.microsoft.com/office/drawing/2014/main" id="{37DD0E4E-DDA4-5F43-A1A0-C85B50C89CB9}"/>
              </a:ext>
            </a:extLst>
          </p:cNvPr>
          <p:cNvSpPr>
            <a:spLocks noGrp="1"/>
          </p:cNvSpPr>
          <p:nvPr>
            <p:ph type="body" sz="quarter" idx="11"/>
          </p:nvPr>
        </p:nvSpPr>
        <p:spPr>
          <a:xfrm>
            <a:off x="8517193" y="4750338"/>
            <a:ext cx="3459131"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
        <p:nvSpPr>
          <p:cNvPr id="18" name="Text Placeholder 4">
            <a:extLst>
              <a:ext uri="{FF2B5EF4-FFF2-40B4-BE49-F238E27FC236}">
                <a16:creationId xmlns:a16="http://schemas.microsoft.com/office/drawing/2014/main" id="{FD60A61A-3A76-7141-87B4-F0D677D20369}"/>
              </a:ext>
            </a:extLst>
          </p:cNvPr>
          <p:cNvSpPr>
            <a:spLocks noGrp="1"/>
          </p:cNvSpPr>
          <p:nvPr>
            <p:ph type="body" sz="quarter" idx="12"/>
          </p:nvPr>
        </p:nvSpPr>
        <p:spPr>
          <a:xfrm>
            <a:off x="5295768" y="4331238"/>
            <a:ext cx="2794355" cy="1352550"/>
          </a:xfrm>
        </p:spPr>
        <p:txBody>
          <a:bodyPr/>
          <a:lstStyle>
            <a:lvl1pPr algn="ctr">
              <a:lnSpc>
                <a:spcPct val="100000"/>
              </a:lnSpc>
              <a:spcBef>
                <a:spcPts val="0"/>
              </a:spcBef>
              <a:defRPr sz="240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23898631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676F7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354C96-4473-894E-9ECD-D9687A4EFA22}"/>
              </a:ext>
            </a:extLst>
          </p:cNvPr>
          <p:cNvSpPr/>
          <p:nvPr/>
        </p:nvSpPr>
        <p:spPr>
          <a:xfrm>
            <a:off x="23813" y="2389188"/>
            <a:ext cx="3200400" cy="446881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7" name="Rectangle 6">
            <a:extLst>
              <a:ext uri="{FF2B5EF4-FFF2-40B4-BE49-F238E27FC236}">
                <a16:creationId xmlns:a16="http://schemas.microsoft.com/office/drawing/2014/main" id="{FB9B102D-307C-344C-A021-6D130043A569}"/>
              </a:ext>
            </a:extLst>
          </p:cNvPr>
          <p:cNvSpPr/>
          <p:nvPr/>
        </p:nvSpPr>
        <p:spPr>
          <a:xfrm>
            <a:off x="3224213" y="2389188"/>
            <a:ext cx="2965450" cy="4468812"/>
          </a:xfrm>
          <a:prstGeom prst="rect">
            <a:avLst/>
          </a:prstGeom>
          <a:solidFill>
            <a:srgbClr val="A896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2" name="Rectangle 11">
            <a:extLst>
              <a:ext uri="{FF2B5EF4-FFF2-40B4-BE49-F238E27FC236}">
                <a16:creationId xmlns:a16="http://schemas.microsoft.com/office/drawing/2014/main" id="{6F29A06F-FC7B-B84B-9DEE-653B27B480B0}"/>
              </a:ext>
            </a:extLst>
          </p:cNvPr>
          <p:cNvSpPr/>
          <p:nvPr/>
        </p:nvSpPr>
        <p:spPr>
          <a:xfrm>
            <a:off x="6189663" y="2389188"/>
            <a:ext cx="3003550" cy="4468812"/>
          </a:xfrm>
          <a:prstGeom prst="rect">
            <a:avLst/>
          </a:prstGeom>
          <a:solidFill>
            <a:srgbClr val="8B9B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13" name="TextBox 12">
            <a:extLst>
              <a:ext uri="{FF2B5EF4-FFF2-40B4-BE49-F238E27FC236}">
                <a16:creationId xmlns:a16="http://schemas.microsoft.com/office/drawing/2014/main" id="{0085A32B-EE76-4E40-BFBA-361ECACAAECC}"/>
              </a:ext>
            </a:extLst>
          </p:cNvPr>
          <p:cNvSpPr txBox="1">
            <a:spLocks noChangeArrowheads="1"/>
          </p:cNvSpPr>
          <p:nvPr/>
        </p:nvSpPr>
        <p:spPr bwMode="auto">
          <a:xfrm>
            <a:off x="2435225" y="236538"/>
            <a:ext cx="75819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9600">
                <a:solidFill>
                  <a:schemeClr val="bg1"/>
                </a:solidFill>
              </a:rPr>
              <a:t>Objectives</a:t>
            </a:r>
          </a:p>
        </p:txBody>
      </p:sp>
      <p:sp>
        <p:nvSpPr>
          <p:cNvPr id="14" name="TextBox 13">
            <a:extLst>
              <a:ext uri="{FF2B5EF4-FFF2-40B4-BE49-F238E27FC236}">
                <a16:creationId xmlns:a16="http://schemas.microsoft.com/office/drawing/2014/main" id="{2FACB4C8-A37A-6C4D-AF89-7EDCD192DE05}"/>
              </a:ext>
            </a:extLst>
          </p:cNvPr>
          <p:cNvSpPr txBox="1"/>
          <p:nvPr/>
        </p:nvSpPr>
        <p:spPr>
          <a:xfrm>
            <a:off x="11277600" y="1101725"/>
            <a:ext cx="0" cy="0"/>
          </a:xfrm>
          <a:prstGeom prst="rect">
            <a:avLst/>
          </a:prstGeom>
        </p:spPr>
        <p:txBody>
          <a:bodyPr wrap="none">
            <a:normAutofit fontScale="25000" lnSpcReduction="20000"/>
          </a:bodyPr>
          <a:lstStyle/>
          <a:p>
            <a:pPr eaLnBrk="1" fontAlgn="auto" hangingPunct="1">
              <a:spcBef>
                <a:spcPts val="0"/>
              </a:spcBef>
              <a:spcAft>
                <a:spcPts val="0"/>
              </a:spcAft>
              <a:defRPr/>
            </a:pPr>
            <a:endParaRPr lang="en-US" sz="2800" dirty="0">
              <a:latin typeface="Segoe UI Light" charset="0"/>
              <a:ea typeface="Segoe UI Light" charset="0"/>
              <a:cs typeface="Segoe UI Light" charset="0"/>
            </a:endParaRPr>
          </a:p>
        </p:txBody>
      </p:sp>
      <p:sp>
        <p:nvSpPr>
          <p:cNvPr id="15" name="Rectangle 14">
            <a:extLst>
              <a:ext uri="{FF2B5EF4-FFF2-40B4-BE49-F238E27FC236}">
                <a16:creationId xmlns:a16="http://schemas.microsoft.com/office/drawing/2014/main" id="{A3B458CB-87DF-164A-A719-3E63858D4429}"/>
              </a:ext>
            </a:extLst>
          </p:cNvPr>
          <p:cNvSpPr/>
          <p:nvPr/>
        </p:nvSpPr>
        <p:spPr>
          <a:xfrm>
            <a:off x="9186863" y="2389188"/>
            <a:ext cx="3005137" cy="4468812"/>
          </a:xfrm>
          <a:prstGeom prst="rect">
            <a:avLst/>
          </a:prstGeom>
          <a:solidFill>
            <a:srgbClr val="F6CE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buClr>
                <a:schemeClr val="bg1"/>
              </a:buClr>
              <a:defRPr/>
            </a:pPr>
            <a:endParaRPr lang="en-US" b="1" dirty="0">
              <a:solidFill>
                <a:schemeClr val="bg2">
                  <a:lumMod val="60000"/>
                  <a:lumOff val="40000"/>
                </a:schemeClr>
              </a:solidFill>
            </a:endParaRPr>
          </a:p>
        </p:txBody>
      </p:sp>
      <p:sp>
        <p:nvSpPr>
          <p:cNvPr id="8" name="Text Placeholder 4">
            <a:extLst>
              <a:ext uri="{FF2B5EF4-FFF2-40B4-BE49-F238E27FC236}">
                <a16:creationId xmlns:a16="http://schemas.microsoft.com/office/drawing/2014/main" id="{2639AAA6-FEB3-9746-9AD3-86FB338E1E86}"/>
              </a:ext>
            </a:extLst>
          </p:cNvPr>
          <p:cNvSpPr>
            <a:spLocks noGrp="1"/>
          </p:cNvSpPr>
          <p:nvPr>
            <p:ph type="body" sz="quarter" idx="13"/>
          </p:nvPr>
        </p:nvSpPr>
        <p:spPr>
          <a:xfrm>
            <a:off x="219480" y="3323525"/>
            <a:ext cx="2764513"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9" name="Text Placeholder 4">
            <a:extLst>
              <a:ext uri="{FF2B5EF4-FFF2-40B4-BE49-F238E27FC236}">
                <a16:creationId xmlns:a16="http://schemas.microsoft.com/office/drawing/2014/main" id="{914B69F8-0953-8B44-B497-44CA2DF4FE6F}"/>
              </a:ext>
            </a:extLst>
          </p:cNvPr>
          <p:cNvSpPr>
            <a:spLocks noGrp="1"/>
          </p:cNvSpPr>
          <p:nvPr>
            <p:ph type="body" sz="quarter" idx="14"/>
          </p:nvPr>
        </p:nvSpPr>
        <p:spPr>
          <a:xfrm>
            <a:off x="3419881" y="3323525"/>
            <a:ext cx="2562240"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0" name="Text Placeholder 4">
            <a:extLst>
              <a:ext uri="{FF2B5EF4-FFF2-40B4-BE49-F238E27FC236}">
                <a16:creationId xmlns:a16="http://schemas.microsoft.com/office/drawing/2014/main" id="{814E07DE-FDC7-1743-8404-0836CAA515D0}"/>
              </a:ext>
            </a:extLst>
          </p:cNvPr>
          <p:cNvSpPr>
            <a:spLocks noGrp="1"/>
          </p:cNvSpPr>
          <p:nvPr>
            <p:ph type="body" sz="quarter" idx="15"/>
          </p:nvPr>
        </p:nvSpPr>
        <p:spPr>
          <a:xfrm>
            <a:off x="6423684" y="3323525"/>
            <a:ext cx="2562240" cy="3382075"/>
          </a:xfrm>
        </p:spPr>
        <p:txBody>
          <a:bodyPr/>
          <a:lstStyle>
            <a:lvl1pPr algn="l">
              <a:lnSpc>
                <a:spcPct val="100000"/>
              </a:lnSpc>
              <a:spcBef>
                <a:spcPts val="0"/>
              </a:spcBef>
              <a:defRPr sz="2000">
                <a:solidFill>
                  <a:schemeClr val="bg1"/>
                </a:solidFill>
                <a:latin typeface="+mn-lt"/>
              </a:defRPr>
            </a:lvl1pPr>
          </a:lstStyle>
          <a:p>
            <a:pPr lvl="0"/>
            <a:r>
              <a:rPr lang="en-US"/>
              <a:t>Edit Master text styles</a:t>
            </a:r>
          </a:p>
        </p:txBody>
      </p:sp>
      <p:sp>
        <p:nvSpPr>
          <p:cNvPr id="11" name="Text Placeholder 4">
            <a:extLst>
              <a:ext uri="{FF2B5EF4-FFF2-40B4-BE49-F238E27FC236}">
                <a16:creationId xmlns:a16="http://schemas.microsoft.com/office/drawing/2014/main" id="{531A25E6-9343-3042-9563-11FD4ED32E34}"/>
              </a:ext>
            </a:extLst>
          </p:cNvPr>
          <p:cNvSpPr>
            <a:spLocks noGrp="1"/>
          </p:cNvSpPr>
          <p:nvPr>
            <p:ph type="body" sz="quarter" idx="16"/>
          </p:nvPr>
        </p:nvSpPr>
        <p:spPr>
          <a:xfrm>
            <a:off x="9528834" y="3323525"/>
            <a:ext cx="2562240" cy="3382075"/>
          </a:xfrm>
        </p:spPr>
        <p:txBody>
          <a:bodyPr/>
          <a:lstStyle>
            <a:lvl1pPr algn="l">
              <a:lnSpc>
                <a:spcPct val="100000"/>
              </a:lnSpc>
              <a:spcBef>
                <a:spcPts val="0"/>
              </a:spcBef>
              <a:defRPr sz="2000">
                <a:solidFill>
                  <a:schemeClr val="tx1">
                    <a:lumMod val="65000"/>
                    <a:lumOff val="35000"/>
                  </a:schemeClr>
                </a:solidFill>
                <a:latin typeface="+mn-lt"/>
              </a:defRPr>
            </a:lvl1pPr>
          </a:lstStyle>
          <a:p>
            <a:pPr lvl="0"/>
            <a:r>
              <a:rPr lang="en-US"/>
              <a:t>Edit Master text styles</a:t>
            </a:r>
          </a:p>
        </p:txBody>
      </p:sp>
    </p:spTree>
    <p:extLst>
      <p:ext uri="{BB962C8B-B14F-4D97-AF65-F5344CB8AC3E}">
        <p14:creationId xmlns:p14="http://schemas.microsoft.com/office/powerpoint/2010/main" val="181722896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29" Type="http://schemas.openxmlformats.org/officeDocument/2006/relationships/image" Target="../media/image1.png"/><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image" Target="../media/image4.png"/><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theme" Target="../theme/theme10.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image" Target="../media/image3.pn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3.xml"/><Relationship Id="rId3" Type="http://schemas.openxmlformats.org/officeDocument/2006/relationships/slideLayout" Target="../slideLayouts/slideLayout27.xml"/><Relationship Id="rId21" Type="http://schemas.openxmlformats.org/officeDocument/2006/relationships/image" Target="../media/image3.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png"/><Relationship Id="rId3" Type="http://schemas.openxmlformats.org/officeDocument/2006/relationships/slideLayout" Target="../slideLayouts/slideLayout44.xml"/><Relationship Id="rId21" Type="http://schemas.openxmlformats.org/officeDocument/2006/relationships/image" Target="../media/image4.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5.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image" Target="../media/image3.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image" Target="../media/image2.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image" Target="../media/image1.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image" Target="../media/image8.pn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5" Type="http://schemas.openxmlformats.org/officeDocument/2006/relationships/theme" Target="../theme/theme9.xml"/><Relationship Id="rId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7993B6-DAFF-DD46-84C3-9F18A0ACF4D0}"/>
              </a:ext>
            </a:extLst>
          </p:cNvPr>
          <p:cNvSpPr/>
          <p:nvPr/>
        </p:nvSpPr>
        <p:spPr>
          <a:xfrm>
            <a:off x="0" y="0"/>
            <a:ext cx="12192000" cy="1219200"/>
          </a:xfrm>
          <a:prstGeom prst="rect">
            <a:avLst/>
          </a:prstGeom>
          <a:solidFill>
            <a:srgbClr val="96A0B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1" name="Rectangle 20">
            <a:extLst>
              <a:ext uri="{FF2B5EF4-FFF2-40B4-BE49-F238E27FC236}">
                <a16:creationId xmlns:a16="http://schemas.microsoft.com/office/drawing/2014/main" id="{556999B0-8BF6-8E49-A666-F2A9812BC6C1}"/>
              </a:ext>
            </a:extLst>
          </p:cNvPr>
          <p:cNvSpPr/>
          <p:nvPr/>
        </p:nvSpPr>
        <p:spPr>
          <a:xfrm>
            <a:off x="-304800" y="131763"/>
            <a:ext cx="12496800" cy="914400"/>
          </a:xfrm>
          <a:prstGeom prst="rect">
            <a:avLst/>
          </a:prstGeom>
          <a:solidFill>
            <a:srgbClr val="7C9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028" name="Rectangle 2">
            <a:extLst>
              <a:ext uri="{FF2B5EF4-FFF2-40B4-BE49-F238E27FC236}">
                <a16:creationId xmlns:a16="http://schemas.microsoft.com/office/drawing/2014/main" id="{CB55EEF3-75D7-8D49-8614-9328AEDF580F}"/>
              </a:ext>
            </a:extLst>
          </p:cNvPr>
          <p:cNvSpPr>
            <a:spLocks noGrp="1" noChangeArrowheads="1"/>
          </p:cNvSpPr>
          <p:nvPr>
            <p:ph type="title"/>
          </p:nvPr>
        </p:nvSpPr>
        <p:spPr bwMode="auto">
          <a:xfrm>
            <a:off x="406400" y="133350"/>
            <a:ext cx="11480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a:extLst>
              <a:ext uri="{FF2B5EF4-FFF2-40B4-BE49-F238E27FC236}">
                <a16:creationId xmlns:a16="http://schemas.microsoft.com/office/drawing/2014/main" id="{1DCFCFC6-611A-2A46-8458-8AFC60D6D936}"/>
              </a:ext>
            </a:extLst>
          </p:cNvPr>
          <p:cNvSpPr>
            <a:spLocks noGrp="1" noChangeArrowheads="1"/>
          </p:cNvSpPr>
          <p:nvPr>
            <p:ph type="body" idx="1"/>
          </p:nvPr>
        </p:nvSpPr>
        <p:spPr bwMode="auto">
          <a:xfrm>
            <a:off x="304800" y="1600200"/>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Rectangle 14">
            <a:extLst>
              <a:ext uri="{FF2B5EF4-FFF2-40B4-BE49-F238E27FC236}">
                <a16:creationId xmlns:a16="http://schemas.microsoft.com/office/drawing/2014/main" id="{CF2897E7-439B-4C45-A4C2-EC96EF269634}"/>
              </a:ext>
            </a:extLst>
          </p:cNvPr>
          <p:cNvSpPr/>
          <p:nvPr/>
        </p:nvSpPr>
        <p:spPr>
          <a:xfrm>
            <a:off x="0" y="6219825"/>
            <a:ext cx="12192000" cy="6397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9" name="Picture 8">
            <a:extLst>
              <a:ext uri="{FF2B5EF4-FFF2-40B4-BE49-F238E27FC236}">
                <a16:creationId xmlns:a16="http://schemas.microsoft.com/office/drawing/2014/main" id="{E923E1DD-631E-024E-ADA4-292477749FB0}"/>
              </a:ext>
            </a:extLst>
          </p:cNvPr>
          <p:cNvPicPr>
            <a:picLocks noChangeAspect="1"/>
          </p:cNvPicPr>
          <p:nvPr/>
        </p:nvPicPr>
        <p:blipFill>
          <a:blip r:embed="rId24"/>
          <a:stretch>
            <a:fillRect/>
          </a:stretch>
        </p:blipFill>
        <p:spPr>
          <a:xfrm>
            <a:off x="92150" y="6253302"/>
            <a:ext cx="1736652" cy="562168"/>
          </a:xfrm>
          <a:prstGeom prst="roundRect">
            <a:avLst/>
          </a:prstGeom>
        </p:spPr>
      </p:pic>
      <p:pic>
        <p:nvPicPr>
          <p:cNvPr id="10" name="Picture 9">
            <a:extLst>
              <a:ext uri="{FF2B5EF4-FFF2-40B4-BE49-F238E27FC236}">
                <a16:creationId xmlns:a16="http://schemas.microsoft.com/office/drawing/2014/main" id="{5F7D7700-8E4A-B740-9B2D-D5D24526B27E}"/>
              </a:ext>
            </a:extLst>
          </p:cNvPr>
          <p:cNvPicPr>
            <a:picLocks noChangeAspect="1"/>
          </p:cNvPicPr>
          <p:nvPr userDrawn="1"/>
        </p:nvPicPr>
        <p:blipFill>
          <a:blip r:embed="rId25">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0466615" y="6266566"/>
            <a:ext cx="1583871" cy="548904"/>
          </a:xfrm>
          <a:prstGeom prst="roundRect">
            <a:avLst/>
          </a:prstGeom>
        </p:spPr>
      </p:pic>
      <p:pic>
        <p:nvPicPr>
          <p:cNvPr id="11" name="Picture 10">
            <a:extLst>
              <a:ext uri="{FF2B5EF4-FFF2-40B4-BE49-F238E27FC236}">
                <a16:creationId xmlns:a16="http://schemas.microsoft.com/office/drawing/2014/main" id="{B33300E1-0DAB-F542-B40F-A19C365E87C5}"/>
              </a:ext>
            </a:extLst>
          </p:cNvPr>
          <p:cNvPicPr>
            <a:picLocks noChangeAspect="1"/>
          </p:cNvPicPr>
          <p:nvPr userDrawn="1"/>
        </p:nvPicPr>
        <p:blipFill>
          <a:blip r:embed="rId26"/>
          <a:stretch>
            <a:fillRect/>
          </a:stretch>
        </p:blipFill>
        <p:spPr>
          <a:xfrm>
            <a:off x="8514282" y="6287515"/>
            <a:ext cx="1552225" cy="527955"/>
          </a:xfrm>
          <a:prstGeom prst="roundRect">
            <a:avLst/>
          </a:prstGeom>
        </p:spPr>
      </p:pic>
      <p:pic>
        <p:nvPicPr>
          <p:cNvPr id="4" name="Picture 3">
            <a:extLst>
              <a:ext uri="{FF2B5EF4-FFF2-40B4-BE49-F238E27FC236}">
                <a16:creationId xmlns:a16="http://schemas.microsoft.com/office/drawing/2014/main" id="{C23311E1-007C-8743-85E9-384DC1F3E549}"/>
              </a:ext>
            </a:extLst>
          </p:cNvPr>
          <p:cNvPicPr>
            <a:picLocks noChangeAspect="1"/>
          </p:cNvPicPr>
          <p:nvPr userDrawn="1"/>
        </p:nvPicPr>
        <p:blipFill>
          <a:blip r:embed="rId27"/>
          <a:stretch>
            <a:fillRect/>
          </a:stretch>
        </p:blipFill>
        <p:spPr>
          <a:xfrm>
            <a:off x="2051863" y="6254579"/>
            <a:ext cx="1915703" cy="613688"/>
          </a:xfrm>
          <a:prstGeom prst="roundRect">
            <a:avLst/>
          </a:prstGeom>
          <a:solidFill>
            <a:schemeClr val="bg1"/>
          </a:solidFill>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879" r:id="rId7"/>
    <p:sldLayoutId id="2147483915" r:id="rId8"/>
    <p:sldLayoutId id="2147483916" r:id="rId9"/>
    <p:sldLayoutId id="2147483881" r:id="rId10"/>
    <p:sldLayoutId id="2147483882" r:id="rId11"/>
    <p:sldLayoutId id="2147483883" r:id="rId12"/>
    <p:sldLayoutId id="2147483884" r:id="rId13"/>
    <p:sldLayoutId id="2147483917" r:id="rId14"/>
    <p:sldLayoutId id="2147483918" r:id="rId15"/>
    <p:sldLayoutId id="2147483919" r:id="rId16"/>
    <p:sldLayoutId id="2147483986" r:id="rId17"/>
    <p:sldLayoutId id="2147483920" r:id="rId18"/>
    <p:sldLayoutId id="2147483921" r:id="rId19"/>
    <p:sldLayoutId id="2147483922" r:id="rId20"/>
    <p:sldLayoutId id="2147483923" r:id="rId21"/>
    <p:sldLayoutId id="2147483924" r:id="rId22"/>
  </p:sldLayoutIdLst>
  <p:transition spd="med">
    <p:fade/>
  </p:transition>
  <p:hf sldNum="0" hdr="0" dt="0"/>
  <p:txStyles>
    <p:titleStyle>
      <a:lvl1pPr algn="l" rtl="0" eaLnBrk="1" fontAlgn="base" hangingPunct="1">
        <a:spcBef>
          <a:spcPct val="0"/>
        </a:spcBef>
        <a:spcAft>
          <a:spcPct val="0"/>
        </a:spcAft>
        <a:defRPr sz="4800" b="1">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2pPr>
      <a:lvl3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3pPr>
      <a:lvl4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4pPr>
      <a:lvl5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400" b="1">
          <a:solidFill>
            <a:srgbClr val="6C6C6C"/>
          </a:solidFill>
          <a:latin typeface="Arial" charset="0"/>
        </a:defRPr>
      </a:lvl6pPr>
      <a:lvl7pPr marL="914400" algn="l" rtl="0" eaLnBrk="1" fontAlgn="base" hangingPunct="1">
        <a:spcBef>
          <a:spcPct val="0"/>
        </a:spcBef>
        <a:spcAft>
          <a:spcPct val="0"/>
        </a:spcAft>
        <a:defRPr sz="3400" b="1">
          <a:solidFill>
            <a:srgbClr val="6C6C6C"/>
          </a:solidFill>
          <a:latin typeface="Arial" charset="0"/>
        </a:defRPr>
      </a:lvl7pPr>
      <a:lvl8pPr marL="1371600" algn="l" rtl="0" eaLnBrk="1" fontAlgn="base" hangingPunct="1">
        <a:spcBef>
          <a:spcPct val="0"/>
        </a:spcBef>
        <a:spcAft>
          <a:spcPct val="0"/>
        </a:spcAft>
        <a:defRPr sz="3400" b="1">
          <a:solidFill>
            <a:srgbClr val="6C6C6C"/>
          </a:solidFill>
          <a:latin typeface="Arial" charset="0"/>
        </a:defRPr>
      </a:lvl8pPr>
      <a:lvl9pPr marL="1828800" algn="l" rtl="0" eaLnBrk="1" fontAlgn="base" hangingPunct="1">
        <a:spcBef>
          <a:spcPct val="0"/>
        </a:spcBef>
        <a:spcAft>
          <a:spcPct val="0"/>
        </a:spcAft>
        <a:defRPr sz="3400" b="1">
          <a:solidFill>
            <a:srgbClr val="6C6C6C"/>
          </a:solidFill>
          <a:latin typeface="Arial" charset="0"/>
        </a:defRPr>
      </a:lvl9pPr>
    </p:titleStyle>
    <p:body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7993B6-DAFF-DD46-84C3-9F18A0ACF4D0}"/>
              </a:ext>
            </a:extLst>
          </p:cNvPr>
          <p:cNvSpPr/>
          <p:nvPr/>
        </p:nvSpPr>
        <p:spPr>
          <a:xfrm>
            <a:off x="0" y="0"/>
            <a:ext cx="12192000" cy="1219200"/>
          </a:xfrm>
          <a:prstGeom prst="rect">
            <a:avLst/>
          </a:prstGeom>
          <a:solidFill>
            <a:srgbClr val="96A0B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1" name="Rectangle 20">
            <a:extLst>
              <a:ext uri="{FF2B5EF4-FFF2-40B4-BE49-F238E27FC236}">
                <a16:creationId xmlns:a16="http://schemas.microsoft.com/office/drawing/2014/main" id="{556999B0-8BF6-8E49-A666-F2A9812BC6C1}"/>
              </a:ext>
            </a:extLst>
          </p:cNvPr>
          <p:cNvSpPr/>
          <p:nvPr/>
        </p:nvSpPr>
        <p:spPr>
          <a:xfrm>
            <a:off x="-304800" y="131763"/>
            <a:ext cx="12496800" cy="914400"/>
          </a:xfrm>
          <a:prstGeom prst="rect">
            <a:avLst/>
          </a:prstGeom>
          <a:solidFill>
            <a:srgbClr val="7C9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028" name="Rectangle 2">
            <a:extLst>
              <a:ext uri="{FF2B5EF4-FFF2-40B4-BE49-F238E27FC236}">
                <a16:creationId xmlns:a16="http://schemas.microsoft.com/office/drawing/2014/main" id="{CB55EEF3-75D7-8D49-8614-9328AEDF580F}"/>
              </a:ext>
            </a:extLst>
          </p:cNvPr>
          <p:cNvSpPr>
            <a:spLocks noGrp="1" noChangeArrowheads="1"/>
          </p:cNvSpPr>
          <p:nvPr>
            <p:ph type="title"/>
          </p:nvPr>
        </p:nvSpPr>
        <p:spPr bwMode="auto">
          <a:xfrm>
            <a:off x="406400" y="133350"/>
            <a:ext cx="11480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a:extLst>
              <a:ext uri="{FF2B5EF4-FFF2-40B4-BE49-F238E27FC236}">
                <a16:creationId xmlns:a16="http://schemas.microsoft.com/office/drawing/2014/main" id="{1DCFCFC6-611A-2A46-8458-8AFC60D6D936}"/>
              </a:ext>
            </a:extLst>
          </p:cNvPr>
          <p:cNvSpPr>
            <a:spLocks noGrp="1" noChangeArrowheads="1"/>
          </p:cNvSpPr>
          <p:nvPr>
            <p:ph type="body" idx="1"/>
          </p:nvPr>
        </p:nvSpPr>
        <p:spPr bwMode="auto">
          <a:xfrm>
            <a:off x="304800" y="1600200"/>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Rectangle 14">
            <a:extLst>
              <a:ext uri="{FF2B5EF4-FFF2-40B4-BE49-F238E27FC236}">
                <a16:creationId xmlns:a16="http://schemas.microsoft.com/office/drawing/2014/main" id="{CF2897E7-439B-4C45-A4C2-EC96EF269634}"/>
              </a:ext>
            </a:extLst>
          </p:cNvPr>
          <p:cNvSpPr/>
          <p:nvPr/>
        </p:nvSpPr>
        <p:spPr>
          <a:xfrm>
            <a:off x="0" y="6219825"/>
            <a:ext cx="12192000" cy="6397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9" name="Picture 8">
            <a:extLst>
              <a:ext uri="{FF2B5EF4-FFF2-40B4-BE49-F238E27FC236}">
                <a16:creationId xmlns:a16="http://schemas.microsoft.com/office/drawing/2014/main" id="{E923E1DD-631E-024E-ADA4-292477749FB0}"/>
              </a:ext>
            </a:extLst>
          </p:cNvPr>
          <p:cNvPicPr>
            <a:picLocks noChangeAspect="1"/>
          </p:cNvPicPr>
          <p:nvPr/>
        </p:nvPicPr>
        <p:blipFill>
          <a:blip r:embed="rId29"/>
          <a:stretch>
            <a:fillRect/>
          </a:stretch>
        </p:blipFill>
        <p:spPr>
          <a:xfrm>
            <a:off x="92150" y="6253302"/>
            <a:ext cx="1736652" cy="562168"/>
          </a:xfrm>
          <a:prstGeom prst="roundRect">
            <a:avLst/>
          </a:prstGeom>
        </p:spPr>
      </p:pic>
      <p:pic>
        <p:nvPicPr>
          <p:cNvPr id="10" name="Picture 9">
            <a:extLst>
              <a:ext uri="{FF2B5EF4-FFF2-40B4-BE49-F238E27FC236}">
                <a16:creationId xmlns:a16="http://schemas.microsoft.com/office/drawing/2014/main" id="{5F7D7700-8E4A-B740-9B2D-D5D24526B27E}"/>
              </a:ext>
            </a:extLst>
          </p:cNvPr>
          <p:cNvPicPr>
            <a:picLocks noChangeAspect="1"/>
          </p:cNvPicPr>
          <p:nvPr userDrawn="1"/>
        </p:nvPicPr>
        <p:blipFill>
          <a:blip r:embed="rId3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0466615" y="6266566"/>
            <a:ext cx="1583871" cy="548904"/>
          </a:xfrm>
          <a:prstGeom prst="roundRect">
            <a:avLst/>
          </a:prstGeom>
        </p:spPr>
      </p:pic>
      <p:pic>
        <p:nvPicPr>
          <p:cNvPr id="11" name="Picture 10">
            <a:extLst>
              <a:ext uri="{FF2B5EF4-FFF2-40B4-BE49-F238E27FC236}">
                <a16:creationId xmlns:a16="http://schemas.microsoft.com/office/drawing/2014/main" id="{B33300E1-0DAB-F542-B40F-A19C365E87C5}"/>
              </a:ext>
            </a:extLst>
          </p:cNvPr>
          <p:cNvPicPr>
            <a:picLocks noChangeAspect="1"/>
          </p:cNvPicPr>
          <p:nvPr userDrawn="1"/>
        </p:nvPicPr>
        <p:blipFill>
          <a:blip r:embed="rId31"/>
          <a:stretch>
            <a:fillRect/>
          </a:stretch>
        </p:blipFill>
        <p:spPr>
          <a:xfrm>
            <a:off x="8514282" y="6287515"/>
            <a:ext cx="1552225" cy="527955"/>
          </a:xfrm>
          <a:prstGeom prst="roundRect">
            <a:avLst/>
          </a:prstGeom>
        </p:spPr>
      </p:pic>
      <p:pic>
        <p:nvPicPr>
          <p:cNvPr id="4" name="Picture 3">
            <a:extLst>
              <a:ext uri="{FF2B5EF4-FFF2-40B4-BE49-F238E27FC236}">
                <a16:creationId xmlns:a16="http://schemas.microsoft.com/office/drawing/2014/main" id="{C23311E1-007C-8743-85E9-384DC1F3E549}"/>
              </a:ext>
            </a:extLst>
          </p:cNvPr>
          <p:cNvPicPr>
            <a:picLocks noChangeAspect="1"/>
          </p:cNvPicPr>
          <p:nvPr userDrawn="1"/>
        </p:nvPicPr>
        <p:blipFill>
          <a:blip r:embed="rId32"/>
          <a:stretch>
            <a:fillRect/>
          </a:stretch>
        </p:blipFill>
        <p:spPr>
          <a:xfrm>
            <a:off x="2051863" y="6254579"/>
            <a:ext cx="1915703" cy="613688"/>
          </a:xfrm>
          <a:prstGeom prst="roundRect">
            <a:avLst/>
          </a:prstGeom>
          <a:solidFill>
            <a:schemeClr val="bg1"/>
          </a:solidFill>
        </p:spPr>
      </p:pic>
    </p:spTree>
    <p:extLst>
      <p:ext uri="{BB962C8B-B14F-4D97-AF65-F5344CB8AC3E}">
        <p14:creationId xmlns:p14="http://schemas.microsoft.com/office/powerpoint/2010/main" val="4207722033"/>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 id="2147484040" r:id="rId26"/>
    <p:sldLayoutId id="2147484041" r:id="rId27"/>
  </p:sldLayoutIdLst>
  <p:transition spd="med">
    <p:fade/>
  </p:transition>
  <p:hf sldNum="0" hdr="0" dt="0"/>
  <p:txStyles>
    <p:titleStyle>
      <a:lvl1pPr algn="l" rtl="0" eaLnBrk="1" fontAlgn="base" hangingPunct="1">
        <a:spcBef>
          <a:spcPct val="0"/>
        </a:spcBef>
        <a:spcAft>
          <a:spcPct val="0"/>
        </a:spcAft>
        <a:defRPr sz="4800" b="1">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2pPr>
      <a:lvl3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3pPr>
      <a:lvl4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4pPr>
      <a:lvl5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400" b="1">
          <a:solidFill>
            <a:srgbClr val="6C6C6C"/>
          </a:solidFill>
          <a:latin typeface="Arial" charset="0"/>
        </a:defRPr>
      </a:lvl6pPr>
      <a:lvl7pPr marL="914400" algn="l" rtl="0" eaLnBrk="1" fontAlgn="base" hangingPunct="1">
        <a:spcBef>
          <a:spcPct val="0"/>
        </a:spcBef>
        <a:spcAft>
          <a:spcPct val="0"/>
        </a:spcAft>
        <a:defRPr sz="3400" b="1">
          <a:solidFill>
            <a:srgbClr val="6C6C6C"/>
          </a:solidFill>
          <a:latin typeface="Arial" charset="0"/>
        </a:defRPr>
      </a:lvl7pPr>
      <a:lvl8pPr marL="1371600" algn="l" rtl="0" eaLnBrk="1" fontAlgn="base" hangingPunct="1">
        <a:spcBef>
          <a:spcPct val="0"/>
        </a:spcBef>
        <a:spcAft>
          <a:spcPct val="0"/>
        </a:spcAft>
        <a:defRPr sz="3400" b="1">
          <a:solidFill>
            <a:srgbClr val="6C6C6C"/>
          </a:solidFill>
          <a:latin typeface="Arial" charset="0"/>
        </a:defRPr>
      </a:lvl8pPr>
      <a:lvl9pPr marL="1828800" algn="l" rtl="0" eaLnBrk="1" fontAlgn="base" hangingPunct="1">
        <a:spcBef>
          <a:spcPct val="0"/>
        </a:spcBef>
        <a:spcAft>
          <a:spcPct val="0"/>
        </a:spcAft>
        <a:defRPr sz="3400" b="1">
          <a:solidFill>
            <a:srgbClr val="6C6C6C"/>
          </a:solidFill>
          <a:latin typeface="Arial" charset="0"/>
        </a:defRPr>
      </a:lvl9pPr>
    </p:titleStyle>
    <p:body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B7F3535-CEDD-C64F-8D33-EB9F0C618821}"/>
              </a:ext>
            </a:extLst>
          </p:cNvPr>
          <p:cNvSpPr/>
          <p:nvPr/>
        </p:nvSpPr>
        <p:spPr>
          <a:xfrm>
            <a:off x="-304800" y="131763"/>
            <a:ext cx="12496800" cy="914400"/>
          </a:xfrm>
          <a:prstGeom prst="rect">
            <a:avLst/>
          </a:prstGeom>
          <a:solidFill>
            <a:srgbClr val="7C9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051" name="Rectangle 2">
            <a:extLst>
              <a:ext uri="{FF2B5EF4-FFF2-40B4-BE49-F238E27FC236}">
                <a16:creationId xmlns:a16="http://schemas.microsoft.com/office/drawing/2014/main" id="{7BBB55B4-6E18-FC42-9E56-8F113A507F72}"/>
              </a:ext>
            </a:extLst>
          </p:cNvPr>
          <p:cNvSpPr>
            <a:spLocks noGrp="1" noChangeArrowheads="1"/>
          </p:cNvSpPr>
          <p:nvPr>
            <p:ph type="title"/>
          </p:nvPr>
        </p:nvSpPr>
        <p:spPr bwMode="auto">
          <a:xfrm>
            <a:off x="406400" y="46038"/>
            <a:ext cx="11480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a:extLst>
              <a:ext uri="{FF2B5EF4-FFF2-40B4-BE49-F238E27FC236}">
                <a16:creationId xmlns:a16="http://schemas.microsoft.com/office/drawing/2014/main" id="{318A706F-742B-8746-BAEF-B1A71B0301FB}"/>
              </a:ext>
            </a:extLst>
          </p:cNvPr>
          <p:cNvSpPr>
            <a:spLocks noGrp="1" noChangeArrowheads="1"/>
          </p:cNvSpPr>
          <p:nvPr>
            <p:ph type="body" idx="1"/>
          </p:nvPr>
        </p:nvSpPr>
        <p:spPr bwMode="auto">
          <a:xfrm>
            <a:off x="304800" y="1600200"/>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Rectangle 14">
            <a:extLst>
              <a:ext uri="{FF2B5EF4-FFF2-40B4-BE49-F238E27FC236}">
                <a16:creationId xmlns:a16="http://schemas.microsoft.com/office/drawing/2014/main" id="{668BD8BA-BFB0-F144-A08A-7D44EBEF4D90}"/>
              </a:ext>
            </a:extLst>
          </p:cNvPr>
          <p:cNvSpPr/>
          <p:nvPr/>
        </p:nvSpPr>
        <p:spPr>
          <a:xfrm>
            <a:off x="0" y="6219825"/>
            <a:ext cx="12192000" cy="6397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9" name="Picture 8">
            <a:extLst>
              <a:ext uri="{FF2B5EF4-FFF2-40B4-BE49-F238E27FC236}">
                <a16:creationId xmlns:a16="http://schemas.microsoft.com/office/drawing/2014/main" id="{F34FB577-9688-B64D-905E-D0B2203AF657}"/>
              </a:ext>
            </a:extLst>
          </p:cNvPr>
          <p:cNvPicPr>
            <a:picLocks noChangeAspect="1"/>
          </p:cNvPicPr>
          <p:nvPr/>
        </p:nvPicPr>
        <p:blipFill>
          <a:blip r:embed="rId4"/>
          <a:stretch>
            <a:fillRect/>
          </a:stretch>
        </p:blipFill>
        <p:spPr>
          <a:xfrm>
            <a:off x="92150" y="6253302"/>
            <a:ext cx="1736652" cy="562168"/>
          </a:xfrm>
          <a:prstGeom prst="roundRect">
            <a:avLst/>
          </a:prstGeom>
        </p:spPr>
      </p:pic>
      <p:pic>
        <p:nvPicPr>
          <p:cNvPr id="10" name="Picture 9">
            <a:extLst>
              <a:ext uri="{FF2B5EF4-FFF2-40B4-BE49-F238E27FC236}">
                <a16:creationId xmlns:a16="http://schemas.microsoft.com/office/drawing/2014/main" id="{DBDC7F72-C4C1-9047-8A32-E95B3E7F6F2B}"/>
              </a:ext>
            </a:extLst>
          </p:cNvPr>
          <p:cNvPicPr>
            <a:picLocks noChangeAspect="1"/>
          </p:cNvPicPr>
          <p:nvPr userDrawn="1"/>
        </p:nvPicPr>
        <p:blipFill>
          <a:blip r:embed="rId5">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0466615" y="6266566"/>
            <a:ext cx="1583871" cy="548904"/>
          </a:xfrm>
          <a:prstGeom prst="roundRect">
            <a:avLst/>
          </a:prstGeom>
        </p:spPr>
      </p:pic>
      <p:pic>
        <p:nvPicPr>
          <p:cNvPr id="8" name="Picture 7">
            <a:extLst>
              <a:ext uri="{FF2B5EF4-FFF2-40B4-BE49-F238E27FC236}">
                <a16:creationId xmlns:a16="http://schemas.microsoft.com/office/drawing/2014/main" id="{442C63D4-0987-E947-8813-E5BF6F35BA2C}"/>
              </a:ext>
            </a:extLst>
          </p:cNvPr>
          <p:cNvPicPr>
            <a:picLocks noChangeAspect="1"/>
          </p:cNvPicPr>
          <p:nvPr userDrawn="1"/>
        </p:nvPicPr>
        <p:blipFill>
          <a:blip r:embed="rId6">
            <a:alphaModFix amt="65000"/>
          </a:blip>
          <a:stretch>
            <a:fillRect/>
          </a:stretch>
        </p:blipFill>
        <p:spPr>
          <a:xfrm>
            <a:off x="8514282" y="6287515"/>
            <a:ext cx="1552225" cy="527955"/>
          </a:xfrm>
          <a:prstGeom prst="roundRect">
            <a:avLst/>
          </a:prstGeom>
        </p:spPr>
      </p:pic>
      <p:pic>
        <p:nvPicPr>
          <p:cNvPr id="11" name="Picture 10">
            <a:extLst>
              <a:ext uri="{FF2B5EF4-FFF2-40B4-BE49-F238E27FC236}">
                <a16:creationId xmlns:a16="http://schemas.microsoft.com/office/drawing/2014/main" id="{835829E7-D0DB-934C-AF67-AD19B8446BCC}"/>
              </a:ext>
            </a:extLst>
          </p:cNvPr>
          <p:cNvPicPr>
            <a:picLocks noChangeAspect="1"/>
          </p:cNvPicPr>
          <p:nvPr userDrawn="1"/>
        </p:nvPicPr>
        <p:blipFill>
          <a:blip r:embed="rId7"/>
          <a:stretch>
            <a:fillRect/>
          </a:stretch>
        </p:blipFill>
        <p:spPr>
          <a:xfrm>
            <a:off x="2051863" y="6254579"/>
            <a:ext cx="1915703" cy="613688"/>
          </a:xfrm>
          <a:prstGeom prst="roundRect">
            <a:avLst/>
          </a:prstGeom>
          <a:solidFill>
            <a:schemeClr val="bg1"/>
          </a:solidFill>
        </p:spPr>
      </p:pic>
    </p:spTree>
  </p:cSld>
  <p:clrMap bg1="lt1" tx1="dk1" bg2="lt2" tx2="dk2" accent1="accent1" accent2="accent2" accent3="accent3" accent4="accent4" accent5="accent5" accent6="accent6" hlink="hlink" folHlink="folHlink"/>
  <p:sldLayoutIdLst>
    <p:sldLayoutId id="2147483888" r:id="rId1"/>
    <p:sldLayoutId id="2147483925" r:id="rId2"/>
  </p:sldLayoutIdLst>
  <p:transition spd="med">
    <p:fade/>
  </p:transition>
  <p:hf sldNum="0" hdr="0" dt="0"/>
  <p:txStyles>
    <p:titleStyle>
      <a:lvl1pPr algn="l" rtl="0" eaLnBrk="0" fontAlgn="base" hangingPunct="0">
        <a:spcBef>
          <a:spcPct val="0"/>
        </a:spcBef>
        <a:spcAft>
          <a:spcPct val="0"/>
        </a:spcAft>
        <a:defRPr sz="48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sz="3400" b="1">
          <a:solidFill>
            <a:srgbClr val="6C6C6C"/>
          </a:solidFill>
          <a:latin typeface="Arial" charset="0"/>
        </a:defRPr>
      </a:lvl6pPr>
      <a:lvl7pPr marL="914400" algn="l" rtl="0" fontAlgn="base">
        <a:spcBef>
          <a:spcPct val="0"/>
        </a:spcBef>
        <a:spcAft>
          <a:spcPct val="0"/>
        </a:spcAft>
        <a:defRPr sz="3400" b="1">
          <a:solidFill>
            <a:srgbClr val="6C6C6C"/>
          </a:solidFill>
          <a:latin typeface="Arial" charset="0"/>
        </a:defRPr>
      </a:lvl7pPr>
      <a:lvl8pPr marL="1371600" algn="l" rtl="0" fontAlgn="base">
        <a:spcBef>
          <a:spcPct val="0"/>
        </a:spcBef>
        <a:spcAft>
          <a:spcPct val="0"/>
        </a:spcAft>
        <a:defRPr sz="3400" b="1">
          <a:solidFill>
            <a:srgbClr val="6C6C6C"/>
          </a:solidFill>
          <a:latin typeface="Arial" charset="0"/>
        </a:defRPr>
      </a:lvl8pPr>
      <a:lvl9pPr marL="1828800" algn="l" rtl="0" fontAlgn="base">
        <a:spcBef>
          <a:spcPct val="0"/>
        </a:spcBef>
        <a:spcAft>
          <a:spcPct val="0"/>
        </a:spcAft>
        <a:defRPr sz="3400" b="1">
          <a:solidFill>
            <a:srgbClr val="6C6C6C"/>
          </a:solidFill>
          <a:latin typeface="Arial" charset="0"/>
        </a:defRPr>
      </a:lvl9pPr>
    </p:titleStyle>
    <p:bodyStyle>
      <a:lvl1pPr algn="l" rtl="0" eaLnBrk="0" fontAlgn="base" hangingPunct="0">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0" fontAlgn="base" hangingPunct="0">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0" fontAlgn="base" hangingPunct="0">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0" fontAlgn="base" hangingPunct="0">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0" fontAlgn="base" hangingPunct="0">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fontAlgn="base">
        <a:lnSpc>
          <a:spcPct val="95000"/>
        </a:lnSpc>
        <a:spcBef>
          <a:spcPct val="50000"/>
        </a:spcBef>
        <a:spcAft>
          <a:spcPct val="0"/>
        </a:spcAft>
        <a:buChar char="»"/>
        <a:defRPr>
          <a:solidFill>
            <a:schemeClr val="tx1"/>
          </a:solidFill>
          <a:latin typeface="+mn-lt"/>
        </a:defRPr>
      </a:lvl6pPr>
      <a:lvl7pPr marL="3314700" indent="-228600" algn="l" rtl="0" fontAlgn="base">
        <a:lnSpc>
          <a:spcPct val="95000"/>
        </a:lnSpc>
        <a:spcBef>
          <a:spcPct val="50000"/>
        </a:spcBef>
        <a:spcAft>
          <a:spcPct val="0"/>
        </a:spcAft>
        <a:buChar char="»"/>
        <a:defRPr>
          <a:solidFill>
            <a:schemeClr val="tx1"/>
          </a:solidFill>
          <a:latin typeface="+mn-lt"/>
        </a:defRPr>
      </a:lvl7pPr>
      <a:lvl8pPr marL="3771900" indent="-228600" algn="l" rtl="0" fontAlgn="base">
        <a:lnSpc>
          <a:spcPct val="95000"/>
        </a:lnSpc>
        <a:spcBef>
          <a:spcPct val="50000"/>
        </a:spcBef>
        <a:spcAft>
          <a:spcPct val="0"/>
        </a:spcAft>
        <a:buChar char="»"/>
        <a:defRPr>
          <a:solidFill>
            <a:schemeClr val="tx1"/>
          </a:solidFill>
          <a:latin typeface="+mn-lt"/>
        </a:defRPr>
      </a:lvl8pPr>
      <a:lvl9pPr marL="4229100" indent="-228600" algn="l" rtl="0" fontAlgn="base">
        <a:lnSpc>
          <a:spcPct val="9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C24EC-812C-A54A-B50F-A284909C0F3B}"/>
              </a:ext>
            </a:extLst>
          </p:cNvPr>
          <p:cNvSpPr/>
          <p:nvPr/>
        </p:nvSpPr>
        <p:spPr>
          <a:xfrm>
            <a:off x="0" y="0"/>
            <a:ext cx="12192000" cy="1219200"/>
          </a:xfrm>
          <a:prstGeom prst="rect">
            <a:avLst/>
          </a:prstGeom>
          <a:solidFill>
            <a:srgbClr val="96A0B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1" name="Rectangle 20">
            <a:extLst>
              <a:ext uri="{FF2B5EF4-FFF2-40B4-BE49-F238E27FC236}">
                <a16:creationId xmlns:a16="http://schemas.microsoft.com/office/drawing/2014/main" id="{BB426C16-9442-8A45-B45B-3A76E9198B6F}"/>
              </a:ext>
            </a:extLst>
          </p:cNvPr>
          <p:cNvSpPr/>
          <p:nvPr/>
        </p:nvSpPr>
        <p:spPr>
          <a:xfrm>
            <a:off x="-304800" y="131763"/>
            <a:ext cx="12496800" cy="914400"/>
          </a:xfrm>
          <a:prstGeom prst="rect">
            <a:avLst/>
          </a:prstGeom>
          <a:solidFill>
            <a:srgbClr val="2638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3076" name="Rectangle 2">
            <a:extLst>
              <a:ext uri="{FF2B5EF4-FFF2-40B4-BE49-F238E27FC236}">
                <a16:creationId xmlns:a16="http://schemas.microsoft.com/office/drawing/2014/main" id="{4BA9AA03-AAC8-0447-B6C1-FEEE85703A70}"/>
              </a:ext>
            </a:extLst>
          </p:cNvPr>
          <p:cNvSpPr>
            <a:spLocks noGrp="1" noChangeArrowheads="1"/>
          </p:cNvSpPr>
          <p:nvPr>
            <p:ph type="title"/>
          </p:nvPr>
        </p:nvSpPr>
        <p:spPr bwMode="auto">
          <a:xfrm>
            <a:off x="406400" y="133350"/>
            <a:ext cx="11480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7" name="Rectangle 3">
            <a:extLst>
              <a:ext uri="{FF2B5EF4-FFF2-40B4-BE49-F238E27FC236}">
                <a16:creationId xmlns:a16="http://schemas.microsoft.com/office/drawing/2014/main" id="{C2E8A2E0-131F-A140-AE92-81F504A5BA52}"/>
              </a:ext>
            </a:extLst>
          </p:cNvPr>
          <p:cNvSpPr>
            <a:spLocks noGrp="1" noChangeArrowheads="1"/>
          </p:cNvSpPr>
          <p:nvPr>
            <p:ph type="body" idx="1"/>
          </p:nvPr>
        </p:nvSpPr>
        <p:spPr bwMode="auto">
          <a:xfrm>
            <a:off x="304800" y="1600200"/>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Rectangle 14">
            <a:extLst>
              <a:ext uri="{FF2B5EF4-FFF2-40B4-BE49-F238E27FC236}">
                <a16:creationId xmlns:a16="http://schemas.microsoft.com/office/drawing/2014/main" id="{24D2CC20-4337-B143-A52A-6E937E8107C0}"/>
              </a:ext>
            </a:extLst>
          </p:cNvPr>
          <p:cNvSpPr/>
          <p:nvPr/>
        </p:nvSpPr>
        <p:spPr>
          <a:xfrm>
            <a:off x="0" y="6219825"/>
            <a:ext cx="12192000" cy="639763"/>
          </a:xfrm>
          <a:prstGeom prst="rect">
            <a:avLst/>
          </a:prstGeom>
          <a:solidFill>
            <a:srgbClr val="2638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9" name="Picture 8">
            <a:extLst>
              <a:ext uri="{FF2B5EF4-FFF2-40B4-BE49-F238E27FC236}">
                <a16:creationId xmlns:a16="http://schemas.microsoft.com/office/drawing/2014/main" id="{65132D98-3226-5641-8EB0-4195A97649C1}"/>
              </a:ext>
            </a:extLst>
          </p:cNvPr>
          <p:cNvPicPr>
            <a:picLocks noChangeAspect="1"/>
          </p:cNvPicPr>
          <p:nvPr/>
        </p:nvPicPr>
        <p:blipFill>
          <a:blip r:embed="rId19"/>
          <a:stretch>
            <a:fillRect/>
          </a:stretch>
        </p:blipFill>
        <p:spPr>
          <a:xfrm>
            <a:off x="92150" y="6253302"/>
            <a:ext cx="1736652" cy="562168"/>
          </a:xfrm>
          <a:prstGeom prst="roundRect">
            <a:avLst/>
          </a:prstGeom>
        </p:spPr>
      </p:pic>
      <p:pic>
        <p:nvPicPr>
          <p:cNvPr id="11" name="Picture 10">
            <a:extLst>
              <a:ext uri="{FF2B5EF4-FFF2-40B4-BE49-F238E27FC236}">
                <a16:creationId xmlns:a16="http://schemas.microsoft.com/office/drawing/2014/main" id="{47A12859-942D-1641-AB81-B68C1CA1F97B}"/>
              </a:ext>
            </a:extLst>
          </p:cNvPr>
          <p:cNvPicPr>
            <a:picLocks noChangeAspect="1"/>
          </p:cNvPicPr>
          <p:nvPr userDrawn="1"/>
        </p:nvPicPr>
        <p:blipFill>
          <a:blip r:embed="rId20">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0466615" y="6266566"/>
            <a:ext cx="1583871" cy="548904"/>
          </a:xfrm>
          <a:prstGeom prst="roundRect">
            <a:avLst/>
          </a:prstGeom>
        </p:spPr>
      </p:pic>
      <p:pic>
        <p:nvPicPr>
          <p:cNvPr id="10" name="Picture 9">
            <a:extLst>
              <a:ext uri="{FF2B5EF4-FFF2-40B4-BE49-F238E27FC236}">
                <a16:creationId xmlns:a16="http://schemas.microsoft.com/office/drawing/2014/main" id="{BF4EF48A-AC2F-CD4D-AA6D-BFBFBBA7FB9C}"/>
              </a:ext>
            </a:extLst>
          </p:cNvPr>
          <p:cNvPicPr>
            <a:picLocks noChangeAspect="1"/>
          </p:cNvPicPr>
          <p:nvPr userDrawn="1"/>
        </p:nvPicPr>
        <p:blipFill>
          <a:blip r:embed="rId21"/>
          <a:stretch>
            <a:fillRect/>
          </a:stretch>
        </p:blipFill>
        <p:spPr>
          <a:xfrm>
            <a:off x="8514282" y="6287515"/>
            <a:ext cx="1552225" cy="527955"/>
          </a:xfrm>
          <a:prstGeom prst="roundRect">
            <a:avLst/>
          </a:prstGeom>
        </p:spPr>
      </p:pic>
      <p:pic>
        <p:nvPicPr>
          <p:cNvPr id="12" name="Picture 11">
            <a:extLst>
              <a:ext uri="{FF2B5EF4-FFF2-40B4-BE49-F238E27FC236}">
                <a16:creationId xmlns:a16="http://schemas.microsoft.com/office/drawing/2014/main" id="{C3207621-6D76-C247-B387-52B78987F66A}"/>
              </a:ext>
            </a:extLst>
          </p:cNvPr>
          <p:cNvPicPr>
            <a:picLocks noChangeAspect="1"/>
          </p:cNvPicPr>
          <p:nvPr userDrawn="1"/>
        </p:nvPicPr>
        <p:blipFill>
          <a:blip r:embed="rId22"/>
          <a:stretch>
            <a:fillRect/>
          </a:stretch>
        </p:blipFill>
        <p:spPr>
          <a:xfrm>
            <a:off x="2051863" y="6254579"/>
            <a:ext cx="1915703" cy="613688"/>
          </a:xfrm>
          <a:prstGeom prst="roundRect">
            <a:avLst/>
          </a:prstGeom>
          <a:solidFill>
            <a:schemeClr val="bg1"/>
          </a:solidFill>
        </p:spPr>
      </p:pic>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3" r:id="rId6"/>
    <p:sldLayoutId id="2147483934" r:id="rId7"/>
    <p:sldLayoutId id="2147483935" r:id="rId8"/>
    <p:sldLayoutId id="2147483936" r:id="rId9"/>
    <p:sldLayoutId id="2147483937" r:id="rId10"/>
    <p:sldLayoutId id="2147483938" r:id="rId11"/>
    <p:sldLayoutId id="2147483897" r:id="rId12"/>
    <p:sldLayoutId id="2147483939" r:id="rId13"/>
    <p:sldLayoutId id="2147483898" r:id="rId14"/>
    <p:sldLayoutId id="2147483899" r:id="rId15"/>
    <p:sldLayoutId id="2147483900" r:id="rId16"/>
    <p:sldLayoutId id="2147483940" r:id="rId17"/>
  </p:sldLayoutIdLst>
  <p:transition spd="med">
    <p:fade/>
  </p:transition>
  <p:hf sldNum="0" hdr="0" dt="0"/>
  <p:txStyles>
    <p:titleStyle>
      <a:lvl1pPr algn="l" rtl="0" eaLnBrk="0" fontAlgn="base" hangingPunct="0">
        <a:spcBef>
          <a:spcPct val="0"/>
        </a:spcBef>
        <a:spcAft>
          <a:spcPct val="0"/>
        </a:spcAft>
        <a:defRPr sz="48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sz="3400" b="1">
          <a:solidFill>
            <a:srgbClr val="6C6C6C"/>
          </a:solidFill>
          <a:latin typeface="Arial" charset="0"/>
        </a:defRPr>
      </a:lvl6pPr>
      <a:lvl7pPr marL="914400" algn="l" rtl="0" fontAlgn="base">
        <a:spcBef>
          <a:spcPct val="0"/>
        </a:spcBef>
        <a:spcAft>
          <a:spcPct val="0"/>
        </a:spcAft>
        <a:defRPr sz="3400" b="1">
          <a:solidFill>
            <a:srgbClr val="6C6C6C"/>
          </a:solidFill>
          <a:latin typeface="Arial" charset="0"/>
        </a:defRPr>
      </a:lvl7pPr>
      <a:lvl8pPr marL="1371600" algn="l" rtl="0" fontAlgn="base">
        <a:spcBef>
          <a:spcPct val="0"/>
        </a:spcBef>
        <a:spcAft>
          <a:spcPct val="0"/>
        </a:spcAft>
        <a:defRPr sz="3400" b="1">
          <a:solidFill>
            <a:srgbClr val="6C6C6C"/>
          </a:solidFill>
          <a:latin typeface="Arial" charset="0"/>
        </a:defRPr>
      </a:lvl8pPr>
      <a:lvl9pPr marL="1828800" algn="l" rtl="0" fontAlgn="base">
        <a:spcBef>
          <a:spcPct val="0"/>
        </a:spcBef>
        <a:spcAft>
          <a:spcPct val="0"/>
        </a:spcAft>
        <a:defRPr sz="3400" b="1">
          <a:solidFill>
            <a:srgbClr val="6C6C6C"/>
          </a:solidFill>
          <a:latin typeface="Arial" charset="0"/>
        </a:defRPr>
      </a:lvl9pPr>
    </p:titleStyle>
    <p:bodyStyle>
      <a:lvl1pPr algn="l" rtl="0" eaLnBrk="0" fontAlgn="base" hangingPunct="0">
        <a:lnSpc>
          <a:spcPct val="95000"/>
        </a:lnSpc>
        <a:spcBef>
          <a:spcPct val="50000"/>
        </a:spcBef>
        <a:spcAft>
          <a:spcPct val="0"/>
        </a:spcAft>
        <a:buClr>
          <a:srgbClr val="0082B3"/>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0" fontAlgn="base" hangingPunct="0">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0" fontAlgn="base" hangingPunct="0">
        <a:lnSpc>
          <a:spcPct val="95000"/>
        </a:lnSpc>
        <a:spcBef>
          <a:spcPct val="50000"/>
        </a:spcBef>
        <a:spcAft>
          <a:spcPct val="0"/>
        </a:spcAft>
        <a:buClr>
          <a:srgbClr val="0082B3"/>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0" fontAlgn="base" hangingPunct="0">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0" fontAlgn="base" hangingPunct="0">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fontAlgn="base">
        <a:lnSpc>
          <a:spcPct val="95000"/>
        </a:lnSpc>
        <a:spcBef>
          <a:spcPct val="50000"/>
        </a:spcBef>
        <a:spcAft>
          <a:spcPct val="0"/>
        </a:spcAft>
        <a:buChar char="»"/>
        <a:defRPr>
          <a:solidFill>
            <a:schemeClr val="tx1"/>
          </a:solidFill>
          <a:latin typeface="+mn-lt"/>
        </a:defRPr>
      </a:lvl6pPr>
      <a:lvl7pPr marL="3314700" indent="-228600" algn="l" rtl="0" fontAlgn="base">
        <a:lnSpc>
          <a:spcPct val="95000"/>
        </a:lnSpc>
        <a:spcBef>
          <a:spcPct val="50000"/>
        </a:spcBef>
        <a:spcAft>
          <a:spcPct val="0"/>
        </a:spcAft>
        <a:buChar char="»"/>
        <a:defRPr>
          <a:solidFill>
            <a:schemeClr val="tx1"/>
          </a:solidFill>
          <a:latin typeface="+mn-lt"/>
        </a:defRPr>
      </a:lvl7pPr>
      <a:lvl8pPr marL="3771900" indent="-228600" algn="l" rtl="0" fontAlgn="base">
        <a:lnSpc>
          <a:spcPct val="95000"/>
        </a:lnSpc>
        <a:spcBef>
          <a:spcPct val="50000"/>
        </a:spcBef>
        <a:spcAft>
          <a:spcPct val="0"/>
        </a:spcAft>
        <a:buChar char="»"/>
        <a:defRPr>
          <a:solidFill>
            <a:schemeClr val="tx1"/>
          </a:solidFill>
          <a:latin typeface="+mn-lt"/>
        </a:defRPr>
      </a:lvl8pPr>
      <a:lvl9pPr marL="4229100" indent="-228600" algn="l" rtl="0" fontAlgn="base">
        <a:lnSpc>
          <a:spcPct val="9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transition spd="med">
    <p:fade/>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60D96E-F5B0-4E48-8A20-A3685152DD4A}"/>
              </a:ext>
            </a:extLst>
          </p:cNvPr>
          <p:cNvSpPr/>
          <p:nvPr/>
        </p:nvSpPr>
        <p:spPr>
          <a:xfrm>
            <a:off x="0" y="0"/>
            <a:ext cx="12192000" cy="1219200"/>
          </a:xfrm>
          <a:prstGeom prst="rect">
            <a:avLst/>
          </a:prstGeom>
          <a:solidFill>
            <a:srgbClr val="96A0B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1" name="Rectangle 20">
            <a:extLst>
              <a:ext uri="{FF2B5EF4-FFF2-40B4-BE49-F238E27FC236}">
                <a16:creationId xmlns:a16="http://schemas.microsoft.com/office/drawing/2014/main" id="{F6B16BD1-DBF0-7A45-85B1-7BA69FD15155}"/>
              </a:ext>
            </a:extLst>
          </p:cNvPr>
          <p:cNvSpPr/>
          <p:nvPr/>
        </p:nvSpPr>
        <p:spPr>
          <a:xfrm>
            <a:off x="-304800" y="131763"/>
            <a:ext cx="12496800" cy="914400"/>
          </a:xfrm>
          <a:prstGeom prst="rect">
            <a:avLst/>
          </a:prstGeom>
          <a:solidFill>
            <a:srgbClr val="744A9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5124" name="Rectangle 2">
            <a:extLst>
              <a:ext uri="{FF2B5EF4-FFF2-40B4-BE49-F238E27FC236}">
                <a16:creationId xmlns:a16="http://schemas.microsoft.com/office/drawing/2014/main" id="{2BB65F7C-AED2-404A-8A73-B6685643D2D9}"/>
              </a:ext>
            </a:extLst>
          </p:cNvPr>
          <p:cNvSpPr>
            <a:spLocks noGrp="1" noChangeArrowheads="1"/>
          </p:cNvSpPr>
          <p:nvPr>
            <p:ph type="title"/>
          </p:nvPr>
        </p:nvSpPr>
        <p:spPr bwMode="auto">
          <a:xfrm>
            <a:off x="406400" y="133350"/>
            <a:ext cx="11480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5" name="Rectangle 3">
            <a:extLst>
              <a:ext uri="{FF2B5EF4-FFF2-40B4-BE49-F238E27FC236}">
                <a16:creationId xmlns:a16="http://schemas.microsoft.com/office/drawing/2014/main" id="{3F3B81CE-9A09-C149-9D89-8E1CA08A093B}"/>
              </a:ext>
            </a:extLst>
          </p:cNvPr>
          <p:cNvSpPr>
            <a:spLocks noGrp="1" noChangeArrowheads="1"/>
          </p:cNvSpPr>
          <p:nvPr>
            <p:ph type="body" idx="1"/>
          </p:nvPr>
        </p:nvSpPr>
        <p:spPr bwMode="auto">
          <a:xfrm>
            <a:off x="304800" y="1600200"/>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Rectangle 14">
            <a:extLst>
              <a:ext uri="{FF2B5EF4-FFF2-40B4-BE49-F238E27FC236}">
                <a16:creationId xmlns:a16="http://schemas.microsoft.com/office/drawing/2014/main" id="{857237BD-805F-F84B-9126-8DEAE77BD788}"/>
              </a:ext>
            </a:extLst>
          </p:cNvPr>
          <p:cNvSpPr/>
          <p:nvPr/>
        </p:nvSpPr>
        <p:spPr>
          <a:xfrm>
            <a:off x="0" y="6219825"/>
            <a:ext cx="12192000" cy="639763"/>
          </a:xfrm>
          <a:prstGeom prst="rect">
            <a:avLst/>
          </a:prstGeom>
          <a:solidFill>
            <a:srgbClr val="744A9E">
              <a:alpha val="5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9" name="Picture 8">
            <a:extLst>
              <a:ext uri="{FF2B5EF4-FFF2-40B4-BE49-F238E27FC236}">
                <a16:creationId xmlns:a16="http://schemas.microsoft.com/office/drawing/2014/main" id="{E42910A9-383C-8A4C-AAB5-F2A27DBDF89A}"/>
              </a:ext>
            </a:extLst>
          </p:cNvPr>
          <p:cNvPicPr>
            <a:picLocks noChangeAspect="1"/>
          </p:cNvPicPr>
          <p:nvPr/>
        </p:nvPicPr>
        <p:blipFill>
          <a:blip r:embed="rId18"/>
          <a:stretch>
            <a:fillRect/>
          </a:stretch>
        </p:blipFill>
        <p:spPr>
          <a:xfrm>
            <a:off x="92150" y="6253302"/>
            <a:ext cx="1736652" cy="562168"/>
          </a:xfrm>
          <a:prstGeom prst="roundRect">
            <a:avLst/>
          </a:prstGeom>
        </p:spPr>
      </p:pic>
      <p:pic>
        <p:nvPicPr>
          <p:cNvPr id="11" name="Picture 10">
            <a:extLst>
              <a:ext uri="{FF2B5EF4-FFF2-40B4-BE49-F238E27FC236}">
                <a16:creationId xmlns:a16="http://schemas.microsoft.com/office/drawing/2014/main" id="{7050ACFF-5C77-A84F-8829-27B719604F1C}"/>
              </a:ext>
            </a:extLst>
          </p:cNvPr>
          <p:cNvPicPr>
            <a:picLocks noChangeAspect="1"/>
          </p:cNvPicPr>
          <p:nvPr userDrawn="1"/>
        </p:nvPicPr>
        <p:blipFill>
          <a:blip r:embed="rId19">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10466615" y="6266566"/>
            <a:ext cx="1583871" cy="548904"/>
          </a:xfrm>
          <a:prstGeom prst="roundRect">
            <a:avLst/>
          </a:prstGeom>
        </p:spPr>
      </p:pic>
      <p:pic>
        <p:nvPicPr>
          <p:cNvPr id="10" name="Picture 9">
            <a:extLst>
              <a:ext uri="{FF2B5EF4-FFF2-40B4-BE49-F238E27FC236}">
                <a16:creationId xmlns:a16="http://schemas.microsoft.com/office/drawing/2014/main" id="{03F79338-9107-724B-8B27-C36D2E150BF0}"/>
              </a:ext>
            </a:extLst>
          </p:cNvPr>
          <p:cNvPicPr>
            <a:picLocks noChangeAspect="1"/>
          </p:cNvPicPr>
          <p:nvPr userDrawn="1"/>
        </p:nvPicPr>
        <p:blipFill>
          <a:blip r:embed="rId20"/>
          <a:stretch>
            <a:fillRect/>
          </a:stretch>
        </p:blipFill>
        <p:spPr>
          <a:xfrm>
            <a:off x="8514282" y="6287515"/>
            <a:ext cx="1552225" cy="527955"/>
          </a:xfrm>
          <a:prstGeom prst="roundRect">
            <a:avLst/>
          </a:prstGeom>
        </p:spPr>
      </p:pic>
      <p:pic>
        <p:nvPicPr>
          <p:cNvPr id="12" name="Picture 11">
            <a:extLst>
              <a:ext uri="{FF2B5EF4-FFF2-40B4-BE49-F238E27FC236}">
                <a16:creationId xmlns:a16="http://schemas.microsoft.com/office/drawing/2014/main" id="{58A48DC6-F6E1-FC44-A01B-56858ECAF7E1}"/>
              </a:ext>
            </a:extLst>
          </p:cNvPr>
          <p:cNvPicPr>
            <a:picLocks noChangeAspect="1"/>
          </p:cNvPicPr>
          <p:nvPr userDrawn="1"/>
        </p:nvPicPr>
        <p:blipFill>
          <a:blip r:embed="rId21"/>
          <a:stretch>
            <a:fillRect/>
          </a:stretch>
        </p:blipFill>
        <p:spPr>
          <a:xfrm>
            <a:off x="2051863" y="6254579"/>
            <a:ext cx="1915703" cy="613688"/>
          </a:xfrm>
          <a:prstGeom prst="roundRect">
            <a:avLst/>
          </a:prstGeom>
          <a:solidFill>
            <a:schemeClr val="bg1"/>
          </a:solidFill>
        </p:spPr>
      </p:pic>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51" r:id="rId6"/>
    <p:sldLayoutId id="2147483952" r:id="rId7"/>
    <p:sldLayoutId id="2147483953" r:id="rId8"/>
    <p:sldLayoutId id="2147483954" r:id="rId9"/>
    <p:sldLayoutId id="2147483901" r:id="rId10"/>
    <p:sldLayoutId id="2147483956" r:id="rId11"/>
    <p:sldLayoutId id="2147483902" r:id="rId12"/>
    <p:sldLayoutId id="2147483903" r:id="rId13"/>
    <p:sldLayoutId id="2147483904" r:id="rId14"/>
    <p:sldLayoutId id="2147483957" r:id="rId15"/>
    <p:sldLayoutId id="2147483960" r:id="rId16"/>
  </p:sldLayoutIdLst>
  <p:transition spd="med">
    <p:fade/>
  </p:transition>
  <p:hf sldNum="0" hdr="0" dt="0"/>
  <p:txStyles>
    <p:titleStyle>
      <a:lvl1pPr algn="l" rtl="0" eaLnBrk="0" fontAlgn="base" hangingPunct="0">
        <a:spcBef>
          <a:spcPct val="0"/>
        </a:spcBef>
        <a:spcAft>
          <a:spcPct val="0"/>
        </a:spcAft>
        <a:defRPr sz="48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4800" b="1">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sz="3400" b="1">
          <a:solidFill>
            <a:srgbClr val="6C6C6C"/>
          </a:solidFill>
          <a:latin typeface="Arial" charset="0"/>
        </a:defRPr>
      </a:lvl6pPr>
      <a:lvl7pPr marL="914400" algn="l" rtl="0" fontAlgn="base">
        <a:spcBef>
          <a:spcPct val="0"/>
        </a:spcBef>
        <a:spcAft>
          <a:spcPct val="0"/>
        </a:spcAft>
        <a:defRPr sz="3400" b="1">
          <a:solidFill>
            <a:srgbClr val="6C6C6C"/>
          </a:solidFill>
          <a:latin typeface="Arial" charset="0"/>
        </a:defRPr>
      </a:lvl7pPr>
      <a:lvl8pPr marL="1371600" algn="l" rtl="0" fontAlgn="base">
        <a:spcBef>
          <a:spcPct val="0"/>
        </a:spcBef>
        <a:spcAft>
          <a:spcPct val="0"/>
        </a:spcAft>
        <a:defRPr sz="3400" b="1">
          <a:solidFill>
            <a:srgbClr val="6C6C6C"/>
          </a:solidFill>
          <a:latin typeface="Arial" charset="0"/>
        </a:defRPr>
      </a:lvl8pPr>
      <a:lvl9pPr marL="1828800" algn="l" rtl="0" fontAlgn="base">
        <a:spcBef>
          <a:spcPct val="0"/>
        </a:spcBef>
        <a:spcAft>
          <a:spcPct val="0"/>
        </a:spcAft>
        <a:defRPr sz="3400" b="1">
          <a:solidFill>
            <a:srgbClr val="6C6C6C"/>
          </a:solidFill>
          <a:latin typeface="Arial" charset="0"/>
        </a:defRPr>
      </a:lvl9pPr>
    </p:titleStyle>
    <p:bodyStyle>
      <a:lvl1pPr algn="l" rtl="0" eaLnBrk="0" fontAlgn="base" hangingPunct="0">
        <a:lnSpc>
          <a:spcPct val="95000"/>
        </a:lnSpc>
        <a:spcBef>
          <a:spcPct val="50000"/>
        </a:spcBef>
        <a:spcAft>
          <a:spcPct val="0"/>
        </a:spcAft>
        <a:buClr>
          <a:srgbClr val="0082B3"/>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0" fontAlgn="base" hangingPunct="0">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0" fontAlgn="base" hangingPunct="0">
        <a:lnSpc>
          <a:spcPct val="95000"/>
        </a:lnSpc>
        <a:spcBef>
          <a:spcPct val="50000"/>
        </a:spcBef>
        <a:spcAft>
          <a:spcPct val="0"/>
        </a:spcAft>
        <a:buClr>
          <a:srgbClr val="0082B3"/>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0" fontAlgn="base" hangingPunct="0">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0" fontAlgn="base" hangingPunct="0">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fontAlgn="base">
        <a:lnSpc>
          <a:spcPct val="95000"/>
        </a:lnSpc>
        <a:spcBef>
          <a:spcPct val="50000"/>
        </a:spcBef>
        <a:spcAft>
          <a:spcPct val="0"/>
        </a:spcAft>
        <a:buChar char="»"/>
        <a:defRPr>
          <a:solidFill>
            <a:schemeClr val="tx1"/>
          </a:solidFill>
          <a:latin typeface="+mn-lt"/>
        </a:defRPr>
      </a:lvl6pPr>
      <a:lvl7pPr marL="3314700" indent="-228600" algn="l" rtl="0" fontAlgn="base">
        <a:lnSpc>
          <a:spcPct val="95000"/>
        </a:lnSpc>
        <a:spcBef>
          <a:spcPct val="50000"/>
        </a:spcBef>
        <a:spcAft>
          <a:spcPct val="0"/>
        </a:spcAft>
        <a:buChar char="»"/>
        <a:defRPr>
          <a:solidFill>
            <a:schemeClr val="tx1"/>
          </a:solidFill>
          <a:latin typeface="+mn-lt"/>
        </a:defRPr>
      </a:lvl7pPr>
      <a:lvl8pPr marL="3771900" indent="-228600" algn="l" rtl="0" fontAlgn="base">
        <a:lnSpc>
          <a:spcPct val="95000"/>
        </a:lnSpc>
        <a:spcBef>
          <a:spcPct val="50000"/>
        </a:spcBef>
        <a:spcAft>
          <a:spcPct val="0"/>
        </a:spcAft>
        <a:buChar char="»"/>
        <a:defRPr>
          <a:solidFill>
            <a:schemeClr val="tx1"/>
          </a:solidFill>
          <a:latin typeface="+mn-lt"/>
        </a:defRPr>
      </a:lvl8pPr>
      <a:lvl9pPr marL="4229100" indent="-228600" algn="l" rtl="0" fontAlgn="base">
        <a:lnSpc>
          <a:spcPct val="9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7BC54-238F-9A48-97BF-80C17A6658EA}" type="datetimeFigureOut">
              <a:rPr lang="en-US" smtClean="0"/>
              <a:t>7/19/2018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FE147-391A-EB40-948C-16D67C04D1DB}" type="slidenum">
              <a:rPr lang="en-US" smtClean="0"/>
              <a:t>‹#›</a:t>
            </a:fld>
            <a:endParaRPr lang="en-US"/>
          </a:p>
        </p:txBody>
      </p:sp>
    </p:spTree>
    <p:extLst>
      <p:ext uri="{BB962C8B-B14F-4D97-AF65-F5344CB8AC3E}">
        <p14:creationId xmlns:p14="http://schemas.microsoft.com/office/powerpoint/2010/main" val="725757848"/>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208CB0-C272-7349-9F4F-32DDBA9E7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6A23AD-5CF7-0949-A261-0F8FD7AB74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EDB7B1-ECD0-DB43-B93B-890C12EAC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C978C-1D97-4D4C-B9DD-5648B237EF6E}" type="datetimeFigureOut">
              <a:rPr lang="en-US" smtClean="0"/>
              <a:t>7/19/2018</a:t>
            </a:fld>
            <a:endParaRPr lang="en-US"/>
          </a:p>
        </p:txBody>
      </p:sp>
      <p:sp>
        <p:nvSpPr>
          <p:cNvPr id="5" name="Footer Placeholder 4">
            <a:extLst>
              <a:ext uri="{FF2B5EF4-FFF2-40B4-BE49-F238E27FC236}">
                <a16:creationId xmlns:a16="http://schemas.microsoft.com/office/drawing/2014/main" id="{179C2F8B-C310-4244-8F47-3531E1748B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D195BD-412C-004D-9520-94B4BBDF0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1FDCD-2711-8B4E-8EE5-613543AA0C5B}" type="slidenum">
              <a:rPr lang="en-US" smtClean="0"/>
              <a:t>‹#›</a:t>
            </a:fld>
            <a:endParaRPr lang="en-US"/>
          </a:p>
        </p:txBody>
      </p:sp>
    </p:spTree>
    <p:extLst>
      <p:ext uri="{BB962C8B-B14F-4D97-AF65-F5344CB8AC3E}">
        <p14:creationId xmlns:p14="http://schemas.microsoft.com/office/powerpoint/2010/main" val="270109365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41817C-4B73-FE43-9FD4-ECAB42B78CF9}"/>
              </a:ext>
            </a:extLst>
          </p:cNvPr>
          <p:cNvSpPr/>
          <p:nvPr/>
        </p:nvSpPr>
        <p:spPr>
          <a:xfrm>
            <a:off x="0" y="0"/>
            <a:ext cx="12192000" cy="1219200"/>
          </a:xfrm>
          <a:prstGeom prst="rect">
            <a:avLst/>
          </a:prstGeom>
          <a:solidFill>
            <a:srgbClr val="96A0BE">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1" name="Rectangle 20">
            <a:extLst>
              <a:ext uri="{FF2B5EF4-FFF2-40B4-BE49-F238E27FC236}">
                <a16:creationId xmlns:a16="http://schemas.microsoft.com/office/drawing/2014/main" id="{855E435D-B9CF-734D-99EA-037D14E91E09}"/>
              </a:ext>
            </a:extLst>
          </p:cNvPr>
          <p:cNvSpPr/>
          <p:nvPr/>
        </p:nvSpPr>
        <p:spPr>
          <a:xfrm>
            <a:off x="-304800" y="131763"/>
            <a:ext cx="12496800" cy="914400"/>
          </a:xfrm>
          <a:prstGeom prst="rect">
            <a:avLst/>
          </a:prstGeom>
          <a:solidFill>
            <a:srgbClr val="7C9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028" name="Rectangle 2">
            <a:extLst>
              <a:ext uri="{FF2B5EF4-FFF2-40B4-BE49-F238E27FC236}">
                <a16:creationId xmlns:a16="http://schemas.microsoft.com/office/drawing/2014/main" id="{E99C0E1E-686C-9B46-9558-326F52FB9B8B}"/>
              </a:ext>
            </a:extLst>
          </p:cNvPr>
          <p:cNvSpPr>
            <a:spLocks noGrp="1" noChangeArrowheads="1"/>
          </p:cNvSpPr>
          <p:nvPr>
            <p:ph type="title"/>
          </p:nvPr>
        </p:nvSpPr>
        <p:spPr bwMode="auto">
          <a:xfrm>
            <a:off x="406400" y="133350"/>
            <a:ext cx="114808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a:extLst>
              <a:ext uri="{FF2B5EF4-FFF2-40B4-BE49-F238E27FC236}">
                <a16:creationId xmlns:a16="http://schemas.microsoft.com/office/drawing/2014/main" id="{30FE54EF-4146-7B4A-81AB-43BC6B4F6568}"/>
              </a:ext>
            </a:extLst>
          </p:cNvPr>
          <p:cNvSpPr>
            <a:spLocks noGrp="1" noChangeArrowheads="1"/>
          </p:cNvSpPr>
          <p:nvPr>
            <p:ph type="body" idx="1"/>
          </p:nvPr>
        </p:nvSpPr>
        <p:spPr bwMode="auto">
          <a:xfrm>
            <a:off x="304800" y="1600200"/>
            <a:ext cx="1158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Rectangle 14">
            <a:extLst>
              <a:ext uri="{FF2B5EF4-FFF2-40B4-BE49-F238E27FC236}">
                <a16:creationId xmlns:a16="http://schemas.microsoft.com/office/drawing/2014/main" id="{33102ADC-045D-3341-BD15-E5198C277AAB}"/>
              </a:ext>
            </a:extLst>
          </p:cNvPr>
          <p:cNvSpPr/>
          <p:nvPr/>
        </p:nvSpPr>
        <p:spPr>
          <a:xfrm>
            <a:off x="0" y="6219825"/>
            <a:ext cx="12192000" cy="639763"/>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031" name="Picture 16">
            <a:extLst>
              <a:ext uri="{FF2B5EF4-FFF2-40B4-BE49-F238E27FC236}">
                <a16:creationId xmlns:a16="http://schemas.microsoft.com/office/drawing/2014/main" id="{46775521-4459-034A-99F2-D0D85F0CB34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r="36053"/>
          <a:stretch>
            <a:fillRect/>
          </a:stretch>
        </p:blipFill>
        <p:spPr bwMode="auto">
          <a:xfrm>
            <a:off x="10760075" y="6311900"/>
            <a:ext cx="1296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F9349F6-C80A-D247-8006-3CEA783D43B7}"/>
              </a:ext>
            </a:extLst>
          </p:cNvPr>
          <p:cNvPicPr>
            <a:picLocks noChangeAspect="1"/>
          </p:cNvPicPr>
          <p:nvPr/>
        </p:nvPicPr>
        <p:blipFill>
          <a:blip r:embed="rId24"/>
          <a:stretch>
            <a:fillRect/>
          </a:stretch>
        </p:blipFill>
        <p:spPr>
          <a:xfrm>
            <a:off x="92150" y="6253302"/>
            <a:ext cx="1736652" cy="562168"/>
          </a:xfrm>
          <a:prstGeom prst="roundRect">
            <a:avLst/>
          </a:prstGeom>
        </p:spPr>
      </p:pic>
    </p:spTree>
    <p:extLst>
      <p:ext uri="{BB962C8B-B14F-4D97-AF65-F5344CB8AC3E}">
        <p14:creationId xmlns:p14="http://schemas.microsoft.com/office/powerpoint/2010/main" val="1360818633"/>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Lst>
  <p:transition spd="med">
    <p:fade/>
  </p:transition>
  <p:hf sldNum="0" hdr="0" dt="0"/>
  <p:txStyles>
    <p:titleStyle>
      <a:lvl1pPr algn="l" rtl="0" eaLnBrk="1" fontAlgn="base" hangingPunct="1">
        <a:spcBef>
          <a:spcPct val="0"/>
        </a:spcBef>
        <a:spcAft>
          <a:spcPct val="0"/>
        </a:spcAft>
        <a:defRPr sz="4800" b="1">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2pPr>
      <a:lvl3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3pPr>
      <a:lvl4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4pPr>
      <a:lvl5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400" b="1">
          <a:solidFill>
            <a:srgbClr val="6C6C6C"/>
          </a:solidFill>
          <a:latin typeface="Arial" charset="0"/>
        </a:defRPr>
      </a:lvl6pPr>
      <a:lvl7pPr marL="914400" algn="l" rtl="0" eaLnBrk="1" fontAlgn="base" hangingPunct="1">
        <a:spcBef>
          <a:spcPct val="0"/>
        </a:spcBef>
        <a:spcAft>
          <a:spcPct val="0"/>
        </a:spcAft>
        <a:defRPr sz="3400" b="1">
          <a:solidFill>
            <a:srgbClr val="6C6C6C"/>
          </a:solidFill>
          <a:latin typeface="Arial" charset="0"/>
        </a:defRPr>
      </a:lvl7pPr>
      <a:lvl8pPr marL="1371600" algn="l" rtl="0" eaLnBrk="1" fontAlgn="base" hangingPunct="1">
        <a:spcBef>
          <a:spcPct val="0"/>
        </a:spcBef>
        <a:spcAft>
          <a:spcPct val="0"/>
        </a:spcAft>
        <a:defRPr sz="3400" b="1">
          <a:solidFill>
            <a:srgbClr val="6C6C6C"/>
          </a:solidFill>
          <a:latin typeface="Arial" charset="0"/>
        </a:defRPr>
      </a:lvl8pPr>
      <a:lvl9pPr marL="1828800" algn="l" rtl="0" eaLnBrk="1" fontAlgn="base" hangingPunct="1">
        <a:spcBef>
          <a:spcPct val="0"/>
        </a:spcBef>
        <a:spcAft>
          <a:spcPct val="0"/>
        </a:spcAft>
        <a:defRPr sz="3400" b="1">
          <a:solidFill>
            <a:srgbClr val="6C6C6C"/>
          </a:solidFill>
          <a:latin typeface="Arial" charset="0"/>
        </a:defRPr>
      </a:lvl9pPr>
    </p:titleStyle>
    <p:body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51597666"/>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4.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4.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jp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127.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117.xml"/><Relationship Id="rId4" Type="http://schemas.openxmlformats.org/officeDocument/2006/relationships/image" Target="../media/image6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3" Type="http://schemas.openxmlformats.org/officeDocument/2006/relationships/hyperlink" Target="http://airhsdlearning.airws.org/ncsi-effectivecoaching/11-15/story_flash.html" TargetMode="External"/><Relationship Id="rId2" Type="http://schemas.openxmlformats.org/officeDocument/2006/relationships/notesSlide" Target="../notesSlides/notesSlide12.xml"/><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4.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4.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viewerng/viewer?url=https://ncsi-library.wested.org/system/resources/documents/000/000/058/original/NCSI_Coaching-Fidelity-Tool_Worksheet-508_1_.pdf?1490127910" TargetMode="External"/><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hyperlink" Target="https://docs.google.com/viewerng/viewer?url=https://ncsi-library.wested.org/system/resources/documents/000/000/189/original/NCSI_Coaching-Fidelity-Tool_Worksheet_completed-sample-508_(2).pdf?1497294973" TargetMode="External"/><Relationship Id="rId4" Type="http://schemas.openxmlformats.org/officeDocument/2006/relationships/hyperlink" Target="https://docs.google.com/viewerng/viewer?url=https://ncsi-library.wested.org/system/resources/documents/000/000/059/original/NCSI_Coaching-Fidelity-Tool_Rubric-508_1_.pdf?1490204815"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5.jpg"/><Relationship Id="rId4" Type="http://schemas.openxmlformats.org/officeDocument/2006/relationships/diagramLayout" Target="../diagrams/layout2.xml"/><Relationship Id="rId9" Type="http://schemas.openxmlformats.org/officeDocument/2006/relationships/image" Target="../media/image67.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hyperlink" Target="http://airhsdlearning.airws.org/ncsi-effectivecoaching/11-15/story_flash.html"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hyperlink" Target="https://docs.google.com/viewerng/viewer?url=https://ncsi-library.wested.org/system/resources/documents/000/000/189/original/NCSI_Coaching-Fidelity-Tool_Worksheet_completed-sample-508_(2).pdf?1497294973" TargetMode="External"/><Relationship Id="rId4" Type="http://schemas.openxmlformats.org/officeDocument/2006/relationships/hyperlink" Target="https://ncsi.wested.org/resources/tools-publications/"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viewerng/viewer?url=https://ncsi-library.wested.org/system/resources/documents/000/000/058/original/NCSI_Coaching-Fidelity-Tool_Worksheet-508_1_.pdf?1490127910" TargetMode="External"/><Relationship Id="rId2" Type="http://schemas.openxmlformats.org/officeDocument/2006/relationships/hyperlink" Target="https://docs.google.com/viewerng/viewer?url=https://ncsi-library.wested.org/system/resources/documents/000/000/059/original/NCSI_Coaching-Fidelity-Tool_Rubric-508_1_.pdf?1490204815" TargetMode="External"/><Relationship Id="rId1" Type="http://schemas.openxmlformats.org/officeDocument/2006/relationships/slideLayout" Target="../slideLayouts/slideLayout10.xml"/><Relationship Id="rId4" Type="http://schemas.openxmlformats.org/officeDocument/2006/relationships/hyperlink" Target="https://docs.google.com/viewerng/viewer?url=https://ncsi-library.wested.org/system/resources/documents/000/000/060/original/NCSI_Teacher_Coaching_Implementation_Guide-508_1_.pdf?1490204994"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airhsdlearning.airws.org/ncsi-effectivecoaching/11-15/story_flash.html"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hyperlink" Target="https://docs.google.com/viewerng/viewer?url=https://ncsi-library.wested.org/system/resources/documents/000/000/188/original/NCSI_Coaching_Infographic5.pdf?1497294857" TargetMode="External"/><Relationship Id="rId4" Type="http://schemas.openxmlformats.org/officeDocument/2006/relationships/hyperlink" Target="https://docs.google.com/viewerng/viewer?url=https://ncsi-library.wested.org/system/resources/documents/000/000/057/original/NCSI_Effective-Coaching-Brief-508_1_.pdf?1490127749"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ocs.google.com/viewerng/viewer?url=https://ncsi-library.wested.org/system/resources/documents/000/000/058/original/NCSI_Coaching-Fidelity-Tool_Worksheet-508_1_.pdf?1490127910"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hyperlink" Target="https://docs.google.com/viewerng/viewer?url=https://ncsi-library.wested.org/system/resources/documents/000/000/189/original/NCSI_Coaching-Fidelity-Tool_Worksheet_completed-sample-508_(2).pdf?1497294973" TargetMode="External"/><Relationship Id="rId4" Type="http://schemas.openxmlformats.org/officeDocument/2006/relationships/hyperlink" Target="https://docs.google.com/viewerng/viewer?url=https://ncsi-library.wested.org/system/resources/documents/000/000/059/original/NCSI_Coaching-Fidelity-Tool_Rubric-508_1_.pdf?1490204815"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ocs.google.com/viewerng/viewer?url=https://ncsi-library.wested.org/system/resources/documents/000/000/060/original/NCSI_Teacher_Coaching_Implementation_Guide-508_1_.pdf?1490204994"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tiff"/><Relationship Id="rId7"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1.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35.tiff"/><Relationship Id="rId7" Type="http://schemas.openxmlformats.org/officeDocument/2006/relationships/image" Target="../media/image39.tiff"/><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38.tiff"/><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ue background">
            <a:extLst>
              <a:ext uri="{FF2B5EF4-FFF2-40B4-BE49-F238E27FC236}">
                <a16:creationId xmlns:a16="http://schemas.microsoft.com/office/drawing/2014/main" id="{2C4CE994-3E48-4845-A51F-FE2B43A34844}"/>
              </a:ext>
            </a:extLst>
          </p:cNvPr>
          <p:cNvSpPr/>
          <p:nvPr/>
        </p:nvSpPr>
        <p:spPr>
          <a:xfrm>
            <a:off x="0" y="1484"/>
            <a:ext cx="12192001" cy="3863105"/>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DEAs that Work logo">
            <a:extLst>
              <a:ext uri="{FF2B5EF4-FFF2-40B4-BE49-F238E27FC236}">
                <a16:creationId xmlns:a16="http://schemas.microsoft.com/office/drawing/2014/main" id="{5EAD27D8-D08D-4462-BA08-7ACB143A9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3669"/>
            <a:ext cx="3086742" cy="2878740"/>
          </a:xfrm>
          <a:prstGeom prst="rect">
            <a:avLst/>
          </a:prstGeom>
        </p:spPr>
      </p:pic>
      <p:sp>
        <p:nvSpPr>
          <p:cNvPr id="6" name="TextBox 5">
            <a:extLst>
              <a:ext uri="{FF2B5EF4-FFF2-40B4-BE49-F238E27FC236}">
                <a16:creationId xmlns:a16="http://schemas.microsoft.com/office/drawing/2014/main" id="{467E09B7-9ED7-42A0-B4DF-2DC22EDF6D9F}"/>
              </a:ext>
            </a:extLst>
          </p:cNvPr>
          <p:cNvSpPr txBox="1"/>
          <p:nvPr/>
        </p:nvSpPr>
        <p:spPr>
          <a:xfrm>
            <a:off x="333632" y="3864589"/>
            <a:ext cx="11417644"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DISCLAIMER: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 contents of this presentation were developed by the presenters for the 2018 Project Directors’ Conference. However, these contents do not necessarily represent the policy of the Department of Education, and you should not assume endorsement by the Federal Government.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(Authority: 20 U.S.C. 1221e-3 and 3474)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Rectangle 6" descr="Blue Rectangle">
            <a:extLst>
              <a:ext uri="{FF2B5EF4-FFF2-40B4-BE49-F238E27FC236}">
                <a16:creationId xmlns:a16="http://schemas.microsoft.com/office/drawing/2014/main" id="{E5C3F16C-9D56-463C-845D-DA5F17E4DDB6}"/>
              </a:ext>
              <a:ext uri="{C183D7F6-B498-43B3-948B-1728B52AA6E4}">
                <adec:decorative xmlns:adec="http://schemas.microsoft.com/office/drawing/2017/decorative" xmlns="" val="1"/>
              </a:ext>
            </a:extLst>
          </p:cNvPr>
          <p:cNvSpPr/>
          <p:nvPr/>
        </p:nvSpPr>
        <p:spPr>
          <a:xfrm>
            <a:off x="3086741" y="493669"/>
            <a:ext cx="9105258" cy="287874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4A7A63-F737-429B-95E4-84140F08B673}"/>
              </a:ext>
            </a:extLst>
          </p:cNvPr>
          <p:cNvSpPr txBox="1"/>
          <p:nvPr/>
        </p:nvSpPr>
        <p:spPr>
          <a:xfrm>
            <a:off x="3086741" y="1064876"/>
            <a:ext cx="9105258" cy="193899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Shonar Bangla" panose="020B0502040204020203" pitchFamily="34" charset="0"/>
                <a:ea typeface="+mn-ea"/>
                <a:cs typeface="Shonar Bangla" panose="020B0502040204020203" pitchFamily="34" charset="0"/>
              </a:rPr>
              <a:t>2018 OSEP Project Directors’ Conference</a:t>
            </a:r>
          </a:p>
        </p:txBody>
      </p:sp>
      <p:sp>
        <p:nvSpPr>
          <p:cNvPr id="2" name="Title 1" hidden="1">
            <a:extLst>
              <a:ext uri="{FF2B5EF4-FFF2-40B4-BE49-F238E27FC236}">
                <a16:creationId xmlns:a16="http://schemas.microsoft.com/office/drawing/2014/main" id="{2C5FBF76-B51D-4932-8125-86AF70BC5470}"/>
              </a:ext>
            </a:extLst>
          </p:cNvPr>
          <p:cNvSpPr>
            <a:spLocks noGrp="1"/>
          </p:cNvSpPr>
          <p:nvPr>
            <p:ph type="title"/>
          </p:nvPr>
        </p:nvSpPr>
        <p:spPr/>
        <p:txBody>
          <a:bodyPr/>
          <a:lstStyle/>
          <a:p>
            <a:r>
              <a:rPr lang="en-US" dirty="0"/>
              <a:t>OSEP Disclaimer </a:t>
            </a:r>
          </a:p>
        </p:txBody>
      </p:sp>
    </p:spTree>
    <p:extLst>
      <p:ext uri="{BB962C8B-B14F-4D97-AF65-F5344CB8AC3E}">
        <p14:creationId xmlns:p14="http://schemas.microsoft.com/office/powerpoint/2010/main" val="544943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7">
            <a:extLst>
              <a:ext uri="{FF2B5EF4-FFF2-40B4-BE49-F238E27FC236}">
                <a16:creationId xmlns:a16="http://schemas.microsoft.com/office/drawing/2014/main" id="{9C74F4CC-C0D1-5948-844E-E837E2B31349}"/>
              </a:ext>
            </a:extLst>
          </p:cNvPr>
          <p:cNvSpPr>
            <a:spLocks noGrp="1"/>
          </p:cNvSpPr>
          <p:nvPr>
            <p:ph type="title"/>
          </p:nvPr>
        </p:nvSpPr>
        <p:spPr>
          <a:xfrm>
            <a:off x="514997" y="355522"/>
            <a:ext cx="3303967" cy="824753"/>
          </a:xfrm>
        </p:spPr>
        <p:txBody>
          <a:bodyPr/>
          <a:lstStyle/>
          <a:p>
            <a:r>
              <a:rPr lang="en-US" sz="2000" dirty="0"/>
              <a:t>Focusing on Coaching Recipient Behaviors</a:t>
            </a:r>
            <a:endParaRPr lang="en-US" sz="2000" dirty="0">
              <a:solidFill>
                <a:schemeClr val="bg1"/>
              </a:solidFill>
            </a:endParaRPr>
          </a:p>
        </p:txBody>
      </p:sp>
      <p:sp>
        <p:nvSpPr>
          <p:cNvPr id="65" name="Rounded Rectangle 64">
            <a:extLst>
              <a:ext uri="{FF2B5EF4-FFF2-40B4-BE49-F238E27FC236}">
                <a16:creationId xmlns:a16="http://schemas.microsoft.com/office/drawing/2014/main" id="{21AF8F7B-B0C5-BD46-A7F9-76E2B7A4BA65}"/>
              </a:ext>
            </a:extLst>
          </p:cNvPr>
          <p:cNvSpPr/>
          <p:nvPr/>
        </p:nvSpPr>
        <p:spPr>
          <a:xfrm>
            <a:off x="5182134" y="997674"/>
            <a:ext cx="3021441" cy="53594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Coaching Recipient Behaviors</a:t>
            </a:r>
          </a:p>
        </p:txBody>
      </p:sp>
      <p:grpSp>
        <p:nvGrpSpPr>
          <p:cNvPr id="59" name="Group 58">
            <a:extLst>
              <a:ext uri="{C183D7F6-B498-43B3-948B-1728B52AA6E4}">
                <adec:decorative xmlns="" xmlns:adec="http://schemas.microsoft.com/office/drawing/2017/decorative" val="1"/>
              </a:ext>
            </a:extLst>
          </p:cNvPr>
          <p:cNvGrpSpPr/>
          <p:nvPr/>
        </p:nvGrpSpPr>
        <p:grpSpPr>
          <a:xfrm>
            <a:off x="5375707" y="1639843"/>
            <a:ext cx="2634297" cy="808717"/>
            <a:chOff x="5805739" y="1945678"/>
            <a:chExt cx="2634297" cy="831122"/>
          </a:xfrm>
        </p:grpSpPr>
        <p:sp>
          <p:nvSpPr>
            <p:cNvPr id="4" name="Rounded Rectangle 3"/>
            <p:cNvSpPr/>
            <p:nvPr/>
          </p:nvSpPr>
          <p:spPr>
            <a:xfrm>
              <a:off x="5805739" y="1945678"/>
              <a:ext cx="2634297" cy="831122"/>
            </a:xfrm>
            <a:prstGeom prst="roundRect">
              <a:avLst/>
            </a:prstGeom>
            <a:solidFill>
              <a:schemeClr val="bg1"/>
            </a:solidFill>
            <a:ln>
              <a:solidFill>
                <a:srgbClr val="45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6535059" y="2081147"/>
              <a:ext cx="1713852" cy="600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Accurate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6" name="Picture 15">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186" y="2091581"/>
              <a:ext cx="585767" cy="582634"/>
            </a:xfrm>
            <a:prstGeom prst="rect">
              <a:avLst/>
            </a:prstGeom>
          </p:spPr>
        </p:pic>
      </p:grpSp>
      <p:grpSp>
        <p:nvGrpSpPr>
          <p:cNvPr id="58" name="Group 57">
            <a:extLst>
              <a:ext uri="{C183D7F6-B498-43B3-948B-1728B52AA6E4}">
                <adec:decorative xmlns="" xmlns:adec="http://schemas.microsoft.com/office/drawing/2017/decorative" val="1"/>
              </a:ext>
            </a:extLst>
          </p:cNvPr>
          <p:cNvGrpSpPr/>
          <p:nvPr/>
        </p:nvGrpSpPr>
        <p:grpSpPr>
          <a:xfrm>
            <a:off x="5377608" y="2523769"/>
            <a:ext cx="2634297" cy="793652"/>
            <a:chOff x="5805739" y="3074934"/>
            <a:chExt cx="2634297" cy="927462"/>
          </a:xfrm>
        </p:grpSpPr>
        <p:sp>
          <p:nvSpPr>
            <p:cNvPr id="25" name="Rounded Rectangle 24"/>
            <p:cNvSpPr/>
            <p:nvPr/>
          </p:nvSpPr>
          <p:spPr>
            <a:xfrm>
              <a:off x="5805739" y="3074934"/>
              <a:ext cx="2634297" cy="927462"/>
            </a:xfrm>
            <a:prstGeom prst="roundRect">
              <a:avLst/>
            </a:prstGeom>
            <a:solidFill>
              <a:schemeClr val="bg1"/>
            </a:solidFill>
            <a:ln>
              <a:solidFill>
                <a:srgbClr val="74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6526368" y="3239935"/>
              <a:ext cx="1818816" cy="683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Fluent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7" name="Picture 16">
              <a:extLst>
                <a:ext uri="{C183D7F6-B498-43B3-948B-1728B52AA6E4}">
                  <adec:decorative xmlns=""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234" y="3205713"/>
              <a:ext cx="566928" cy="662512"/>
            </a:xfrm>
            <a:prstGeom prst="rect">
              <a:avLst/>
            </a:prstGeom>
          </p:spPr>
        </p:pic>
      </p:grpSp>
      <p:grpSp>
        <p:nvGrpSpPr>
          <p:cNvPr id="57" name="Group 56">
            <a:extLst>
              <a:ext uri="{C183D7F6-B498-43B3-948B-1728B52AA6E4}">
                <adec:decorative xmlns="" xmlns:adec="http://schemas.microsoft.com/office/drawing/2017/decorative" val="1"/>
              </a:ext>
            </a:extLst>
          </p:cNvPr>
          <p:cNvGrpSpPr/>
          <p:nvPr/>
        </p:nvGrpSpPr>
        <p:grpSpPr>
          <a:xfrm>
            <a:off x="5378798" y="3407073"/>
            <a:ext cx="2634297" cy="787897"/>
            <a:chOff x="5805739" y="4192299"/>
            <a:chExt cx="2634297" cy="927462"/>
          </a:xfrm>
        </p:grpSpPr>
        <p:sp>
          <p:nvSpPr>
            <p:cNvPr id="35" name="Rounded Rectangle 34"/>
            <p:cNvSpPr/>
            <p:nvPr/>
          </p:nvSpPr>
          <p:spPr>
            <a:xfrm>
              <a:off x="5805739" y="4192299"/>
              <a:ext cx="2634297" cy="92746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6484511" y="4277853"/>
              <a:ext cx="1923988" cy="68836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Adaptation of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Practices to Context</a:t>
              </a:r>
            </a:p>
          </p:txBody>
        </p:sp>
        <p:pic>
          <p:nvPicPr>
            <p:cNvPr id="50" name="Picture 49">
              <a:extLst>
                <a:ext uri="{C183D7F6-B498-43B3-948B-1728B52AA6E4}">
                  <adec:decorative xmlns="" xmlns:adec="http://schemas.microsoft.com/office/drawing/2017/decorative" val="1"/>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19234" y="4314758"/>
              <a:ext cx="566928" cy="667351"/>
            </a:xfrm>
            <a:prstGeom prst="rect">
              <a:avLst/>
            </a:prstGeom>
            <a:ln>
              <a:noFill/>
            </a:ln>
          </p:spPr>
        </p:pic>
      </p:grpSp>
      <p:sp>
        <p:nvSpPr>
          <p:cNvPr id="7" name="Rounded Rectangle 6">
            <a:extLst>
              <a:ext uri="{C183D7F6-B498-43B3-948B-1728B52AA6E4}">
                <adec:decorative xmlns="" xmlns:adec="http://schemas.microsoft.com/office/drawing/2017/decorative" val="1"/>
              </a:ext>
            </a:extLst>
          </p:cNvPr>
          <p:cNvSpPr/>
          <p:nvPr/>
        </p:nvSpPr>
        <p:spPr>
          <a:xfrm>
            <a:off x="10240410" y="408216"/>
            <a:ext cx="1787844" cy="6143073"/>
          </a:xfrm>
          <a:prstGeom prst="roundRect">
            <a:avLst/>
          </a:prstGeom>
          <a:solidFill>
            <a:schemeClr val="bg1"/>
          </a:solidFill>
          <a:ln w="28575">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10272871" y="3178755"/>
            <a:ext cx="16857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Skills used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fidelity leading to desired outcomes</a:t>
            </a:r>
          </a:p>
        </p:txBody>
      </p:sp>
      <p:pic>
        <p:nvPicPr>
          <p:cNvPr id="13" name="Picture 12">
            <a:extLst>
              <a:ext uri="{C183D7F6-B498-43B3-948B-1728B52AA6E4}">
                <adec:decorative xmlns=""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6231" y="2062977"/>
            <a:ext cx="935736" cy="935736"/>
          </a:xfrm>
          <a:prstGeom prst="rect">
            <a:avLst/>
          </a:prstGeom>
        </p:spPr>
      </p:pic>
    </p:spTree>
    <p:extLst>
      <p:ext uri="{BB962C8B-B14F-4D97-AF65-F5344CB8AC3E}">
        <p14:creationId xmlns:p14="http://schemas.microsoft.com/office/powerpoint/2010/main" val="36720858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3CFB5729-F9EB-D749-9146-0898AFF17E4A}"/>
              </a:ext>
            </a:extLst>
          </p:cNvPr>
          <p:cNvSpPr>
            <a:spLocks noGrp="1"/>
          </p:cNvSpPr>
          <p:nvPr>
            <p:ph type="title"/>
          </p:nvPr>
        </p:nvSpPr>
        <p:spPr>
          <a:xfrm>
            <a:off x="323884" y="1915258"/>
            <a:ext cx="3303967" cy="824753"/>
          </a:xfrm>
        </p:spPr>
        <p:txBody>
          <a:bodyPr/>
          <a:lstStyle/>
          <a:p>
            <a:r>
              <a:rPr lang="en-US" sz="2000" dirty="0"/>
              <a:t>Goals for Coaching Recipient</a:t>
            </a:r>
            <a:endParaRPr lang="en-US" sz="2000" dirty="0">
              <a:solidFill>
                <a:schemeClr val="bg1"/>
              </a:solidFill>
            </a:endParaRPr>
          </a:p>
        </p:txBody>
      </p:sp>
      <p:sp>
        <p:nvSpPr>
          <p:cNvPr id="23" name="Rounded Rectangle 22">
            <a:extLst>
              <a:ext uri="{FF2B5EF4-FFF2-40B4-BE49-F238E27FC236}">
                <a16:creationId xmlns:a16="http://schemas.microsoft.com/office/drawing/2014/main" id="{B7A20289-696F-3A4D-B7D1-B12FA6B002FA}"/>
              </a:ext>
            </a:extLst>
          </p:cNvPr>
          <p:cNvSpPr/>
          <p:nvPr/>
        </p:nvSpPr>
        <p:spPr>
          <a:xfrm>
            <a:off x="0" y="192691"/>
            <a:ext cx="5540188" cy="153416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Goals for Coaching Recipient</a:t>
            </a:r>
          </a:p>
        </p:txBody>
      </p:sp>
      <p:sp>
        <p:nvSpPr>
          <p:cNvPr id="22" name="Right Arrow 21" descr="Arrow showing how skills move from accurate use of skills to fluent use of skills to adapation and generalization of skills leading to use of skills with fidelity">
            <a:extLst>
              <a:ext uri="{FF2B5EF4-FFF2-40B4-BE49-F238E27FC236}">
                <a16:creationId xmlns:a16="http://schemas.microsoft.com/office/drawing/2014/main" id="{3FEFF46F-611D-1F48-B305-DDCEF95156FB}"/>
              </a:ext>
            </a:extLst>
          </p:cNvPr>
          <p:cNvSpPr/>
          <p:nvPr/>
        </p:nvSpPr>
        <p:spPr>
          <a:xfrm rot="19990017">
            <a:off x="-683230" y="1341735"/>
            <a:ext cx="11920182" cy="5406731"/>
          </a:xfrm>
          <a:prstGeom prst="rightArrow">
            <a:avLst>
              <a:gd name="adj1" fmla="val 50000"/>
              <a:gd name="adj2" fmla="val 47265"/>
            </a:avLst>
          </a:prstGeom>
          <a:solidFill>
            <a:srgbClr val="CAD2EE">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60564D4-C8D4-E746-9D64-76A016C03DFA}"/>
              </a:ext>
              <a:ext uri="{C183D7F6-B498-43B3-948B-1728B52AA6E4}">
                <adec:decorative xmlns="" xmlns:adec="http://schemas.microsoft.com/office/drawing/2017/decorative" val="1"/>
              </a:ext>
            </a:extLst>
          </p:cNvPr>
          <p:cNvGrpSpPr/>
          <p:nvPr/>
        </p:nvGrpSpPr>
        <p:grpSpPr>
          <a:xfrm>
            <a:off x="301715" y="5101541"/>
            <a:ext cx="4194130" cy="1434923"/>
            <a:chOff x="5805739" y="1945678"/>
            <a:chExt cx="2634297" cy="831122"/>
          </a:xfrm>
        </p:grpSpPr>
        <p:sp>
          <p:nvSpPr>
            <p:cNvPr id="6" name="Rounded Rectangle 5">
              <a:extLst>
                <a:ext uri="{FF2B5EF4-FFF2-40B4-BE49-F238E27FC236}">
                  <a16:creationId xmlns:a16="http://schemas.microsoft.com/office/drawing/2014/main" id="{15CBBB0B-9385-5E4F-BE7D-B884B9ACD7E6}"/>
                </a:ext>
              </a:extLst>
            </p:cNvPr>
            <p:cNvSpPr/>
            <p:nvPr/>
          </p:nvSpPr>
          <p:spPr>
            <a:xfrm>
              <a:off x="5805739" y="1945678"/>
              <a:ext cx="2634297" cy="831122"/>
            </a:xfrm>
            <a:prstGeom prst="roundRect">
              <a:avLst/>
            </a:prstGeom>
            <a:solidFill>
              <a:schemeClr val="bg1"/>
            </a:solidFill>
            <a:ln>
              <a:solidFill>
                <a:srgbClr val="45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081573E-53BD-1B45-95CA-4B05C74EF823}"/>
                </a:ext>
              </a:extLst>
            </p:cNvPr>
            <p:cNvSpPr txBox="1"/>
            <p:nvPr/>
          </p:nvSpPr>
          <p:spPr>
            <a:xfrm>
              <a:off x="6535059" y="2081147"/>
              <a:ext cx="1713852" cy="481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Accurate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8" name="Picture 7">
              <a:extLst>
                <a:ext uri="{FF2B5EF4-FFF2-40B4-BE49-F238E27FC236}">
                  <a16:creationId xmlns:a16="http://schemas.microsoft.com/office/drawing/2014/main" id="{B48463C8-315D-224D-BB00-4BD1B1041BAC}"/>
                </a:ext>
                <a:ext uri="{C183D7F6-B498-43B3-948B-1728B52AA6E4}">
                  <adec:decorative xmlns=""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186" y="2091581"/>
              <a:ext cx="585767" cy="582634"/>
            </a:xfrm>
            <a:prstGeom prst="rect">
              <a:avLst/>
            </a:prstGeom>
          </p:spPr>
        </p:pic>
      </p:grpSp>
      <p:grpSp>
        <p:nvGrpSpPr>
          <p:cNvPr id="9" name="Group 8">
            <a:extLst>
              <a:ext uri="{FF2B5EF4-FFF2-40B4-BE49-F238E27FC236}">
                <a16:creationId xmlns:a16="http://schemas.microsoft.com/office/drawing/2014/main" id="{257D4FBA-71B4-3643-8E25-F7ECE3879304}"/>
              </a:ext>
              <a:ext uri="{C183D7F6-B498-43B3-948B-1728B52AA6E4}">
                <adec:decorative xmlns="" xmlns:adec="http://schemas.microsoft.com/office/drawing/2017/decorative" val="1"/>
              </a:ext>
            </a:extLst>
          </p:cNvPr>
          <p:cNvGrpSpPr/>
          <p:nvPr/>
        </p:nvGrpSpPr>
        <p:grpSpPr>
          <a:xfrm>
            <a:off x="2759945" y="3532254"/>
            <a:ext cx="4194130" cy="1408193"/>
            <a:chOff x="5805739" y="3074934"/>
            <a:chExt cx="2634297" cy="927462"/>
          </a:xfrm>
        </p:grpSpPr>
        <p:sp>
          <p:nvSpPr>
            <p:cNvPr id="10" name="Rounded Rectangle 9">
              <a:extLst>
                <a:ext uri="{FF2B5EF4-FFF2-40B4-BE49-F238E27FC236}">
                  <a16:creationId xmlns:a16="http://schemas.microsoft.com/office/drawing/2014/main" id="{41FBD3F7-85DF-1148-95FB-2EADD2BEEC60}"/>
                </a:ext>
              </a:extLst>
            </p:cNvPr>
            <p:cNvSpPr/>
            <p:nvPr/>
          </p:nvSpPr>
          <p:spPr>
            <a:xfrm>
              <a:off x="5805739" y="3074934"/>
              <a:ext cx="2634297" cy="927462"/>
            </a:xfrm>
            <a:prstGeom prst="roundRect">
              <a:avLst/>
            </a:prstGeom>
            <a:solidFill>
              <a:schemeClr val="bg1"/>
            </a:solidFill>
            <a:ln>
              <a:solidFill>
                <a:srgbClr val="74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923D7D4-F48D-A64F-829C-07EECEDEAA5A}"/>
                </a:ext>
              </a:extLst>
            </p:cNvPr>
            <p:cNvSpPr txBox="1"/>
            <p:nvPr/>
          </p:nvSpPr>
          <p:spPr>
            <a:xfrm>
              <a:off x="6526368" y="3239935"/>
              <a:ext cx="1818816" cy="547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Fluent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2" name="Picture 11">
              <a:extLst>
                <a:ext uri="{FF2B5EF4-FFF2-40B4-BE49-F238E27FC236}">
                  <a16:creationId xmlns:a16="http://schemas.microsoft.com/office/drawing/2014/main" id="{8CC6FEAA-2ABD-E549-8B2F-52F2B218AB6E}"/>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234" y="3205713"/>
              <a:ext cx="566928" cy="662512"/>
            </a:xfrm>
            <a:prstGeom prst="rect">
              <a:avLst/>
            </a:prstGeom>
          </p:spPr>
        </p:pic>
      </p:grpSp>
      <p:grpSp>
        <p:nvGrpSpPr>
          <p:cNvPr id="13" name="Group 12">
            <a:extLst>
              <a:ext uri="{FF2B5EF4-FFF2-40B4-BE49-F238E27FC236}">
                <a16:creationId xmlns:a16="http://schemas.microsoft.com/office/drawing/2014/main" id="{D5D5D764-8588-8A4F-970B-A3B6CEB169B2}"/>
              </a:ext>
              <a:ext uri="{C183D7F6-B498-43B3-948B-1728B52AA6E4}">
                <adec:decorative xmlns="" xmlns:adec="http://schemas.microsoft.com/office/drawing/2017/decorative" val="1"/>
              </a:ext>
            </a:extLst>
          </p:cNvPr>
          <p:cNvGrpSpPr/>
          <p:nvPr/>
        </p:nvGrpSpPr>
        <p:grpSpPr>
          <a:xfrm>
            <a:off x="5540188" y="1945868"/>
            <a:ext cx="4194130" cy="1397982"/>
            <a:chOff x="5805739" y="4192299"/>
            <a:chExt cx="2634297" cy="927462"/>
          </a:xfrm>
        </p:grpSpPr>
        <p:sp>
          <p:nvSpPr>
            <p:cNvPr id="14" name="Rounded Rectangle 13">
              <a:extLst>
                <a:ext uri="{FF2B5EF4-FFF2-40B4-BE49-F238E27FC236}">
                  <a16:creationId xmlns:a16="http://schemas.microsoft.com/office/drawing/2014/main" id="{D52E3BC2-A384-9F4C-9DE0-4787BAD7C939}"/>
                </a:ext>
              </a:extLst>
            </p:cNvPr>
            <p:cNvSpPr/>
            <p:nvPr/>
          </p:nvSpPr>
          <p:spPr>
            <a:xfrm>
              <a:off x="5805739" y="4192299"/>
              <a:ext cx="2634297" cy="92746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0911EDD-333F-DC45-8F13-CBFF033EBD7C}"/>
                </a:ext>
              </a:extLst>
            </p:cNvPr>
            <p:cNvSpPr txBox="1"/>
            <p:nvPr/>
          </p:nvSpPr>
          <p:spPr>
            <a:xfrm>
              <a:off x="6484511" y="4277853"/>
              <a:ext cx="1755674" cy="551308"/>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Adaptation of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Practices to Context</a:t>
              </a:r>
            </a:p>
          </p:txBody>
        </p:sp>
      </p:grpSp>
      <p:pic>
        <p:nvPicPr>
          <p:cNvPr id="18" name="Picture 17">
            <a:extLst>
              <a:ext uri="{FF2B5EF4-FFF2-40B4-BE49-F238E27FC236}">
                <a16:creationId xmlns:a16="http://schemas.microsoft.com/office/drawing/2014/main" id="{1F31B6F2-B874-E04D-8123-49AFAD0D5AFE}"/>
              </a:ext>
              <a:ext uri="{C183D7F6-B498-43B3-948B-1728B52AA6E4}">
                <adec:decorative xmlns=""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26849" y="2230807"/>
            <a:ext cx="894029" cy="894029"/>
          </a:xfrm>
          <a:prstGeom prst="rect">
            <a:avLst/>
          </a:prstGeom>
          <a:ln>
            <a:noFill/>
          </a:ln>
        </p:spPr>
      </p:pic>
      <p:pic>
        <p:nvPicPr>
          <p:cNvPr id="19" name="Picture 18" descr="Graph showing positive gains">
            <a:extLst>
              <a:ext uri="{FF2B5EF4-FFF2-40B4-BE49-F238E27FC236}">
                <a16:creationId xmlns:a16="http://schemas.microsoft.com/office/drawing/2014/main" id="{137F9F47-E8DE-8949-B0F5-5BC091EF5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8461" y="0"/>
            <a:ext cx="1467021" cy="1467021"/>
          </a:xfrm>
          <a:prstGeom prst="rect">
            <a:avLst/>
          </a:prstGeom>
        </p:spPr>
      </p:pic>
    </p:spTree>
    <p:extLst>
      <p:ext uri="{BB962C8B-B14F-4D97-AF65-F5344CB8AC3E}">
        <p14:creationId xmlns:p14="http://schemas.microsoft.com/office/powerpoint/2010/main" val="3472515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333255DB-550F-B04D-8EAF-A95C22C3F39B}"/>
              </a:ext>
            </a:extLst>
          </p:cNvPr>
          <p:cNvSpPr>
            <a:spLocks noGrp="1"/>
          </p:cNvSpPr>
          <p:nvPr>
            <p:ph type="title"/>
          </p:nvPr>
        </p:nvSpPr>
        <p:spPr>
          <a:xfrm>
            <a:off x="447720" y="2300083"/>
            <a:ext cx="3303967" cy="824753"/>
          </a:xfrm>
        </p:spPr>
        <p:txBody>
          <a:bodyPr/>
          <a:lstStyle/>
          <a:p>
            <a:r>
              <a:rPr lang="en-US" sz="2000" dirty="0"/>
              <a:t>Focusing on Goals for Coaching Recipient Behaviors</a:t>
            </a:r>
          </a:p>
        </p:txBody>
      </p:sp>
      <p:sp>
        <p:nvSpPr>
          <p:cNvPr id="16" name="Rounded Rectangle 15">
            <a:extLst>
              <a:ext uri="{FF2B5EF4-FFF2-40B4-BE49-F238E27FC236}">
                <a16:creationId xmlns:a16="http://schemas.microsoft.com/office/drawing/2014/main" id="{79842FCC-1EAF-D648-84D0-EC9DE46CBB82}"/>
              </a:ext>
            </a:extLst>
          </p:cNvPr>
          <p:cNvSpPr/>
          <p:nvPr/>
        </p:nvSpPr>
        <p:spPr>
          <a:xfrm>
            <a:off x="0" y="192691"/>
            <a:ext cx="5540188" cy="1534163"/>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Goals for Coaching Recipient</a:t>
            </a:r>
          </a:p>
        </p:txBody>
      </p:sp>
      <p:grpSp>
        <p:nvGrpSpPr>
          <p:cNvPr id="5" name="Group 4">
            <a:extLst>
              <a:ext uri="{FF2B5EF4-FFF2-40B4-BE49-F238E27FC236}">
                <a16:creationId xmlns:a16="http://schemas.microsoft.com/office/drawing/2014/main" id="{C60564D4-C8D4-E746-9D64-76A016C03DFA}"/>
              </a:ext>
              <a:ext uri="{C183D7F6-B498-43B3-948B-1728B52AA6E4}">
                <adec:decorative xmlns="" xmlns:adec="http://schemas.microsoft.com/office/drawing/2017/decorative" val="1"/>
              </a:ext>
            </a:extLst>
          </p:cNvPr>
          <p:cNvGrpSpPr/>
          <p:nvPr/>
        </p:nvGrpSpPr>
        <p:grpSpPr>
          <a:xfrm>
            <a:off x="301715" y="5101541"/>
            <a:ext cx="4194130" cy="1434923"/>
            <a:chOff x="5805739" y="1945678"/>
            <a:chExt cx="2634297" cy="831122"/>
          </a:xfrm>
        </p:grpSpPr>
        <p:sp>
          <p:nvSpPr>
            <p:cNvPr id="6" name="Rounded Rectangle 5">
              <a:extLst>
                <a:ext uri="{FF2B5EF4-FFF2-40B4-BE49-F238E27FC236}">
                  <a16:creationId xmlns:a16="http://schemas.microsoft.com/office/drawing/2014/main" id="{15CBBB0B-9385-5E4F-BE7D-B884B9ACD7E6}"/>
                </a:ext>
              </a:extLst>
            </p:cNvPr>
            <p:cNvSpPr/>
            <p:nvPr/>
          </p:nvSpPr>
          <p:spPr>
            <a:xfrm>
              <a:off x="5805739" y="1945678"/>
              <a:ext cx="2634297" cy="831122"/>
            </a:xfrm>
            <a:prstGeom prst="roundRect">
              <a:avLst/>
            </a:prstGeom>
            <a:solidFill>
              <a:schemeClr val="bg1"/>
            </a:solidFill>
            <a:ln>
              <a:solidFill>
                <a:srgbClr val="45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081573E-53BD-1B45-95CA-4B05C74EF823}"/>
                </a:ext>
              </a:extLst>
            </p:cNvPr>
            <p:cNvSpPr txBox="1"/>
            <p:nvPr/>
          </p:nvSpPr>
          <p:spPr>
            <a:xfrm>
              <a:off x="6535059" y="2081147"/>
              <a:ext cx="1713852" cy="481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Accurate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8" name="Picture 7">
              <a:extLst>
                <a:ext uri="{FF2B5EF4-FFF2-40B4-BE49-F238E27FC236}">
                  <a16:creationId xmlns:a16="http://schemas.microsoft.com/office/drawing/2014/main" id="{B48463C8-315D-224D-BB00-4BD1B1041BAC}"/>
                </a:ext>
                <a:ext uri="{C183D7F6-B498-43B3-948B-1728B52AA6E4}">
                  <adec:decorative xmlns=""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186" y="2091581"/>
              <a:ext cx="585767" cy="582634"/>
            </a:xfrm>
            <a:prstGeom prst="rect">
              <a:avLst/>
            </a:prstGeom>
          </p:spPr>
        </p:pic>
      </p:grpSp>
      <p:grpSp>
        <p:nvGrpSpPr>
          <p:cNvPr id="9" name="Group 8">
            <a:extLst>
              <a:ext uri="{FF2B5EF4-FFF2-40B4-BE49-F238E27FC236}">
                <a16:creationId xmlns:a16="http://schemas.microsoft.com/office/drawing/2014/main" id="{257D4FBA-71B4-3643-8E25-F7ECE3879304}"/>
              </a:ext>
              <a:ext uri="{C183D7F6-B498-43B3-948B-1728B52AA6E4}">
                <adec:decorative xmlns="" xmlns:adec="http://schemas.microsoft.com/office/drawing/2017/decorative" val="1"/>
              </a:ext>
            </a:extLst>
          </p:cNvPr>
          <p:cNvGrpSpPr/>
          <p:nvPr/>
        </p:nvGrpSpPr>
        <p:grpSpPr>
          <a:xfrm>
            <a:off x="2759945" y="3532254"/>
            <a:ext cx="4194130" cy="1408193"/>
            <a:chOff x="5805739" y="3074934"/>
            <a:chExt cx="2634297" cy="927462"/>
          </a:xfrm>
        </p:grpSpPr>
        <p:sp>
          <p:nvSpPr>
            <p:cNvPr id="10" name="Rounded Rectangle 9">
              <a:extLst>
                <a:ext uri="{FF2B5EF4-FFF2-40B4-BE49-F238E27FC236}">
                  <a16:creationId xmlns:a16="http://schemas.microsoft.com/office/drawing/2014/main" id="{41FBD3F7-85DF-1148-95FB-2EADD2BEEC60}"/>
                </a:ext>
              </a:extLst>
            </p:cNvPr>
            <p:cNvSpPr/>
            <p:nvPr/>
          </p:nvSpPr>
          <p:spPr>
            <a:xfrm>
              <a:off x="5805739" y="3074934"/>
              <a:ext cx="2634297" cy="927462"/>
            </a:xfrm>
            <a:prstGeom prst="roundRect">
              <a:avLst/>
            </a:prstGeom>
            <a:solidFill>
              <a:schemeClr val="bg1"/>
            </a:solidFill>
            <a:ln>
              <a:solidFill>
                <a:srgbClr val="74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923D7D4-F48D-A64F-829C-07EECEDEAA5A}"/>
                </a:ext>
              </a:extLst>
            </p:cNvPr>
            <p:cNvSpPr txBox="1"/>
            <p:nvPr/>
          </p:nvSpPr>
          <p:spPr>
            <a:xfrm>
              <a:off x="6526368" y="3239935"/>
              <a:ext cx="1818816" cy="547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Fluent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2" name="Picture 11">
              <a:extLst>
                <a:ext uri="{FF2B5EF4-FFF2-40B4-BE49-F238E27FC236}">
                  <a16:creationId xmlns:a16="http://schemas.microsoft.com/office/drawing/2014/main" id="{8CC6FEAA-2ABD-E549-8B2F-52F2B218AB6E}"/>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9234" y="3205713"/>
              <a:ext cx="566928" cy="662512"/>
            </a:xfrm>
            <a:prstGeom prst="rect">
              <a:avLst/>
            </a:prstGeom>
          </p:spPr>
        </p:pic>
      </p:grpSp>
      <p:grpSp>
        <p:nvGrpSpPr>
          <p:cNvPr id="13" name="Group 12">
            <a:extLst>
              <a:ext uri="{FF2B5EF4-FFF2-40B4-BE49-F238E27FC236}">
                <a16:creationId xmlns:a16="http://schemas.microsoft.com/office/drawing/2014/main" id="{D5D5D764-8588-8A4F-970B-A3B6CEB169B2}"/>
              </a:ext>
              <a:ext uri="{C183D7F6-B498-43B3-948B-1728B52AA6E4}">
                <adec:decorative xmlns="" xmlns:adec="http://schemas.microsoft.com/office/drawing/2017/decorative" val="1"/>
              </a:ext>
            </a:extLst>
          </p:cNvPr>
          <p:cNvGrpSpPr/>
          <p:nvPr/>
        </p:nvGrpSpPr>
        <p:grpSpPr>
          <a:xfrm>
            <a:off x="5540188" y="1945868"/>
            <a:ext cx="4194130" cy="1397982"/>
            <a:chOff x="5805739" y="4192299"/>
            <a:chExt cx="2634297" cy="927462"/>
          </a:xfrm>
        </p:grpSpPr>
        <p:sp>
          <p:nvSpPr>
            <p:cNvPr id="14" name="Rounded Rectangle 13">
              <a:extLst>
                <a:ext uri="{FF2B5EF4-FFF2-40B4-BE49-F238E27FC236}">
                  <a16:creationId xmlns:a16="http://schemas.microsoft.com/office/drawing/2014/main" id="{D52E3BC2-A384-9F4C-9DE0-4787BAD7C939}"/>
                </a:ext>
              </a:extLst>
            </p:cNvPr>
            <p:cNvSpPr/>
            <p:nvPr/>
          </p:nvSpPr>
          <p:spPr>
            <a:xfrm>
              <a:off x="5805739" y="4192299"/>
              <a:ext cx="2634297" cy="92746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0911EDD-333F-DC45-8F13-CBFF033EBD7C}"/>
                </a:ext>
              </a:extLst>
            </p:cNvPr>
            <p:cNvSpPr txBox="1"/>
            <p:nvPr/>
          </p:nvSpPr>
          <p:spPr>
            <a:xfrm>
              <a:off x="6484511" y="4277853"/>
              <a:ext cx="1755674" cy="551308"/>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Adaptation of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Practices to Context</a:t>
              </a:r>
            </a:p>
          </p:txBody>
        </p:sp>
      </p:grpSp>
      <p:pic>
        <p:nvPicPr>
          <p:cNvPr id="18" name="Picture 17">
            <a:extLst>
              <a:ext uri="{FF2B5EF4-FFF2-40B4-BE49-F238E27FC236}">
                <a16:creationId xmlns:a16="http://schemas.microsoft.com/office/drawing/2014/main" id="{1F31B6F2-B874-E04D-8123-49AFAD0D5AFE}"/>
              </a:ext>
              <a:ext uri="{C183D7F6-B498-43B3-948B-1728B52AA6E4}">
                <adec:decorative xmlns="" xmlns:adec="http://schemas.microsoft.com/office/drawing/2017/decorative" val="1"/>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726849" y="2230807"/>
            <a:ext cx="894029" cy="894029"/>
          </a:xfrm>
          <a:prstGeom prst="rect">
            <a:avLst/>
          </a:prstGeom>
          <a:ln>
            <a:noFill/>
          </a:ln>
        </p:spPr>
      </p:pic>
      <p:pic>
        <p:nvPicPr>
          <p:cNvPr id="19" name="Picture 18" descr="Graph showing positive gains">
            <a:extLst>
              <a:ext uri="{FF2B5EF4-FFF2-40B4-BE49-F238E27FC236}">
                <a16:creationId xmlns:a16="http://schemas.microsoft.com/office/drawing/2014/main" id="{137F9F47-E8DE-8949-B0F5-5BC091EF57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8461" y="0"/>
            <a:ext cx="1467021" cy="1467021"/>
          </a:xfrm>
          <a:prstGeom prst="rect">
            <a:avLst/>
          </a:prstGeom>
        </p:spPr>
      </p:pic>
    </p:spTree>
    <p:extLst>
      <p:ext uri="{BB962C8B-B14F-4D97-AF65-F5344CB8AC3E}">
        <p14:creationId xmlns:p14="http://schemas.microsoft.com/office/powerpoint/2010/main" val="637252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7">
            <a:extLst>
              <a:ext uri="{FF2B5EF4-FFF2-40B4-BE49-F238E27FC236}">
                <a16:creationId xmlns:a16="http://schemas.microsoft.com/office/drawing/2014/main" id="{E68E7B49-F3A0-5447-81AE-348578EDC9F5}"/>
              </a:ext>
            </a:extLst>
          </p:cNvPr>
          <p:cNvSpPr>
            <a:spLocks noGrp="1"/>
          </p:cNvSpPr>
          <p:nvPr>
            <p:ph type="title"/>
          </p:nvPr>
        </p:nvSpPr>
        <p:spPr>
          <a:xfrm>
            <a:off x="514997" y="355522"/>
            <a:ext cx="4860710" cy="824753"/>
          </a:xfrm>
        </p:spPr>
        <p:txBody>
          <a:bodyPr/>
          <a:lstStyle/>
          <a:p>
            <a:r>
              <a:rPr lang="en-US" sz="2000" dirty="0"/>
              <a:t>Focusing on Coaching Recipient Behavior aligned with fidelity of skill uses</a:t>
            </a:r>
            <a:endParaRPr lang="en-US" sz="2000" dirty="0">
              <a:solidFill>
                <a:schemeClr val="bg1"/>
              </a:solidFill>
            </a:endParaRPr>
          </a:p>
        </p:txBody>
      </p:sp>
      <p:sp>
        <p:nvSpPr>
          <p:cNvPr id="65" name="Rounded Rectangle 64">
            <a:extLst>
              <a:ext uri="{FF2B5EF4-FFF2-40B4-BE49-F238E27FC236}">
                <a16:creationId xmlns:a16="http://schemas.microsoft.com/office/drawing/2014/main" id="{21AF8F7B-B0C5-BD46-A7F9-76E2B7A4BA65}"/>
              </a:ext>
              <a:ext uri="{C183D7F6-B498-43B3-948B-1728B52AA6E4}">
                <adec:decorative xmlns="" xmlns:adec="http://schemas.microsoft.com/office/drawing/2017/decorative" val="1"/>
              </a:ext>
            </a:extLst>
          </p:cNvPr>
          <p:cNvSpPr/>
          <p:nvPr/>
        </p:nvSpPr>
        <p:spPr>
          <a:xfrm>
            <a:off x="5182134" y="997674"/>
            <a:ext cx="3021441" cy="53594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Coaching Recipient Behaviors</a:t>
            </a:r>
          </a:p>
        </p:txBody>
      </p:sp>
      <p:grpSp>
        <p:nvGrpSpPr>
          <p:cNvPr id="59" name="Group 58">
            <a:extLst>
              <a:ext uri="{C183D7F6-B498-43B3-948B-1728B52AA6E4}">
                <adec:decorative xmlns="" xmlns:adec="http://schemas.microsoft.com/office/drawing/2017/decorative" val="1"/>
              </a:ext>
            </a:extLst>
          </p:cNvPr>
          <p:cNvGrpSpPr/>
          <p:nvPr/>
        </p:nvGrpSpPr>
        <p:grpSpPr>
          <a:xfrm>
            <a:off x="5375707" y="1639843"/>
            <a:ext cx="2634297" cy="808717"/>
            <a:chOff x="5805739" y="1945678"/>
            <a:chExt cx="2634297" cy="831122"/>
          </a:xfrm>
        </p:grpSpPr>
        <p:sp>
          <p:nvSpPr>
            <p:cNvPr id="4" name="Rounded Rectangle 3"/>
            <p:cNvSpPr/>
            <p:nvPr/>
          </p:nvSpPr>
          <p:spPr>
            <a:xfrm>
              <a:off x="5805739" y="1945678"/>
              <a:ext cx="2634297" cy="831122"/>
            </a:xfrm>
            <a:prstGeom prst="roundRect">
              <a:avLst/>
            </a:prstGeom>
            <a:solidFill>
              <a:schemeClr val="bg1"/>
            </a:solidFill>
            <a:ln>
              <a:solidFill>
                <a:srgbClr val="45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6535059" y="2081147"/>
              <a:ext cx="1713852" cy="600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Accurate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6" name="Picture 15">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186" y="2091581"/>
              <a:ext cx="585767" cy="582634"/>
            </a:xfrm>
            <a:prstGeom prst="rect">
              <a:avLst/>
            </a:prstGeom>
          </p:spPr>
        </p:pic>
      </p:grpSp>
      <p:grpSp>
        <p:nvGrpSpPr>
          <p:cNvPr id="58" name="Group 57">
            <a:extLst>
              <a:ext uri="{C183D7F6-B498-43B3-948B-1728B52AA6E4}">
                <adec:decorative xmlns="" xmlns:adec="http://schemas.microsoft.com/office/drawing/2017/decorative" val="1"/>
              </a:ext>
            </a:extLst>
          </p:cNvPr>
          <p:cNvGrpSpPr/>
          <p:nvPr/>
        </p:nvGrpSpPr>
        <p:grpSpPr>
          <a:xfrm>
            <a:off x="5377608" y="2523769"/>
            <a:ext cx="2634297" cy="793652"/>
            <a:chOff x="5805739" y="3074934"/>
            <a:chExt cx="2634297" cy="927462"/>
          </a:xfrm>
        </p:grpSpPr>
        <p:sp>
          <p:nvSpPr>
            <p:cNvPr id="25" name="Rounded Rectangle 24"/>
            <p:cNvSpPr/>
            <p:nvPr/>
          </p:nvSpPr>
          <p:spPr>
            <a:xfrm>
              <a:off x="5805739" y="3074934"/>
              <a:ext cx="2634297" cy="927462"/>
            </a:xfrm>
            <a:prstGeom prst="roundRect">
              <a:avLst/>
            </a:prstGeom>
            <a:solidFill>
              <a:schemeClr val="bg1"/>
            </a:solidFill>
            <a:ln>
              <a:solidFill>
                <a:srgbClr val="74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6526368" y="3239935"/>
              <a:ext cx="1818816" cy="683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Fluent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7" name="Picture 16">
              <a:extLst>
                <a:ext uri="{C183D7F6-B498-43B3-948B-1728B52AA6E4}">
                  <adec:decorative xmlns=""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9234" y="3205713"/>
              <a:ext cx="566928" cy="662512"/>
            </a:xfrm>
            <a:prstGeom prst="rect">
              <a:avLst/>
            </a:prstGeom>
          </p:spPr>
        </p:pic>
      </p:grpSp>
      <p:grpSp>
        <p:nvGrpSpPr>
          <p:cNvPr id="57" name="Group 56">
            <a:extLst>
              <a:ext uri="{C183D7F6-B498-43B3-948B-1728B52AA6E4}">
                <adec:decorative xmlns="" xmlns:adec="http://schemas.microsoft.com/office/drawing/2017/decorative" val="1"/>
              </a:ext>
            </a:extLst>
          </p:cNvPr>
          <p:cNvGrpSpPr/>
          <p:nvPr/>
        </p:nvGrpSpPr>
        <p:grpSpPr>
          <a:xfrm>
            <a:off x="5378798" y="3407073"/>
            <a:ext cx="2634297" cy="787897"/>
            <a:chOff x="5805739" y="4192299"/>
            <a:chExt cx="2634297" cy="927462"/>
          </a:xfrm>
        </p:grpSpPr>
        <p:sp>
          <p:nvSpPr>
            <p:cNvPr id="35" name="Rounded Rectangle 34"/>
            <p:cNvSpPr/>
            <p:nvPr/>
          </p:nvSpPr>
          <p:spPr>
            <a:xfrm>
              <a:off x="5805739" y="4192299"/>
              <a:ext cx="2634297" cy="92746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6484511" y="4277853"/>
              <a:ext cx="1923988" cy="68836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Adaptation of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Practices to Context</a:t>
              </a:r>
            </a:p>
          </p:txBody>
        </p:sp>
        <p:pic>
          <p:nvPicPr>
            <p:cNvPr id="50" name="Picture 49">
              <a:extLst>
                <a:ext uri="{C183D7F6-B498-43B3-948B-1728B52AA6E4}">
                  <adec:decorative xmlns="" xmlns:adec="http://schemas.microsoft.com/office/drawing/2017/decorative" val="1"/>
                </a:ext>
              </a:extLst>
            </p:cNvPr>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19234" y="4314758"/>
              <a:ext cx="566928" cy="667351"/>
            </a:xfrm>
            <a:prstGeom prst="rect">
              <a:avLst/>
            </a:prstGeom>
            <a:ln>
              <a:noFill/>
            </a:ln>
          </p:spPr>
        </p:pic>
      </p:grpSp>
      <p:sp>
        <p:nvSpPr>
          <p:cNvPr id="7" name="Rounded Rectangle 6">
            <a:extLst>
              <a:ext uri="{C183D7F6-B498-43B3-948B-1728B52AA6E4}">
                <adec:decorative xmlns="" xmlns:adec="http://schemas.microsoft.com/office/drawing/2017/decorative" val="1"/>
              </a:ext>
            </a:extLst>
          </p:cNvPr>
          <p:cNvSpPr/>
          <p:nvPr/>
        </p:nvSpPr>
        <p:spPr>
          <a:xfrm>
            <a:off x="10240410" y="408216"/>
            <a:ext cx="1787844" cy="6143073"/>
          </a:xfrm>
          <a:prstGeom prst="roundRect">
            <a:avLst/>
          </a:prstGeom>
          <a:solidFill>
            <a:schemeClr val="bg1"/>
          </a:solidFill>
          <a:ln w="28575">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10272871" y="3178755"/>
            <a:ext cx="16857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Skills used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fidelity leading to desired outcomes</a:t>
            </a:r>
          </a:p>
        </p:txBody>
      </p:sp>
      <p:pic>
        <p:nvPicPr>
          <p:cNvPr id="13" name="Picture 12" descr="Graph showing positive gain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6231" y="2062977"/>
            <a:ext cx="935736" cy="935736"/>
          </a:xfrm>
          <a:prstGeom prst="rect">
            <a:avLst/>
          </a:prstGeom>
        </p:spPr>
      </p:pic>
    </p:spTree>
    <p:extLst>
      <p:ext uri="{BB962C8B-B14F-4D97-AF65-F5344CB8AC3E}">
        <p14:creationId xmlns:p14="http://schemas.microsoft.com/office/powerpoint/2010/main" val="3593087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CDE5CA-E73C-FD40-B367-796A8E744BEE}"/>
              </a:ext>
            </a:extLst>
          </p:cNvPr>
          <p:cNvSpPr>
            <a:spLocks noGrp="1"/>
          </p:cNvSpPr>
          <p:nvPr>
            <p:ph type="title"/>
          </p:nvPr>
        </p:nvSpPr>
        <p:spPr>
          <a:xfrm>
            <a:off x="228354" y="-124567"/>
            <a:ext cx="10515600" cy="824753"/>
          </a:xfrm>
        </p:spPr>
        <p:txBody>
          <a:bodyPr/>
          <a:lstStyle/>
          <a:p>
            <a:r>
              <a:rPr lang="en-US" dirty="0">
                <a:solidFill>
                  <a:schemeClr val="bg1"/>
                </a:solidFill>
              </a:rPr>
              <a:t>Coaching Process Big Picture Review</a:t>
            </a:r>
          </a:p>
        </p:txBody>
      </p:sp>
      <p:pic>
        <p:nvPicPr>
          <p:cNvPr id="2" name="Picture 1" descr="Full coaching model reviewed again.">
            <a:extLst>
              <a:ext uri="{FF2B5EF4-FFF2-40B4-BE49-F238E27FC236}">
                <a16:creationId xmlns:a16="http://schemas.microsoft.com/office/drawing/2014/main" id="{739D15B7-1A66-8944-9560-BC05CC1AEAC4}"/>
              </a:ext>
            </a:extLst>
          </p:cNvPr>
          <p:cNvPicPr>
            <a:picLocks noChangeAspect="1"/>
          </p:cNvPicPr>
          <p:nvPr/>
        </p:nvPicPr>
        <p:blipFill>
          <a:blip r:embed="rId3"/>
          <a:stretch>
            <a:fillRect/>
          </a:stretch>
        </p:blipFill>
        <p:spPr>
          <a:xfrm>
            <a:off x="0" y="0"/>
            <a:ext cx="12414411" cy="6737298"/>
          </a:xfrm>
          <a:prstGeom prst="rect">
            <a:avLst/>
          </a:prstGeom>
        </p:spPr>
      </p:pic>
    </p:spTree>
    <p:extLst>
      <p:ext uri="{BB962C8B-B14F-4D97-AF65-F5344CB8AC3E}">
        <p14:creationId xmlns:p14="http://schemas.microsoft.com/office/powerpoint/2010/main" val="262155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ycle of coaching that depicts use of prompts, scaffodling of supports, and delivery of performance feedbac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34" y="1689357"/>
            <a:ext cx="2622524" cy="2875094"/>
          </a:xfrm>
          <a:prstGeom prst="rect">
            <a:avLst/>
          </a:prstGeom>
        </p:spPr>
      </p:pic>
      <p:sp>
        <p:nvSpPr>
          <p:cNvPr id="3" name="Title 7">
            <a:extLst>
              <a:ext uri="{FF2B5EF4-FFF2-40B4-BE49-F238E27FC236}">
                <a16:creationId xmlns:a16="http://schemas.microsoft.com/office/drawing/2014/main" id="{F36B5179-EF9E-E84F-AF61-BB80655BA352}"/>
              </a:ext>
            </a:extLst>
          </p:cNvPr>
          <p:cNvSpPr>
            <a:spLocks noGrp="1"/>
          </p:cNvSpPr>
          <p:nvPr>
            <p:ph type="title"/>
          </p:nvPr>
        </p:nvSpPr>
        <p:spPr>
          <a:xfrm>
            <a:off x="555710" y="-74331"/>
            <a:ext cx="3909247" cy="824753"/>
          </a:xfrm>
        </p:spPr>
        <p:txBody>
          <a:bodyPr/>
          <a:lstStyle/>
          <a:p>
            <a:r>
              <a:rPr lang="en-US" sz="2000" dirty="0"/>
              <a:t>Cycle of Coaching</a:t>
            </a:r>
            <a:endParaRPr lang="en-US" sz="2000" dirty="0">
              <a:solidFill>
                <a:schemeClr val="bg1"/>
              </a:solidFill>
            </a:endParaRPr>
          </a:p>
        </p:txBody>
      </p:sp>
    </p:spTree>
    <p:extLst>
      <p:ext uri="{BB962C8B-B14F-4D97-AF65-F5344CB8AC3E}">
        <p14:creationId xmlns:p14="http://schemas.microsoft.com/office/powerpoint/2010/main" val="20535229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7" hidden="1">
            <a:extLst>
              <a:ext uri="{FF2B5EF4-FFF2-40B4-BE49-F238E27FC236}">
                <a16:creationId xmlns:a16="http://schemas.microsoft.com/office/drawing/2014/main" id="{7C477A2D-9032-E940-BE80-68D012375564}"/>
              </a:ext>
            </a:extLst>
          </p:cNvPr>
          <p:cNvSpPr txBox="1">
            <a:spLocks/>
          </p:cNvSpPr>
          <p:nvPr/>
        </p:nvSpPr>
        <p:spPr bwMode="auto">
          <a:xfrm>
            <a:off x="708110" y="78069"/>
            <a:ext cx="7369090" cy="82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800" b="1">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2pPr>
            <a:lvl3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3pPr>
            <a:lvl4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4pPr>
            <a:lvl5pPr algn="l" rtl="0" eaLnBrk="1" fontAlgn="base" hangingPunct="1">
              <a:spcBef>
                <a:spcPct val="0"/>
              </a:spcBef>
              <a:spcAft>
                <a:spcPct val="0"/>
              </a:spcAft>
              <a:defRPr sz="4800" b="1">
                <a:solidFill>
                  <a:schemeClr val="bg1"/>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400" b="1">
                <a:solidFill>
                  <a:srgbClr val="6C6C6C"/>
                </a:solidFill>
                <a:latin typeface="Arial" charset="0"/>
              </a:defRPr>
            </a:lvl6pPr>
            <a:lvl7pPr marL="914400" algn="l" rtl="0" eaLnBrk="1" fontAlgn="base" hangingPunct="1">
              <a:spcBef>
                <a:spcPct val="0"/>
              </a:spcBef>
              <a:spcAft>
                <a:spcPct val="0"/>
              </a:spcAft>
              <a:defRPr sz="3400" b="1">
                <a:solidFill>
                  <a:srgbClr val="6C6C6C"/>
                </a:solidFill>
                <a:latin typeface="Arial" charset="0"/>
              </a:defRPr>
            </a:lvl7pPr>
            <a:lvl8pPr marL="1371600" algn="l" rtl="0" eaLnBrk="1" fontAlgn="base" hangingPunct="1">
              <a:spcBef>
                <a:spcPct val="0"/>
              </a:spcBef>
              <a:spcAft>
                <a:spcPct val="0"/>
              </a:spcAft>
              <a:defRPr sz="3400" b="1">
                <a:solidFill>
                  <a:srgbClr val="6C6C6C"/>
                </a:solidFill>
                <a:latin typeface="Arial" charset="0"/>
              </a:defRPr>
            </a:lvl8pPr>
            <a:lvl9pPr marL="1828800" algn="l" rtl="0" eaLnBrk="1" fontAlgn="base" hangingPunct="1">
              <a:spcBef>
                <a:spcPct val="0"/>
              </a:spcBef>
              <a:spcAft>
                <a:spcPct val="0"/>
              </a:spcAft>
              <a:defRPr sz="3400" b="1">
                <a:solidFill>
                  <a:srgbClr val="6C6C6C"/>
                </a:solidFill>
                <a:latin typeface="Arial" charset="0"/>
              </a:defRPr>
            </a:lvl9pPr>
          </a:lstStyle>
          <a:p>
            <a:r>
              <a:rPr lang="en-US" sz="2000" kern="0"/>
              <a:t>Up-close Look at First Steps in Coaching</a:t>
            </a:r>
            <a:endParaRPr lang="en-US" sz="2000" kern="0" dirty="0"/>
          </a:p>
        </p:txBody>
      </p:sp>
      <p:sp>
        <p:nvSpPr>
          <p:cNvPr id="11" name="Title 7">
            <a:extLst>
              <a:ext uri="{FF2B5EF4-FFF2-40B4-BE49-F238E27FC236}">
                <a16:creationId xmlns:a16="http://schemas.microsoft.com/office/drawing/2014/main" id="{9207A24E-E425-7441-A6A8-759BDC08ADE6}"/>
              </a:ext>
            </a:extLst>
          </p:cNvPr>
          <p:cNvSpPr>
            <a:spLocks noGrp="1"/>
          </p:cNvSpPr>
          <p:nvPr>
            <p:ph type="title"/>
          </p:nvPr>
        </p:nvSpPr>
        <p:spPr>
          <a:xfrm>
            <a:off x="555710" y="-74331"/>
            <a:ext cx="7369090" cy="824753"/>
          </a:xfrm>
        </p:spPr>
        <p:txBody>
          <a:bodyPr/>
          <a:lstStyle/>
          <a:p>
            <a:r>
              <a:rPr lang="en-US" sz="2000" dirty="0"/>
              <a:t>Up-close Look at First Steps in Coaching</a:t>
            </a:r>
            <a:endParaRPr lang="en-US" sz="2000" dirty="0">
              <a:solidFill>
                <a:schemeClr val="bg1"/>
              </a:solidFill>
            </a:endParaRPr>
          </a:p>
        </p:txBody>
      </p:sp>
      <p:pic>
        <p:nvPicPr>
          <p:cNvPr id="3" name="Picture 2">
            <a:extLst>
              <a:ext uri="{FF2B5EF4-FFF2-40B4-BE49-F238E27FC236}">
                <a16:creationId xmlns:a16="http://schemas.microsoft.com/office/drawing/2014/main" id="{B4E0A654-7CE9-0F4C-A8CB-E3AA2F860A45}"/>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1939466" y="1355181"/>
            <a:ext cx="2591921" cy="2591921"/>
          </a:xfrm>
          <a:prstGeom prst="rect">
            <a:avLst/>
          </a:prstGeom>
        </p:spPr>
      </p:pic>
      <p:sp>
        <p:nvSpPr>
          <p:cNvPr id="7" name="TextBox 6">
            <a:extLst>
              <a:ext uri="{FF2B5EF4-FFF2-40B4-BE49-F238E27FC236}">
                <a16:creationId xmlns:a16="http://schemas.microsoft.com/office/drawing/2014/main" id="{54B34A23-3D9B-2941-99EE-F0CC3E9C5134}"/>
              </a:ext>
            </a:extLst>
          </p:cNvPr>
          <p:cNvSpPr txBox="1"/>
          <p:nvPr/>
        </p:nvSpPr>
        <p:spPr>
          <a:xfrm>
            <a:off x="5439757" y="1597120"/>
            <a:ext cx="18269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Review</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data</a:t>
            </a:r>
          </a:p>
        </p:txBody>
      </p:sp>
      <p:pic>
        <p:nvPicPr>
          <p:cNvPr id="4" name="Picture 3">
            <a:extLst>
              <a:ext uri="{FF2B5EF4-FFF2-40B4-BE49-F238E27FC236}">
                <a16:creationId xmlns:a16="http://schemas.microsoft.com/office/drawing/2014/main" id="{FDA40BBA-6B31-2E48-8D71-CC49834C3D22}"/>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4531387" y="1355181"/>
            <a:ext cx="908370" cy="908370"/>
          </a:xfrm>
          <a:prstGeom prst="rect">
            <a:avLst/>
          </a:prstGeom>
        </p:spPr>
      </p:pic>
      <p:sp>
        <p:nvSpPr>
          <p:cNvPr id="8" name="TextBox 7">
            <a:extLst>
              <a:ext uri="{FF2B5EF4-FFF2-40B4-BE49-F238E27FC236}">
                <a16:creationId xmlns:a16="http://schemas.microsoft.com/office/drawing/2014/main" id="{4CF6B9C2-DF99-BF4B-B0D9-DD1B143B418D}"/>
              </a:ext>
            </a:extLst>
          </p:cNvPr>
          <p:cNvSpPr txBox="1"/>
          <p:nvPr/>
        </p:nvSpPr>
        <p:spPr>
          <a:xfrm>
            <a:off x="0" y="2146590"/>
            <a:ext cx="20621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Determine</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need;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identify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goal for coaching</a:t>
            </a:r>
          </a:p>
        </p:txBody>
      </p:sp>
      <p:pic>
        <p:nvPicPr>
          <p:cNvPr id="6" name="Picture 5">
            <a:extLst>
              <a:ext uri="{FF2B5EF4-FFF2-40B4-BE49-F238E27FC236}">
                <a16:creationId xmlns:a16="http://schemas.microsoft.com/office/drawing/2014/main" id="{3A4EE23F-E587-1449-9041-364D7D56E186}"/>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1156699" y="1178109"/>
            <a:ext cx="908583" cy="908583"/>
          </a:xfrm>
          <a:prstGeom prst="rect">
            <a:avLst/>
          </a:prstGeom>
        </p:spPr>
      </p:pic>
      <p:sp>
        <p:nvSpPr>
          <p:cNvPr id="9" name="TextBox 8">
            <a:extLst>
              <a:ext uri="{FF2B5EF4-FFF2-40B4-BE49-F238E27FC236}">
                <a16:creationId xmlns:a16="http://schemas.microsoft.com/office/drawing/2014/main" id="{AAF18BD1-FB66-254A-A7E8-449DBD63A428}"/>
              </a:ext>
            </a:extLst>
          </p:cNvPr>
          <p:cNvSpPr txBox="1"/>
          <p:nvPr/>
        </p:nvSpPr>
        <p:spPr>
          <a:xfrm>
            <a:off x="2071883" y="4468449"/>
            <a:ext cx="20621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Develop</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Action Plan</a:t>
            </a:r>
          </a:p>
        </p:txBody>
      </p:sp>
      <p:pic>
        <p:nvPicPr>
          <p:cNvPr id="5" name="Picture 4">
            <a:extLst>
              <a:ext uri="{FF2B5EF4-FFF2-40B4-BE49-F238E27FC236}">
                <a16:creationId xmlns:a16="http://schemas.microsoft.com/office/drawing/2014/main" id="{77FAE7B5-2A3A-5F49-A78F-F6A418A7D044}"/>
              </a:ext>
              <a:ext uri="{C183D7F6-B498-43B3-948B-1728B52AA6E4}">
                <adec:decorative xmlns="" xmlns:adec="http://schemas.microsoft.com/office/drawing/2017/decorative" val="1"/>
              </a:ext>
            </a:extLst>
          </p:cNvPr>
          <p:cNvPicPr>
            <a:picLocks noChangeAspect="1"/>
          </p:cNvPicPr>
          <p:nvPr/>
        </p:nvPicPr>
        <p:blipFill>
          <a:blip r:embed="rId6"/>
          <a:stretch>
            <a:fillRect/>
          </a:stretch>
        </p:blipFill>
        <p:spPr>
          <a:xfrm>
            <a:off x="1485281" y="3804786"/>
            <a:ext cx="908370" cy="908370"/>
          </a:xfrm>
          <a:prstGeom prst="rect">
            <a:avLst/>
          </a:prstGeom>
        </p:spPr>
      </p:pic>
      <p:sp>
        <p:nvSpPr>
          <p:cNvPr id="10" name="Down Arrow 9" descr="Arrow down to next cycle">
            <a:extLst>
              <a:ext uri="{FF2B5EF4-FFF2-40B4-BE49-F238E27FC236}">
                <a16:creationId xmlns:a16="http://schemas.microsoft.com/office/drawing/2014/main" id="{F770BE63-A6F0-0A40-89AD-0D2163E88026}"/>
              </a:ext>
            </a:extLst>
          </p:cNvPr>
          <p:cNvSpPr/>
          <p:nvPr/>
        </p:nvSpPr>
        <p:spPr>
          <a:xfrm rot="19571283">
            <a:off x="3944024" y="3182080"/>
            <a:ext cx="486694" cy="1189421"/>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80620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573A8-7F17-B54F-8E8B-C3F4F09836FA}"/>
              </a:ext>
            </a:extLst>
          </p:cNvPr>
          <p:cNvSpPr>
            <a:spLocks noGrp="1"/>
          </p:cNvSpPr>
          <p:nvPr>
            <p:ph type="title"/>
          </p:nvPr>
        </p:nvSpPr>
        <p:spPr>
          <a:xfrm>
            <a:off x="569259" y="233169"/>
            <a:ext cx="10515600" cy="1325563"/>
          </a:xfrm>
        </p:spPr>
        <p:txBody>
          <a:bodyPr/>
          <a:lstStyle/>
          <a:p>
            <a:r>
              <a:rPr lang="en-US" dirty="0">
                <a:solidFill>
                  <a:schemeClr val="bg1"/>
                </a:solidFill>
              </a:rPr>
              <a:t>Cycles of Coaching</a:t>
            </a:r>
          </a:p>
        </p:txBody>
      </p:sp>
      <p:pic>
        <p:nvPicPr>
          <p:cNvPr id="8" name="Picture 7" descr="Initial steps of coaching that uses data to identify needs and develop action plan to meet collaborative goals.">
            <a:extLst>
              <a:ext uri="{FF2B5EF4-FFF2-40B4-BE49-F238E27FC236}">
                <a16:creationId xmlns:a16="http://schemas.microsoft.com/office/drawing/2014/main" id="{22187F4E-F707-FF4A-B66E-3735920CA718}"/>
              </a:ext>
            </a:extLst>
          </p:cNvPr>
          <p:cNvPicPr>
            <a:picLocks noChangeAspect="1"/>
          </p:cNvPicPr>
          <p:nvPr/>
        </p:nvPicPr>
        <p:blipFill>
          <a:blip r:embed="rId2"/>
          <a:stretch>
            <a:fillRect/>
          </a:stretch>
        </p:blipFill>
        <p:spPr>
          <a:xfrm>
            <a:off x="1939466" y="1355181"/>
            <a:ext cx="2591921" cy="2591921"/>
          </a:xfrm>
          <a:prstGeom prst="rect">
            <a:avLst/>
          </a:prstGeom>
        </p:spPr>
      </p:pic>
      <p:sp>
        <p:nvSpPr>
          <p:cNvPr id="13" name="Down Arrow 12" descr="Arrow that points from initial coaching that uses data to identify needs to coaching cycles.">
            <a:extLst>
              <a:ext uri="{FF2B5EF4-FFF2-40B4-BE49-F238E27FC236}">
                <a16:creationId xmlns:a16="http://schemas.microsoft.com/office/drawing/2014/main" id="{A8E27749-FA69-4E40-ACBF-E5C99ADAA096}"/>
              </a:ext>
            </a:extLst>
          </p:cNvPr>
          <p:cNvSpPr/>
          <p:nvPr/>
        </p:nvSpPr>
        <p:spPr>
          <a:xfrm rot="19571283">
            <a:off x="3944024" y="3182080"/>
            <a:ext cx="486694" cy="1189421"/>
          </a:xfrm>
          <a:prstGeom prst="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yce of coaching from prompting to scaffolding to providing performance feedback that is driven by data from observations.">
            <a:extLst>
              <a:ext uri="{FF2B5EF4-FFF2-40B4-BE49-F238E27FC236}">
                <a16:creationId xmlns:a16="http://schemas.microsoft.com/office/drawing/2014/main" id="{F0754F13-DABB-3848-A367-D3FAE6E488A3}"/>
              </a:ext>
            </a:extLst>
          </p:cNvPr>
          <p:cNvPicPr>
            <a:picLocks noChangeAspect="1"/>
          </p:cNvPicPr>
          <p:nvPr/>
        </p:nvPicPr>
        <p:blipFill>
          <a:blip r:embed="rId3"/>
          <a:stretch>
            <a:fillRect/>
          </a:stretch>
        </p:blipFill>
        <p:spPr>
          <a:xfrm>
            <a:off x="4204518" y="3970618"/>
            <a:ext cx="2524312" cy="2524312"/>
          </a:xfrm>
          <a:prstGeom prst="rect">
            <a:avLst/>
          </a:prstGeom>
        </p:spPr>
      </p:pic>
      <p:sp>
        <p:nvSpPr>
          <p:cNvPr id="12" name="Up-Down Arrow 11" descr="Arrows that go back and forth between coaching cycles">
            <a:extLst>
              <a:ext uri="{FF2B5EF4-FFF2-40B4-BE49-F238E27FC236}">
                <a16:creationId xmlns:a16="http://schemas.microsoft.com/office/drawing/2014/main" id="{41F20D68-AED3-1D42-81D1-266138C7B6F3}"/>
              </a:ext>
            </a:extLst>
          </p:cNvPr>
          <p:cNvSpPr/>
          <p:nvPr/>
        </p:nvSpPr>
        <p:spPr>
          <a:xfrm rot="3133402">
            <a:off x="6954258" y="3029323"/>
            <a:ext cx="466165" cy="1559859"/>
          </a:xfrm>
          <a:prstGeom prst="upDown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yce of coaching from prompting to scaffolding to providing performance feedback that is driven by data from observations.">
            <a:extLst>
              <a:ext uri="{FF2B5EF4-FFF2-40B4-BE49-F238E27FC236}">
                <a16:creationId xmlns:a16="http://schemas.microsoft.com/office/drawing/2014/main" id="{621DC666-6FD2-4C48-8239-4DA02DCF1D31}"/>
              </a:ext>
            </a:extLst>
          </p:cNvPr>
          <p:cNvPicPr>
            <a:picLocks noChangeAspect="1"/>
          </p:cNvPicPr>
          <p:nvPr/>
        </p:nvPicPr>
        <p:blipFill>
          <a:blip r:embed="rId4"/>
          <a:stretch>
            <a:fillRect/>
          </a:stretch>
        </p:blipFill>
        <p:spPr>
          <a:xfrm>
            <a:off x="7946584" y="1163598"/>
            <a:ext cx="2645655" cy="2645655"/>
          </a:xfrm>
          <a:prstGeom prst="rect">
            <a:avLst/>
          </a:prstGeom>
        </p:spPr>
      </p:pic>
    </p:spTree>
    <p:extLst>
      <p:ext uri="{BB962C8B-B14F-4D97-AF65-F5344CB8AC3E}">
        <p14:creationId xmlns:p14="http://schemas.microsoft.com/office/powerpoint/2010/main" val="211606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7">
            <a:extLst>
              <a:ext uri="{FF2B5EF4-FFF2-40B4-BE49-F238E27FC236}">
                <a16:creationId xmlns:a16="http://schemas.microsoft.com/office/drawing/2014/main" id="{10C7DD76-5B1C-3144-9A8E-7825C697BB99}"/>
              </a:ext>
            </a:extLst>
          </p:cNvPr>
          <p:cNvSpPr txBox="1">
            <a:spLocks/>
          </p:cNvSpPr>
          <p:nvPr/>
        </p:nvSpPr>
        <p:spPr>
          <a:xfrm>
            <a:off x="244880" y="249474"/>
            <a:ext cx="3909247" cy="824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spcAft>
                <a:spcPts val="0"/>
              </a:spcAft>
            </a:pPr>
            <a:r>
              <a:rPr lang="en-US" sz="2000" dirty="0">
                <a:solidFill>
                  <a:schemeClr val="bg1"/>
                </a:solidFill>
              </a:rPr>
              <a:t>Relationship between cycles of coaching</a:t>
            </a:r>
          </a:p>
        </p:txBody>
      </p:sp>
      <p:sp>
        <p:nvSpPr>
          <p:cNvPr id="2" name="Title 1">
            <a:extLst>
              <a:ext uri="{FF2B5EF4-FFF2-40B4-BE49-F238E27FC236}">
                <a16:creationId xmlns:a16="http://schemas.microsoft.com/office/drawing/2014/main" id="{05EE651F-E111-3849-BED8-FFEEDC472A3E}"/>
              </a:ext>
            </a:extLst>
          </p:cNvPr>
          <p:cNvSpPr>
            <a:spLocks noGrp="1"/>
          </p:cNvSpPr>
          <p:nvPr>
            <p:ph type="title"/>
          </p:nvPr>
        </p:nvSpPr>
        <p:spPr>
          <a:xfrm>
            <a:off x="244880" y="114237"/>
            <a:ext cx="10515600" cy="1325563"/>
          </a:xfrm>
        </p:spPr>
        <p:txBody>
          <a:bodyPr>
            <a:normAutofit/>
          </a:bodyPr>
          <a:lstStyle/>
          <a:p>
            <a:r>
              <a:rPr lang="en-US" sz="1050" dirty="0">
                <a:solidFill>
                  <a:schemeClr val="bg1"/>
                </a:solidFill>
              </a:rPr>
              <a:t>Cycles of Coaching Actions</a:t>
            </a:r>
          </a:p>
        </p:txBody>
      </p:sp>
      <p:pic>
        <p:nvPicPr>
          <p:cNvPr id="5" name="Picture 4" descr="Circle that depicts the cycle of coaching from collecting data to scaffolding skills and delivering prompts">
            <a:extLst>
              <a:ext uri="{FF2B5EF4-FFF2-40B4-BE49-F238E27FC236}">
                <a16:creationId xmlns:a16="http://schemas.microsoft.com/office/drawing/2014/main" id="{F0754F13-DABB-3848-A367-D3FAE6E488A3}"/>
              </a:ext>
              <a:ext uri="{C183D7F6-B498-43B3-948B-1728B52AA6E4}">
                <adec:decorative xmlns="" xmlns:adec="http://schemas.microsoft.com/office/drawing/2017/decorative" val="0"/>
              </a:ext>
            </a:extLst>
          </p:cNvPr>
          <p:cNvPicPr>
            <a:picLocks noChangeAspect="1"/>
          </p:cNvPicPr>
          <p:nvPr/>
        </p:nvPicPr>
        <p:blipFill>
          <a:blip r:embed="rId2"/>
          <a:stretch>
            <a:fillRect/>
          </a:stretch>
        </p:blipFill>
        <p:spPr>
          <a:xfrm>
            <a:off x="1738648" y="2960061"/>
            <a:ext cx="3431838" cy="3431838"/>
          </a:xfrm>
          <a:prstGeom prst="rect">
            <a:avLst/>
          </a:prstGeom>
        </p:spPr>
      </p:pic>
      <p:sp>
        <p:nvSpPr>
          <p:cNvPr id="10" name="TextBox 9">
            <a:extLst>
              <a:ext uri="{FF2B5EF4-FFF2-40B4-BE49-F238E27FC236}">
                <a16:creationId xmlns:a16="http://schemas.microsoft.com/office/drawing/2014/main" id="{1765F70B-CF69-574C-B686-131EA33B524C}"/>
              </a:ext>
            </a:extLst>
          </p:cNvPr>
          <p:cNvSpPr txBox="1"/>
          <p:nvPr/>
        </p:nvSpPr>
        <p:spPr>
          <a:xfrm>
            <a:off x="3047835" y="1139115"/>
            <a:ext cx="223248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Deliver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prompt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needed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B299D1D-DB16-C940-871E-C472220DD8CB}"/>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3767651" y="1984562"/>
            <a:ext cx="845724" cy="845724"/>
          </a:xfrm>
          <a:prstGeom prst="rect">
            <a:avLst/>
          </a:prstGeom>
        </p:spPr>
      </p:pic>
      <p:pic>
        <p:nvPicPr>
          <p:cNvPr id="9" name="Picture 8" descr="Circle that depicts the cycle of coaching from reviewin data and goals to sharing performance geedback, practing and then updating action plans">
            <a:extLst>
              <a:ext uri="{FF2B5EF4-FFF2-40B4-BE49-F238E27FC236}">
                <a16:creationId xmlns:a16="http://schemas.microsoft.com/office/drawing/2014/main" id="{621DC666-6FD2-4C48-8239-4DA02DCF1D31}"/>
              </a:ext>
            </a:extLst>
          </p:cNvPr>
          <p:cNvPicPr>
            <a:picLocks noChangeAspect="1"/>
          </p:cNvPicPr>
          <p:nvPr/>
        </p:nvPicPr>
        <p:blipFill>
          <a:blip r:embed="rId4"/>
          <a:stretch>
            <a:fillRect/>
          </a:stretch>
        </p:blipFill>
        <p:spPr>
          <a:xfrm>
            <a:off x="6937177" y="702943"/>
            <a:ext cx="3596806" cy="3596806"/>
          </a:xfrm>
          <a:prstGeom prst="rect">
            <a:avLst/>
          </a:prstGeom>
        </p:spPr>
      </p:pic>
      <p:sp>
        <p:nvSpPr>
          <p:cNvPr id="14" name="TextBox 13">
            <a:extLst>
              <a:ext uri="{FF2B5EF4-FFF2-40B4-BE49-F238E27FC236}">
                <a16:creationId xmlns:a16="http://schemas.microsoft.com/office/drawing/2014/main" id="{5630AF52-5054-AD45-8EDE-C93F46201FA6}"/>
              </a:ext>
            </a:extLst>
          </p:cNvPr>
          <p:cNvSpPr txBox="1"/>
          <p:nvPr/>
        </p:nvSpPr>
        <p:spPr>
          <a:xfrm>
            <a:off x="0" y="2221397"/>
            <a:ext cx="253309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Scaffold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Skill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needed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68730E4-655C-1745-BAE7-7E849D094AF4}"/>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706539" y="2960061"/>
            <a:ext cx="814401" cy="814401"/>
          </a:xfrm>
          <a:prstGeom prst="rect">
            <a:avLst/>
          </a:prstGeom>
        </p:spPr>
      </p:pic>
      <p:sp>
        <p:nvSpPr>
          <p:cNvPr id="16" name="TextBox 15">
            <a:extLst>
              <a:ext uri="{FF2B5EF4-FFF2-40B4-BE49-F238E27FC236}">
                <a16:creationId xmlns:a16="http://schemas.microsoft.com/office/drawing/2014/main" id="{D6FEE802-67CD-0949-A654-F1C6725F9DF0}"/>
              </a:ext>
            </a:extLst>
          </p:cNvPr>
          <p:cNvSpPr txBox="1"/>
          <p:nvPr/>
        </p:nvSpPr>
        <p:spPr>
          <a:xfrm>
            <a:off x="-235587" y="4675980"/>
            <a:ext cx="22324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Collect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data</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E8D1E367-698A-1E49-8BE8-582FE8FE1434}"/>
              </a:ext>
              <a:ext uri="{C183D7F6-B498-43B3-948B-1728B52AA6E4}">
                <adec:decorative xmlns="" xmlns:adec="http://schemas.microsoft.com/office/drawing/2017/decorative" val="1"/>
              </a:ext>
            </a:extLst>
          </p:cNvPr>
          <p:cNvPicPr>
            <a:picLocks noChangeAspect="1"/>
          </p:cNvPicPr>
          <p:nvPr/>
        </p:nvPicPr>
        <p:blipFill>
          <a:blip r:embed="rId6"/>
          <a:stretch>
            <a:fillRect/>
          </a:stretch>
        </p:blipFill>
        <p:spPr>
          <a:xfrm>
            <a:off x="675216" y="5229784"/>
            <a:ext cx="845724" cy="845724"/>
          </a:xfrm>
          <a:prstGeom prst="rect">
            <a:avLst/>
          </a:prstGeom>
        </p:spPr>
      </p:pic>
      <p:sp>
        <p:nvSpPr>
          <p:cNvPr id="12" name="Right Arrow 11" descr="Arrow from one cycle to the next">
            <a:extLst>
              <a:ext uri="{FF2B5EF4-FFF2-40B4-BE49-F238E27FC236}">
                <a16:creationId xmlns:a16="http://schemas.microsoft.com/office/drawing/2014/main" id="{41F20D68-AED3-1D42-81D1-266138C7B6F3}"/>
              </a:ext>
            </a:extLst>
          </p:cNvPr>
          <p:cNvSpPr/>
          <p:nvPr/>
        </p:nvSpPr>
        <p:spPr>
          <a:xfrm rot="19985008">
            <a:off x="4814259" y="2627317"/>
            <a:ext cx="1579814" cy="780301"/>
          </a:xfrm>
          <a:prstGeom prst="rightArrow">
            <a:avLst/>
          </a:prstGeom>
          <a:solidFill>
            <a:srgbClr val="D0CECE">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B77C0AB-0B62-174B-BDDA-BB637CFC16B1}"/>
              </a:ext>
            </a:extLst>
          </p:cNvPr>
          <p:cNvSpPr txBox="1"/>
          <p:nvPr/>
        </p:nvSpPr>
        <p:spPr>
          <a:xfrm>
            <a:off x="4598967" y="123718"/>
            <a:ext cx="31824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Review</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data </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goals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from Action Plan</a:t>
            </a:r>
          </a:p>
        </p:txBody>
      </p:sp>
      <p:pic>
        <p:nvPicPr>
          <p:cNvPr id="18" name="Picture 17">
            <a:extLst>
              <a:ext uri="{FF2B5EF4-FFF2-40B4-BE49-F238E27FC236}">
                <a16:creationId xmlns:a16="http://schemas.microsoft.com/office/drawing/2014/main" id="{7880C6CE-55DD-0A46-953E-E024C3E40DE5}"/>
              </a:ext>
              <a:ext uri="{C183D7F6-B498-43B3-948B-1728B52AA6E4}">
                <adec:decorative xmlns="" xmlns:adec="http://schemas.microsoft.com/office/drawing/2017/decorative" val="1"/>
              </a:ext>
            </a:extLst>
          </p:cNvPr>
          <p:cNvPicPr>
            <a:picLocks noChangeAspect="1"/>
          </p:cNvPicPr>
          <p:nvPr/>
        </p:nvPicPr>
        <p:blipFill>
          <a:blip r:embed="rId7"/>
          <a:stretch>
            <a:fillRect/>
          </a:stretch>
        </p:blipFill>
        <p:spPr>
          <a:xfrm>
            <a:off x="6339464" y="878951"/>
            <a:ext cx="877047" cy="877047"/>
          </a:xfrm>
          <a:prstGeom prst="rect">
            <a:avLst/>
          </a:prstGeom>
        </p:spPr>
      </p:pic>
      <p:sp>
        <p:nvSpPr>
          <p:cNvPr id="21" name="TextBox 20">
            <a:extLst>
              <a:ext uri="{FF2B5EF4-FFF2-40B4-BE49-F238E27FC236}">
                <a16:creationId xmlns:a16="http://schemas.microsoft.com/office/drawing/2014/main" id="{266E91BA-C42A-BF4D-B960-9D3976C90136}"/>
              </a:ext>
            </a:extLst>
          </p:cNvPr>
          <p:cNvSpPr txBox="1"/>
          <p:nvPr/>
        </p:nvSpPr>
        <p:spPr>
          <a:xfrm>
            <a:off x="9089804" y="47954"/>
            <a:ext cx="31824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Coach shares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Performance Feedback</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68125C9F-9801-2F45-97A4-82E1670C3DE4}"/>
              </a:ext>
              <a:ext uri="{C183D7F6-B498-43B3-948B-1728B52AA6E4}">
                <adec:decorative xmlns="" xmlns:adec="http://schemas.microsoft.com/office/drawing/2017/decorative" val="1"/>
              </a:ext>
            </a:extLst>
          </p:cNvPr>
          <p:cNvPicPr>
            <a:picLocks noChangeAspect="1"/>
          </p:cNvPicPr>
          <p:nvPr/>
        </p:nvPicPr>
        <p:blipFill>
          <a:blip r:embed="rId8"/>
          <a:stretch>
            <a:fillRect/>
          </a:stretch>
        </p:blipFill>
        <p:spPr>
          <a:xfrm>
            <a:off x="10413839" y="954715"/>
            <a:ext cx="877047" cy="877047"/>
          </a:xfrm>
          <a:prstGeom prst="rect">
            <a:avLst/>
          </a:prstGeom>
        </p:spPr>
      </p:pic>
      <p:sp>
        <p:nvSpPr>
          <p:cNvPr id="23" name="TextBox 22">
            <a:extLst>
              <a:ext uri="{FF2B5EF4-FFF2-40B4-BE49-F238E27FC236}">
                <a16:creationId xmlns:a16="http://schemas.microsoft.com/office/drawing/2014/main" id="{F9AB6FC1-573A-D84B-87BE-64B5C257F1E4}"/>
              </a:ext>
            </a:extLst>
          </p:cNvPr>
          <p:cNvSpPr txBox="1"/>
          <p:nvPr/>
        </p:nvSpPr>
        <p:spPr>
          <a:xfrm>
            <a:off x="9009573" y="4375513"/>
            <a:ext cx="31824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Practice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with</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Feedback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needed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645F588-3E0C-FF47-AE73-3C2A4A2EC96A}"/>
              </a:ext>
              <a:ext uri="{C183D7F6-B498-43B3-948B-1728B52AA6E4}">
                <adec:decorative xmlns="" xmlns:adec="http://schemas.microsoft.com/office/drawing/2017/decorative" val="1"/>
              </a:ext>
            </a:extLst>
          </p:cNvPr>
          <p:cNvPicPr>
            <a:picLocks noChangeAspect="1"/>
          </p:cNvPicPr>
          <p:nvPr/>
        </p:nvPicPr>
        <p:blipFill>
          <a:blip r:embed="rId9"/>
          <a:stretch>
            <a:fillRect/>
          </a:stretch>
        </p:blipFill>
        <p:spPr>
          <a:xfrm>
            <a:off x="10413839" y="3367261"/>
            <a:ext cx="877047" cy="877047"/>
          </a:xfrm>
          <a:prstGeom prst="rect">
            <a:avLst/>
          </a:prstGeom>
        </p:spPr>
      </p:pic>
      <p:sp>
        <p:nvSpPr>
          <p:cNvPr id="25" name="TextBox 24">
            <a:extLst>
              <a:ext uri="{FF2B5EF4-FFF2-40B4-BE49-F238E27FC236}">
                <a16:creationId xmlns:a16="http://schemas.microsoft.com/office/drawing/2014/main" id="{D717D7EA-3843-D346-B25B-F3E0506276B5}"/>
              </a:ext>
            </a:extLst>
          </p:cNvPr>
          <p:cNvSpPr txBox="1"/>
          <p:nvPr/>
        </p:nvSpPr>
        <p:spPr>
          <a:xfrm>
            <a:off x="5625297" y="4585406"/>
            <a:ext cx="318242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Update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Action Plan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needed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716DE56-4524-1544-BCE3-DD61DC9E7676}"/>
              </a:ext>
              <a:ext uri="{C183D7F6-B498-43B3-948B-1728B52AA6E4}">
                <adec:decorative xmlns="" xmlns:adec="http://schemas.microsoft.com/office/drawing/2017/decorative" val="1"/>
              </a:ext>
            </a:extLst>
          </p:cNvPr>
          <p:cNvPicPr>
            <a:picLocks noChangeAspect="1"/>
          </p:cNvPicPr>
          <p:nvPr/>
        </p:nvPicPr>
        <p:blipFill>
          <a:blip r:embed="rId10"/>
          <a:stretch>
            <a:fillRect/>
          </a:stretch>
        </p:blipFill>
        <p:spPr>
          <a:xfrm>
            <a:off x="6485117" y="3644871"/>
            <a:ext cx="908370" cy="908370"/>
          </a:xfrm>
          <a:prstGeom prst="rect">
            <a:avLst/>
          </a:prstGeom>
        </p:spPr>
      </p:pic>
      <p:sp>
        <p:nvSpPr>
          <p:cNvPr id="26" name="Right Arrow 25" descr="Arrow back between cycles">
            <a:extLst>
              <a:ext uri="{FF2B5EF4-FFF2-40B4-BE49-F238E27FC236}">
                <a16:creationId xmlns:a16="http://schemas.microsoft.com/office/drawing/2014/main" id="{1EC482E6-0C1D-A04C-A507-B09E1729A0FD}"/>
              </a:ext>
            </a:extLst>
          </p:cNvPr>
          <p:cNvSpPr/>
          <p:nvPr/>
        </p:nvSpPr>
        <p:spPr>
          <a:xfrm rot="9221272">
            <a:off x="5371422" y="3139998"/>
            <a:ext cx="1579814" cy="780301"/>
          </a:xfrm>
          <a:prstGeom prst="rightArrow">
            <a:avLst/>
          </a:prstGeom>
          <a:solidFill>
            <a:srgbClr val="D0CECE">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89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745B-CFE1-4F4B-A3CC-ED931BEE3914}"/>
              </a:ext>
            </a:extLst>
          </p:cNvPr>
          <p:cNvSpPr>
            <a:spLocks noGrp="1"/>
          </p:cNvSpPr>
          <p:nvPr>
            <p:ph type="title"/>
          </p:nvPr>
        </p:nvSpPr>
        <p:spPr>
          <a:xfrm>
            <a:off x="286871" y="-45743"/>
            <a:ext cx="11480800" cy="1085850"/>
          </a:xfrm>
        </p:spPr>
        <p:txBody>
          <a:bodyPr/>
          <a:lstStyle/>
          <a:p>
            <a:r>
              <a:rPr lang="en-US" sz="3200" dirty="0"/>
              <a:t>Putting it All Together: </a:t>
            </a:r>
            <a:r>
              <a:rPr lang="en-US" sz="2800" b="0" dirty="0"/>
              <a:t>Using Data to Align Coaching Supports</a:t>
            </a:r>
            <a:endParaRPr lang="en-US" sz="3200" b="0" dirty="0"/>
          </a:p>
        </p:txBody>
      </p:sp>
      <p:pic>
        <p:nvPicPr>
          <p:cNvPr id="3" name="Picture 2" descr="This table depicts the relationship between data and allocation of coaching supports.  For example, in the beginning high levels of support (prompting, performance feedback, and scaffolding) are needed which is driven by recipient's accurate and fluent use of skills with fidelity.">
            <a:extLst>
              <a:ext uri="{FF2B5EF4-FFF2-40B4-BE49-F238E27FC236}">
                <a16:creationId xmlns:a16="http://schemas.microsoft.com/office/drawing/2014/main" id="{D064DB01-AC25-E944-91ED-B125CE7A8EC5}"/>
              </a:ext>
            </a:extLst>
          </p:cNvPr>
          <p:cNvPicPr>
            <a:picLocks noChangeAspect="1"/>
          </p:cNvPicPr>
          <p:nvPr/>
        </p:nvPicPr>
        <p:blipFill>
          <a:blip r:embed="rId2"/>
          <a:stretch>
            <a:fillRect/>
          </a:stretch>
        </p:blipFill>
        <p:spPr>
          <a:xfrm>
            <a:off x="0" y="1280893"/>
            <a:ext cx="12192000" cy="5520267"/>
          </a:xfrm>
          <a:prstGeom prst="rect">
            <a:avLst/>
          </a:prstGeom>
        </p:spPr>
      </p:pic>
    </p:spTree>
    <p:extLst>
      <p:ext uri="{BB962C8B-B14F-4D97-AF65-F5344CB8AC3E}">
        <p14:creationId xmlns:p14="http://schemas.microsoft.com/office/powerpoint/2010/main" val="338170720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erican Institute of Research logo">
            <a:extLst>
              <a:ext uri="{FF2B5EF4-FFF2-40B4-BE49-F238E27FC236}">
                <a16:creationId xmlns:a16="http://schemas.microsoft.com/office/drawing/2014/main" id="{638352FE-3467-1642-B9D3-E43CF506319F}"/>
              </a:ext>
            </a:extLst>
          </p:cNvPr>
          <p:cNvPicPr>
            <a:picLocks noChangeAspect="1"/>
          </p:cNvPicPr>
          <p:nvPr/>
        </p:nvPicPr>
        <p:blipFill>
          <a:blip r:embed="rId2"/>
          <a:stretch>
            <a:fillRect/>
          </a:stretch>
        </p:blipFill>
        <p:spPr>
          <a:xfrm>
            <a:off x="129699" y="6256328"/>
            <a:ext cx="1552225" cy="527955"/>
          </a:xfrm>
          <a:prstGeom prst="rect">
            <a:avLst/>
          </a:prstGeom>
        </p:spPr>
      </p:pic>
      <p:pic>
        <p:nvPicPr>
          <p:cNvPr id="20" name="Picture 19" descr="Logo for National Center for Systemic Improvement">
            <a:extLst>
              <a:ext uri="{FF2B5EF4-FFF2-40B4-BE49-F238E27FC236}">
                <a16:creationId xmlns:a16="http://schemas.microsoft.com/office/drawing/2014/main" id="{B64FAD97-11B7-7344-A2D4-D2A387135B35}"/>
              </a:ext>
            </a:extLst>
          </p:cNvPr>
          <p:cNvPicPr>
            <a:picLocks noChangeAspect="1"/>
          </p:cNvPicPr>
          <p:nvPr/>
        </p:nvPicPr>
        <p:blipFill>
          <a:blip r:embed="rId3"/>
          <a:stretch>
            <a:fillRect/>
          </a:stretch>
        </p:blipFill>
        <p:spPr>
          <a:xfrm>
            <a:off x="1681924" y="6256328"/>
            <a:ext cx="1381678" cy="567739"/>
          </a:xfrm>
          <a:prstGeom prst="rect">
            <a:avLst/>
          </a:prstGeom>
        </p:spPr>
      </p:pic>
      <p:pic>
        <p:nvPicPr>
          <p:cNvPr id="4" name="Picture 3" descr="A picture of a coaching providing coaching supports to a team.">
            <a:extLst>
              <a:ext uri="{FF2B5EF4-FFF2-40B4-BE49-F238E27FC236}">
                <a16:creationId xmlns:a16="http://schemas.microsoft.com/office/drawing/2014/main" id="{51DCD9B5-94ED-4740-9975-14F53491F434}"/>
              </a:ext>
            </a:extLst>
          </p:cNvPr>
          <p:cNvPicPr>
            <a:picLocks noChangeAspect="1"/>
          </p:cNvPicPr>
          <p:nvPr/>
        </p:nvPicPr>
        <p:blipFill>
          <a:blip r:embed="rId4"/>
          <a:stretch>
            <a:fillRect/>
          </a:stretch>
        </p:blipFill>
        <p:spPr>
          <a:xfrm>
            <a:off x="3455407" y="2367108"/>
            <a:ext cx="1947316" cy="1518199"/>
          </a:xfrm>
          <a:prstGeom prst="ellipse">
            <a:avLst/>
          </a:prstGeom>
        </p:spPr>
      </p:pic>
      <p:pic>
        <p:nvPicPr>
          <p:cNvPr id="5" name="Picture 4" descr="Picture of a professional development activity.">
            <a:extLst>
              <a:ext uri="{FF2B5EF4-FFF2-40B4-BE49-F238E27FC236}">
                <a16:creationId xmlns:a16="http://schemas.microsoft.com/office/drawing/2014/main" id="{D31831DE-DACF-764C-8075-0C00B4B991D7}"/>
              </a:ext>
            </a:extLst>
          </p:cNvPr>
          <p:cNvPicPr>
            <a:picLocks noChangeAspect="1"/>
          </p:cNvPicPr>
          <p:nvPr/>
        </p:nvPicPr>
        <p:blipFill rotWithShape="1">
          <a:blip r:embed="rId5"/>
          <a:srcRect l="27112" t="12462" r="2839" b="28178"/>
          <a:stretch/>
        </p:blipFill>
        <p:spPr>
          <a:xfrm>
            <a:off x="749048" y="3638275"/>
            <a:ext cx="1883886" cy="1509012"/>
          </a:xfrm>
          <a:prstGeom prst="ellipse">
            <a:avLst/>
          </a:prstGeom>
        </p:spPr>
      </p:pic>
      <p:pic>
        <p:nvPicPr>
          <p:cNvPr id="6" name="Picture 5" descr="A picture of students tossing their caps at graduation.">
            <a:extLst>
              <a:ext uri="{FF2B5EF4-FFF2-40B4-BE49-F238E27FC236}">
                <a16:creationId xmlns:a16="http://schemas.microsoft.com/office/drawing/2014/main" id="{79924EEC-0385-5F41-BBC8-FD0F4AA066BB}"/>
              </a:ext>
            </a:extLst>
          </p:cNvPr>
          <p:cNvPicPr>
            <a:picLocks noChangeAspect="1"/>
          </p:cNvPicPr>
          <p:nvPr/>
        </p:nvPicPr>
        <p:blipFill>
          <a:blip r:embed="rId6"/>
          <a:stretch>
            <a:fillRect/>
          </a:stretch>
        </p:blipFill>
        <p:spPr>
          <a:xfrm>
            <a:off x="8891752" y="655610"/>
            <a:ext cx="2443287" cy="1846474"/>
          </a:xfrm>
          <a:prstGeom prst="ellipse">
            <a:avLst/>
          </a:prstGeom>
        </p:spPr>
      </p:pic>
      <p:pic>
        <p:nvPicPr>
          <p:cNvPr id="9" name="Picture 8" descr="A picture of a teacher providing instruction to a student.">
            <a:extLst>
              <a:ext uri="{FF2B5EF4-FFF2-40B4-BE49-F238E27FC236}">
                <a16:creationId xmlns:a16="http://schemas.microsoft.com/office/drawing/2014/main" id="{AFE3F946-0DEE-6745-B7D8-EB2D38AFF1FB}"/>
              </a:ext>
            </a:extLst>
          </p:cNvPr>
          <p:cNvPicPr>
            <a:picLocks noChangeAspect="1"/>
          </p:cNvPicPr>
          <p:nvPr/>
        </p:nvPicPr>
        <p:blipFill>
          <a:blip r:embed="rId7"/>
          <a:stretch>
            <a:fillRect/>
          </a:stretch>
        </p:blipFill>
        <p:spPr>
          <a:xfrm>
            <a:off x="6156646" y="1257614"/>
            <a:ext cx="1943100" cy="1551110"/>
          </a:xfrm>
          <a:prstGeom prst="ellipse">
            <a:avLst/>
          </a:prstGeom>
        </p:spPr>
      </p:pic>
      <p:sp>
        <p:nvSpPr>
          <p:cNvPr id="10" name="Shape 424">
            <a:extLst>
              <a:ext uri="{FF2B5EF4-FFF2-40B4-BE49-F238E27FC236}">
                <a16:creationId xmlns:a16="http://schemas.microsoft.com/office/drawing/2014/main" id="{7418CE4D-1AFD-3145-B190-E952B30E92A2}"/>
              </a:ext>
              <a:ext uri="{C183D7F6-B498-43B3-948B-1728B52AA6E4}">
                <adec:decorative xmlns="" xmlns:adec="http://schemas.microsoft.com/office/drawing/2017/decorative" val="1"/>
              </a:ext>
            </a:extLst>
          </p:cNvPr>
          <p:cNvSpPr/>
          <p:nvPr/>
        </p:nvSpPr>
        <p:spPr>
          <a:xfrm>
            <a:off x="140161" y="2929332"/>
            <a:ext cx="3227813" cy="2926898"/>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chemeClr val="tx2">
              <a:lumMod val="75000"/>
            </a:schemeClr>
          </a:solidFill>
          <a:ln w="12700" cap="flat">
            <a:noFill/>
            <a:miter lim="400000"/>
          </a:ln>
          <a:effectLst>
            <a:outerShdw blurRad="50800" dist="38100" dir="5400000" algn="t" rotWithShape="0">
              <a:prstClr val="black">
                <a:alpha val="40000"/>
              </a:prstClr>
            </a:outerShdw>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000">
              <a:latin typeface="+mj-lt"/>
            </a:endParaRPr>
          </a:p>
        </p:txBody>
      </p:sp>
      <p:sp>
        <p:nvSpPr>
          <p:cNvPr id="11" name="Shape 424">
            <a:extLst>
              <a:ext uri="{FF2B5EF4-FFF2-40B4-BE49-F238E27FC236}">
                <a16:creationId xmlns:a16="http://schemas.microsoft.com/office/drawing/2014/main" id="{747A2451-CDBD-6641-B6AC-35179E1BA4E8}"/>
              </a:ext>
              <a:ext uri="{C183D7F6-B498-43B3-948B-1728B52AA6E4}">
                <adec:decorative xmlns="" xmlns:adec="http://schemas.microsoft.com/office/drawing/2017/decorative" val="1"/>
              </a:ext>
            </a:extLst>
          </p:cNvPr>
          <p:cNvSpPr/>
          <p:nvPr/>
        </p:nvSpPr>
        <p:spPr>
          <a:xfrm rot="944408">
            <a:off x="2786369" y="1662759"/>
            <a:ext cx="3227813" cy="2926898"/>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rgbClr val="92D050"/>
          </a:solidFill>
          <a:ln w="12700" cap="flat">
            <a:noFill/>
            <a:miter lim="400000"/>
          </a:ln>
          <a:effectLst>
            <a:outerShdw blurRad="50800" dist="38100" dir="5400000" algn="t" rotWithShape="0">
              <a:prstClr val="black">
                <a:alpha val="40000"/>
              </a:prstClr>
            </a:outerShdw>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000">
              <a:latin typeface="+mj-lt"/>
            </a:endParaRPr>
          </a:p>
        </p:txBody>
      </p:sp>
      <p:sp>
        <p:nvSpPr>
          <p:cNvPr id="12" name="Shape 424">
            <a:extLst>
              <a:ext uri="{FF2B5EF4-FFF2-40B4-BE49-F238E27FC236}">
                <a16:creationId xmlns:a16="http://schemas.microsoft.com/office/drawing/2014/main" id="{21953701-8400-0D4C-9570-067CC1B48043}"/>
              </a:ext>
              <a:ext uri="{C183D7F6-B498-43B3-948B-1728B52AA6E4}">
                <adec:decorative xmlns="" xmlns:adec="http://schemas.microsoft.com/office/drawing/2017/decorative" val="1"/>
              </a:ext>
            </a:extLst>
          </p:cNvPr>
          <p:cNvSpPr/>
          <p:nvPr/>
        </p:nvSpPr>
        <p:spPr>
          <a:xfrm rot="280892">
            <a:off x="5608757" y="569720"/>
            <a:ext cx="3227813" cy="2926898"/>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chemeClr val="accent3"/>
          </a:solidFill>
          <a:ln w="12700" cap="flat">
            <a:noFill/>
            <a:miter lim="400000"/>
          </a:ln>
          <a:effectLst>
            <a:outerShdw blurRad="50800" dist="38100" dir="5400000" algn="t" rotWithShape="0">
              <a:prstClr val="black">
                <a:alpha val="40000"/>
              </a:prstClr>
            </a:outerShdw>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000">
              <a:latin typeface="+mj-lt"/>
            </a:endParaRPr>
          </a:p>
        </p:txBody>
      </p:sp>
      <p:sp>
        <p:nvSpPr>
          <p:cNvPr id="13" name="Shape 424">
            <a:extLst>
              <a:ext uri="{FF2B5EF4-FFF2-40B4-BE49-F238E27FC236}">
                <a16:creationId xmlns:a16="http://schemas.microsoft.com/office/drawing/2014/main" id="{3AD094E9-557B-A341-B52C-A06FC47B7E10}"/>
              </a:ext>
              <a:ext uri="{C183D7F6-B498-43B3-948B-1728B52AA6E4}">
                <adec:decorative xmlns="" xmlns:adec="http://schemas.microsoft.com/office/drawing/2017/decorative" val="1"/>
              </a:ext>
            </a:extLst>
          </p:cNvPr>
          <p:cNvSpPr/>
          <p:nvPr/>
        </p:nvSpPr>
        <p:spPr>
          <a:xfrm>
            <a:off x="8473244" y="98038"/>
            <a:ext cx="3227813" cy="2926898"/>
          </a:xfrm>
          <a:custGeom>
            <a:avLst/>
            <a:gdLst/>
            <a:ahLst/>
            <a:cxnLst>
              <a:cxn ang="0">
                <a:pos x="wd2" y="hd2"/>
              </a:cxn>
              <a:cxn ang="5400000">
                <a:pos x="wd2" y="hd2"/>
              </a:cxn>
              <a:cxn ang="10800000">
                <a:pos x="wd2" y="hd2"/>
              </a:cxn>
              <a:cxn ang="16200000">
                <a:pos x="wd2" y="hd2"/>
              </a:cxn>
            </a:cxnLst>
            <a:rect l="0" t="0" r="r" b="b"/>
            <a:pathLst>
              <a:path w="21600" h="21600" extrusionOk="0">
                <a:moveTo>
                  <a:pt x="5499" y="10800"/>
                </a:moveTo>
                <a:cubicBezTo>
                  <a:pt x="5499" y="7872"/>
                  <a:pt x="7872" y="5499"/>
                  <a:pt x="10800" y="5499"/>
                </a:cubicBezTo>
                <a:cubicBezTo>
                  <a:pt x="13727" y="5499"/>
                  <a:pt x="16101" y="7872"/>
                  <a:pt x="16101" y="10800"/>
                </a:cubicBezTo>
                <a:cubicBezTo>
                  <a:pt x="16101" y="13727"/>
                  <a:pt x="13727" y="16101"/>
                  <a:pt x="10800" y="16101"/>
                </a:cubicBezTo>
                <a:cubicBezTo>
                  <a:pt x="7872" y="16101"/>
                  <a:pt x="5499" y="13727"/>
                  <a:pt x="5499" y="10800"/>
                </a:cubicBezTo>
                <a:close/>
                <a:moveTo>
                  <a:pt x="0" y="9882"/>
                </a:moveTo>
                <a:lnTo>
                  <a:pt x="0" y="11719"/>
                </a:lnTo>
                <a:cubicBezTo>
                  <a:pt x="0" y="12203"/>
                  <a:pt x="397" y="12600"/>
                  <a:pt x="882" y="12600"/>
                </a:cubicBezTo>
                <a:lnTo>
                  <a:pt x="1963" y="12600"/>
                </a:lnTo>
                <a:cubicBezTo>
                  <a:pt x="2448" y="12600"/>
                  <a:pt x="2965" y="12978"/>
                  <a:pt x="3113" y="13440"/>
                </a:cubicBezTo>
                <a:lnTo>
                  <a:pt x="3495" y="14369"/>
                </a:lnTo>
                <a:cubicBezTo>
                  <a:pt x="3719" y="14800"/>
                  <a:pt x="3622" y="15433"/>
                  <a:pt x="3279" y="15776"/>
                </a:cubicBezTo>
                <a:lnTo>
                  <a:pt x="2514" y="16541"/>
                </a:lnTo>
                <a:cubicBezTo>
                  <a:pt x="2171" y="16884"/>
                  <a:pt x="2171" y="17444"/>
                  <a:pt x="2514" y="17788"/>
                </a:cubicBezTo>
                <a:lnTo>
                  <a:pt x="3812" y="19086"/>
                </a:lnTo>
                <a:cubicBezTo>
                  <a:pt x="4155" y="19429"/>
                  <a:pt x="4717" y="19429"/>
                  <a:pt x="5060" y="19086"/>
                </a:cubicBezTo>
                <a:lnTo>
                  <a:pt x="5825" y="18321"/>
                </a:lnTo>
                <a:cubicBezTo>
                  <a:pt x="6168" y="17978"/>
                  <a:pt x="6800" y="17880"/>
                  <a:pt x="7230" y="18105"/>
                </a:cubicBezTo>
                <a:lnTo>
                  <a:pt x="8160" y="18487"/>
                </a:lnTo>
                <a:cubicBezTo>
                  <a:pt x="8622" y="18634"/>
                  <a:pt x="9000" y="19152"/>
                  <a:pt x="9000" y="19637"/>
                </a:cubicBezTo>
                <a:lnTo>
                  <a:pt x="9000" y="20719"/>
                </a:lnTo>
                <a:cubicBezTo>
                  <a:pt x="9000" y="21203"/>
                  <a:pt x="9396" y="21600"/>
                  <a:pt x="9881" y="21600"/>
                </a:cubicBezTo>
                <a:lnTo>
                  <a:pt x="11718" y="21600"/>
                </a:lnTo>
                <a:cubicBezTo>
                  <a:pt x="12203" y="21600"/>
                  <a:pt x="12600" y="21203"/>
                  <a:pt x="12600" y="20719"/>
                </a:cubicBezTo>
                <a:lnTo>
                  <a:pt x="12600" y="19637"/>
                </a:lnTo>
                <a:cubicBezTo>
                  <a:pt x="12600" y="19152"/>
                  <a:pt x="12978" y="18634"/>
                  <a:pt x="13439" y="18487"/>
                </a:cubicBezTo>
                <a:lnTo>
                  <a:pt x="14370" y="18105"/>
                </a:lnTo>
                <a:cubicBezTo>
                  <a:pt x="14800" y="17880"/>
                  <a:pt x="15432" y="17978"/>
                  <a:pt x="15775" y="18321"/>
                </a:cubicBezTo>
                <a:lnTo>
                  <a:pt x="16540" y="19086"/>
                </a:lnTo>
                <a:cubicBezTo>
                  <a:pt x="16883" y="19429"/>
                  <a:pt x="17444" y="19429"/>
                  <a:pt x="17787" y="19086"/>
                </a:cubicBezTo>
                <a:lnTo>
                  <a:pt x="19086" y="17788"/>
                </a:lnTo>
                <a:cubicBezTo>
                  <a:pt x="19429" y="17444"/>
                  <a:pt x="19429" y="16884"/>
                  <a:pt x="19086" y="16541"/>
                </a:cubicBezTo>
                <a:lnTo>
                  <a:pt x="18321" y="15776"/>
                </a:lnTo>
                <a:cubicBezTo>
                  <a:pt x="17978" y="15433"/>
                  <a:pt x="17881" y="14800"/>
                  <a:pt x="18105" y="14369"/>
                </a:cubicBezTo>
                <a:lnTo>
                  <a:pt x="18486" y="13440"/>
                </a:lnTo>
                <a:cubicBezTo>
                  <a:pt x="18634" y="12978"/>
                  <a:pt x="19152" y="12600"/>
                  <a:pt x="19637" y="12600"/>
                </a:cubicBezTo>
                <a:lnTo>
                  <a:pt x="20718" y="12600"/>
                </a:lnTo>
                <a:cubicBezTo>
                  <a:pt x="21203" y="12600"/>
                  <a:pt x="21600" y="12203"/>
                  <a:pt x="21600" y="11719"/>
                </a:cubicBezTo>
                <a:lnTo>
                  <a:pt x="21600" y="9882"/>
                </a:lnTo>
                <a:cubicBezTo>
                  <a:pt x="21600" y="9397"/>
                  <a:pt x="21203" y="9000"/>
                  <a:pt x="20718" y="9000"/>
                </a:cubicBezTo>
                <a:lnTo>
                  <a:pt x="19637" y="9000"/>
                </a:lnTo>
                <a:cubicBezTo>
                  <a:pt x="19152" y="9000"/>
                  <a:pt x="18634" y="8622"/>
                  <a:pt x="18486" y="8161"/>
                </a:cubicBezTo>
                <a:lnTo>
                  <a:pt x="18105" y="7230"/>
                </a:lnTo>
                <a:cubicBezTo>
                  <a:pt x="17881" y="6800"/>
                  <a:pt x="17978" y="6168"/>
                  <a:pt x="18321" y="5825"/>
                </a:cubicBezTo>
                <a:lnTo>
                  <a:pt x="19086" y="5059"/>
                </a:lnTo>
                <a:cubicBezTo>
                  <a:pt x="19429" y="4717"/>
                  <a:pt x="19429" y="4156"/>
                  <a:pt x="19086" y="3812"/>
                </a:cubicBezTo>
                <a:lnTo>
                  <a:pt x="17787" y="2514"/>
                </a:lnTo>
                <a:cubicBezTo>
                  <a:pt x="17444" y="2171"/>
                  <a:pt x="16883" y="2171"/>
                  <a:pt x="16540" y="2514"/>
                </a:cubicBezTo>
                <a:lnTo>
                  <a:pt x="15775" y="3279"/>
                </a:lnTo>
                <a:cubicBezTo>
                  <a:pt x="15432" y="3622"/>
                  <a:pt x="14800" y="3719"/>
                  <a:pt x="14370" y="3495"/>
                </a:cubicBezTo>
                <a:lnTo>
                  <a:pt x="13439" y="3113"/>
                </a:lnTo>
                <a:cubicBezTo>
                  <a:pt x="12978" y="2965"/>
                  <a:pt x="12600" y="2448"/>
                  <a:pt x="12600" y="1963"/>
                </a:cubicBezTo>
                <a:lnTo>
                  <a:pt x="12600" y="882"/>
                </a:lnTo>
                <a:cubicBezTo>
                  <a:pt x="12600" y="396"/>
                  <a:pt x="12203" y="0"/>
                  <a:pt x="11718" y="0"/>
                </a:cubicBezTo>
                <a:lnTo>
                  <a:pt x="9881" y="0"/>
                </a:lnTo>
                <a:cubicBezTo>
                  <a:pt x="9396" y="0"/>
                  <a:pt x="9000" y="396"/>
                  <a:pt x="9000" y="882"/>
                </a:cubicBezTo>
                <a:lnTo>
                  <a:pt x="9000" y="1963"/>
                </a:lnTo>
                <a:cubicBezTo>
                  <a:pt x="9000" y="2448"/>
                  <a:pt x="8622" y="2965"/>
                  <a:pt x="8160" y="3113"/>
                </a:cubicBezTo>
                <a:lnTo>
                  <a:pt x="7230" y="3495"/>
                </a:lnTo>
                <a:cubicBezTo>
                  <a:pt x="6800" y="3719"/>
                  <a:pt x="6168" y="3622"/>
                  <a:pt x="5825" y="3279"/>
                </a:cubicBezTo>
                <a:lnTo>
                  <a:pt x="5060" y="2514"/>
                </a:lnTo>
                <a:cubicBezTo>
                  <a:pt x="4717" y="2171"/>
                  <a:pt x="4155" y="2171"/>
                  <a:pt x="3812" y="2514"/>
                </a:cubicBezTo>
                <a:lnTo>
                  <a:pt x="2514" y="3812"/>
                </a:lnTo>
                <a:cubicBezTo>
                  <a:pt x="2171" y="4156"/>
                  <a:pt x="2171" y="4717"/>
                  <a:pt x="2514" y="5059"/>
                </a:cubicBezTo>
                <a:lnTo>
                  <a:pt x="3279" y="5825"/>
                </a:lnTo>
                <a:cubicBezTo>
                  <a:pt x="3622" y="6168"/>
                  <a:pt x="3719" y="6800"/>
                  <a:pt x="3495" y="7230"/>
                </a:cubicBezTo>
                <a:lnTo>
                  <a:pt x="3113" y="8161"/>
                </a:lnTo>
                <a:cubicBezTo>
                  <a:pt x="2965" y="8622"/>
                  <a:pt x="2448" y="9000"/>
                  <a:pt x="1963" y="9000"/>
                </a:cubicBezTo>
                <a:lnTo>
                  <a:pt x="882" y="9000"/>
                </a:lnTo>
                <a:cubicBezTo>
                  <a:pt x="397" y="9000"/>
                  <a:pt x="0" y="9397"/>
                  <a:pt x="0" y="9882"/>
                </a:cubicBezTo>
                <a:close/>
              </a:path>
            </a:pathLst>
          </a:custGeom>
          <a:solidFill>
            <a:schemeClr val="accent4">
              <a:lumMod val="50000"/>
            </a:schemeClr>
          </a:solidFill>
          <a:ln w="12700" cap="flat">
            <a:noFill/>
            <a:miter lim="400000"/>
          </a:ln>
          <a:effectLst>
            <a:outerShdw blurRad="50800" dist="38100" dir="5400000" algn="t" rotWithShape="0">
              <a:prstClr val="black">
                <a:alpha val="40000"/>
              </a:prstClr>
            </a:outerShdw>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sz="3000">
              <a:latin typeface="+mj-lt"/>
            </a:endParaRPr>
          </a:p>
        </p:txBody>
      </p:sp>
      <p:sp>
        <p:nvSpPr>
          <p:cNvPr id="14" name="TextBox 13">
            <a:extLst>
              <a:ext uri="{FF2B5EF4-FFF2-40B4-BE49-F238E27FC236}">
                <a16:creationId xmlns:a16="http://schemas.microsoft.com/office/drawing/2014/main" id="{1DEF6A8E-F4D0-E842-8C47-8B17A846D690}"/>
              </a:ext>
            </a:extLst>
          </p:cNvPr>
          <p:cNvSpPr txBox="1"/>
          <p:nvPr/>
        </p:nvSpPr>
        <p:spPr>
          <a:xfrm>
            <a:off x="3924920" y="4393779"/>
            <a:ext cx="8217395" cy="1323439"/>
          </a:xfrm>
          <a:prstGeom prst="rect">
            <a:avLst/>
          </a:prstGeom>
          <a:noFill/>
          <a:effectLst>
            <a:glow rad="101600">
              <a:srgbClr val="92D050">
                <a:alpha val="99000"/>
              </a:srgbClr>
            </a:glow>
          </a:effectLst>
        </p:spPr>
        <p:txBody>
          <a:bodyPr wrap="square" rtlCol="0">
            <a:spAutoFit/>
          </a:bodyPr>
          <a:lstStyle/>
          <a:p>
            <a:pPr algn="ctr"/>
            <a:r>
              <a:rPr lang="en-US" sz="4800" b="1" dirty="0">
                <a:effectLst>
                  <a:outerShdw blurRad="50800" dist="38100" dir="5400000" algn="t" rotWithShape="0">
                    <a:prstClr val="black">
                      <a:alpha val="40000"/>
                    </a:prstClr>
                  </a:outerShdw>
                </a:effectLst>
                <a:latin typeface="Franklin Gothic Medium" panose="020B0603020102020204" pitchFamily="34" charset="0"/>
              </a:rPr>
              <a:t>Competencies of </a:t>
            </a:r>
            <a:r>
              <a:rPr lang="en-US" sz="4800" b="1" dirty="0">
                <a:solidFill>
                  <a:srgbClr val="92D050"/>
                </a:solidFill>
                <a:effectLst>
                  <a:outerShdw blurRad="50800" dist="38100" dir="5400000" algn="t" rotWithShape="0">
                    <a:prstClr val="black">
                      <a:alpha val="40000"/>
                    </a:prstClr>
                  </a:outerShdw>
                </a:effectLst>
                <a:latin typeface="Franklin Gothic Medium" panose="020B0603020102020204" pitchFamily="34" charset="0"/>
              </a:rPr>
              <a:t>Coaching:</a:t>
            </a:r>
            <a:r>
              <a:rPr lang="en-US" sz="4800" b="1" dirty="0">
                <a:effectLst>
                  <a:glow rad="127000">
                    <a:srgbClr val="92D050"/>
                  </a:glow>
                  <a:outerShdw blurRad="50800" dist="38100" dir="5400000" algn="t" rotWithShape="0">
                    <a:prstClr val="black">
                      <a:alpha val="40000"/>
                    </a:prstClr>
                  </a:outerShdw>
                </a:effectLst>
                <a:latin typeface="Franklin Gothic Medium" panose="020B0603020102020204" pitchFamily="34" charset="0"/>
              </a:rPr>
              <a:t> </a:t>
            </a:r>
          </a:p>
          <a:p>
            <a:pPr algn="ctr"/>
            <a:r>
              <a:rPr lang="en-US" sz="3200" b="1" dirty="0">
                <a:latin typeface="Candara" panose="020E0502030303020204" pitchFamily="34" charset="0"/>
              </a:rPr>
              <a:t>Research and Resources</a:t>
            </a:r>
            <a:endParaRPr lang="en-US" sz="3200" dirty="0">
              <a:latin typeface="Cooper Black" panose="0208090404030B020404" pitchFamily="18" charset="77"/>
            </a:endParaRPr>
          </a:p>
        </p:txBody>
      </p:sp>
      <p:pic>
        <p:nvPicPr>
          <p:cNvPr id="16" name="Picture 15" descr="Logo for State Implementation and Scaling-up of Evidence-based Practices (SISEP) center.">
            <a:extLst>
              <a:ext uri="{FF2B5EF4-FFF2-40B4-BE49-F238E27FC236}">
                <a16:creationId xmlns:a16="http://schemas.microsoft.com/office/drawing/2014/main" id="{F748328B-85AE-7243-BB16-641BDD3D7524}"/>
              </a:ext>
            </a:extLst>
          </p:cNvPr>
          <p:cNvPicPr>
            <a:picLocks noChangeAspect="1"/>
          </p:cNvPicPr>
          <p:nvPr/>
        </p:nvPicPr>
        <p:blipFill>
          <a:blip r:embed="rId8"/>
          <a:stretch>
            <a:fillRect/>
          </a:stretch>
        </p:blipFill>
        <p:spPr>
          <a:xfrm>
            <a:off x="2159608" y="125178"/>
            <a:ext cx="1807988" cy="505459"/>
          </a:xfrm>
          <a:prstGeom prst="rect">
            <a:avLst/>
          </a:prstGeom>
        </p:spPr>
      </p:pic>
      <p:sp>
        <p:nvSpPr>
          <p:cNvPr id="17" name="TextBox 16">
            <a:extLst>
              <a:ext uri="{FF2B5EF4-FFF2-40B4-BE49-F238E27FC236}">
                <a16:creationId xmlns:a16="http://schemas.microsoft.com/office/drawing/2014/main" id="{B14551C6-CA90-7D4F-83CA-632414CEE2AF}"/>
              </a:ext>
            </a:extLst>
          </p:cNvPr>
          <p:cNvSpPr txBox="1"/>
          <p:nvPr/>
        </p:nvSpPr>
        <p:spPr>
          <a:xfrm>
            <a:off x="2632934" y="5634855"/>
            <a:ext cx="10792282" cy="646331"/>
          </a:xfrm>
          <a:prstGeom prst="rect">
            <a:avLst/>
          </a:prstGeom>
          <a:noFill/>
        </p:spPr>
        <p:txBody>
          <a:bodyPr wrap="square" rtlCol="0">
            <a:spAutoFit/>
          </a:bodyPr>
          <a:lstStyle/>
          <a:p>
            <a:pPr algn="ctr"/>
            <a:r>
              <a:rPr lang="en-US" b="1" dirty="0">
                <a:solidFill>
                  <a:srgbClr val="809591"/>
                </a:solidFill>
              </a:rPr>
              <a:t>Session Facilitated by</a:t>
            </a:r>
            <a:r>
              <a:rPr lang="en-US" dirty="0">
                <a:solidFill>
                  <a:srgbClr val="809591"/>
                </a:solidFill>
              </a:rPr>
              <a:t>: </a:t>
            </a:r>
          </a:p>
          <a:p>
            <a:pPr algn="ctr"/>
            <a:r>
              <a:rPr lang="en-US" dirty="0">
                <a:solidFill>
                  <a:srgbClr val="809591"/>
                </a:solidFill>
              </a:rPr>
              <a:t>Dale Cusumano, Ph.D</a:t>
            </a:r>
            <a:r>
              <a:rPr lang="en-US" baseline="30000" dirty="0">
                <a:solidFill>
                  <a:srgbClr val="809591"/>
                </a:solidFill>
              </a:rPr>
              <a:t>1</a:t>
            </a:r>
            <a:r>
              <a:rPr lang="en-US" dirty="0">
                <a:solidFill>
                  <a:srgbClr val="809591"/>
                </a:solidFill>
              </a:rPr>
              <a:t>., Jennifer Pierce, Ph.D.,</a:t>
            </a:r>
            <a:r>
              <a:rPr lang="en-US" baseline="30000" dirty="0">
                <a:solidFill>
                  <a:srgbClr val="809591"/>
                </a:solidFill>
              </a:rPr>
              <a:t>2 </a:t>
            </a:r>
            <a:r>
              <a:rPr lang="en-US" dirty="0">
                <a:solidFill>
                  <a:srgbClr val="809591"/>
                </a:solidFill>
              </a:rPr>
              <a:t>and Caryn Ward, Ph.D.</a:t>
            </a:r>
            <a:r>
              <a:rPr lang="en-US" baseline="30000" dirty="0">
                <a:solidFill>
                  <a:srgbClr val="809591"/>
                </a:solidFill>
              </a:rPr>
              <a:t>1</a:t>
            </a:r>
          </a:p>
        </p:txBody>
      </p:sp>
      <p:sp>
        <p:nvSpPr>
          <p:cNvPr id="18" name="TextBox 17">
            <a:extLst>
              <a:ext uri="{FF2B5EF4-FFF2-40B4-BE49-F238E27FC236}">
                <a16:creationId xmlns:a16="http://schemas.microsoft.com/office/drawing/2014/main" id="{F6F64C03-AFEF-2C4E-9529-7C9EB4F6AA75}"/>
              </a:ext>
            </a:extLst>
          </p:cNvPr>
          <p:cNvSpPr txBox="1"/>
          <p:nvPr/>
        </p:nvSpPr>
        <p:spPr>
          <a:xfrm>
            <a:off x="7236978" y="6527952"/>
            <a:ext cx="2477338" cy="307777"/>
          </a:xfrm>
          <a:prstGeom prst="rect">
            <a:avLst/>
          </a:prstGeom>
          <a:noFill/>
        </p:spPr>
        <p:txBody>
          <a:bodyPr wrap="square" rtlCol="0">
            <a:spAutoFit/>
          </a:bodyPr>
          <a:lstStyle/>
          <a:p>
            <a:r>
              <a:rPr lang="en-US" sz="1400" baseline="30000" dirty="0">
                <a:solidFill>
                  <a:srgbClr val="809591"/>
                </a:solidFill>
              </a:rPr>
              <a:t>1 </a:t>
            </a:r>
            <a:r>
              <a:rPr lang="en-US" sz="1400" dirty="0">
                <a:solidFill>
                  <a:srgbClr val="809591"/>
                </a:solidFill>
              </a:rPr>
              <a:t>SISEP; </a:t>
            </a:r>
            <a:r>
              <a:rPr lang="en-US" sz="1400" baseline="30000" dirty="0">
                <a:solidFill>
                  <a:srgbClr val="809591"/>
                </a:solidFill>
              </a:rPr>
              <a:t>2</a:t>
            </a:r>
            <a:r>
              <a:rPr lang="en-US" sz="1400" dirty="0">
                <a:solidFill>
                  <a:srgbClr val="809591"/>
                </a:solidFill>
              </a:rPr>
              <a:t> AIR</a:t>
            </a:r>
          </a:p>
        </p:txBody>
      </p:sp>
      <p:pic>
        <p:nvPicPr>
          <p:cNvPr id="15" name="Picture 14" descr="Logo for National Implementation Research Network (NIRN) ">
            <a:extLst>
              <a:ext uri="{FF2B5EF4-FFF2-40B4-BE49-F238E27FC236}">
                <a16:creationId xmlns:a16="http://schemas.microsoft.com/office/drawing/2014/main" id="{91FFEE61-2196-6640-AFF5-33AE3760EBF4}"/>
              </a:ext>
            </a:extLst>
          </p:cNvPr>
          <p:cNvPicPr>
            <a:picLocks noChangeAspect="1"/>
          </p:cNvPicPr>
          <p:nvPr/>
        </p:nvPicPr>
        <p:blipFill>
          <a:blip r:embed="rId9"/>
          <a:stretch>
            <a:fillRect/>
          </a:stretch>
        </p:blipFill>
        <p:spPr>
          <a:xfrm>
            <a:off x="135156" y="78176"/>
            <a:ext cx="1802531" cy="577434"/>
          </a:xfrm>
          <a:prstGeom prst="rect">
            <a:avLst/>
          </a:prstGeom>
        </p:spPr>
      </p:pic>
      <p:sp>
        <p:nvSpPr>
          <p:cNvPr id="3" name="Title 2">
            <a:extLst>
              <a:ext uri="{FF2B5EF4-FFF2-40B4-BE49-F238E27FC236}">
                <a16:creationId xmlns:a16="http://schemas.microsoft.com/office/drawing/2014/main" id="{2502956E-B00A-024D-A399-98EC8B3061E6}"/>
              </a:ext>
            </a:extLst>
          </p:cNvPr>
          <p:cNvSpPr>
            <a:spLocks noGrp="1"/>
          </p:cNvSpPr>
          <p:nvPr>
            <p:ph type="title"/>
          </p:nvPr>
        </p:nvSpPr>
        <p:spPr>
          <a:xfrm>
            <a:off x="0" y="576698"/>
            <a:ext cx="11480800" cy="1085850"/>
          </a:xfrm>
        </p:spPr>
        <p:txBody>
          <a:bodyPr/>
          <a:lstStyle/>
          <a:p>
            <a:r>
              <a:rPr lang="en-US" dirty="0"/>
              <a:t>Competencies</a:t>
            </a:r>
            <a:br>
              <a:rPr lang="en-US" dirty="0"/>
            </a:br>
            <a:r>
              <a:rPr lang="en-US" dirty="0"/>
              <a:t> of Coaching</a:t>
            </a:r>
          </a:p>
        </p:txBody>
      </p:sp>
    </p:spTree>
    <p:extLst>
      <p:ext uri="{BB962C8B-B14F-4D97-AF65-F5344CB8AC3E}">
        <p14:creationId xmlns:p14="http://schemas.microsoft.com/office/powerpoint/2010/main" val="2582005376"/>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0AF3431-516A-1342-B019-6E1D2B96E4C0}"/>
              </a:ext>
            </a:extLst>
          </p:cNvPr>
          <p:cNvSpPr>
            <a:spLocks noGrp="1"/>
          </p:cNvSpPr>
          <p:nvPr>
            <p:ph type="title"/>
          </p:nvPr>
        </p:nvSpPr>
        <p:spPr/>
        <p:txBody>
          <a:bodyPr/>
          <a:lstStyle/>
          <a:p>
            <a:r>
              <a:rPr lang="en-US" dirty="0"/>
              <a:t>Coaching Model Revisited</a:t>
            </a:r>
          </a:p>
        </p:txBody>
      </p:sp>
      <p:pic>
        <p:nvPicPr>
          <p:cNvPr id="8" name="Picture 7" descr="Full coaching model reviewed again.">
            <a:extLst>
              <a:ext uri="{FF2B5EF4-FFF2-40B4-BE49-F238E27FC236}">
                <a16:creationId xmlns:a16="http://schemas.microsoft.com/office/drawing/2014/main" id="{16166667-C5A4-584D-95C9-885AF0D11645}"/>
              </a:ext>
            </a:extLst>
          </p:cNvPr>
          <p:cNvPicPr>
            <a:picLocks noChangeAspect="1"/>
          </p:cNvPicPr>
          <p:nvPr/>
        </p:nvPicPr>
        <p:blipFill>
          <a:blip r:embed="rId3"/>
          <a:stretch>
            <a:fillRect/>
          </a:stretch>
        </p:blipFill>
        <p:spPr>
          <a:xfrm>
            <a:off x="0" y="133350"/>
            <a:ext cx="12168695" cy="6603948"/>
          </a:xfrm>
          <a:prstGeom prst="rect">
            <a:avLst/>
          </a:prstGeom>
        </p:spPr>
      </p:pic>
    </p:spTree>
    <p:extLst>
      <p:ext uri="{BB962C8B-B14F-4D97-AF65-F5344CB8AC3E}">
        <p14:creationId xmlns:p14="http://schemas.microsoft.com/office/powerpoint/2010/main" val="89944280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700D0AB-8274-E348-BD7C-691DB392BE60}"/>
              </a:ext>
            </a:extLst>
          </p:cNvPr>
          <p:cNvSpPr>
            <a:spLocks noGrp="1"/>
          </p:cNvSpPr>
          <p:nvPr>
            <p:ph type="title"/>
          </p:nvPr>
        </p:nvSpPr>
        <p:spPr>
          <a:xfrm>
            <a:off x="477847" y="-370336"/>
            <a:ext cx="10515600" cy="1325563"/>
          </a:xfrm>
        </p:spPr>
        <p:txBody>
          <a:bodyPr/>
          <a:lstStyle/>
          <a:p>
            <a:r>
              <a:rPr lang="en-US" sz="2400" dirty="0"/>
              <a:t>Fidelity</a:t>
            </a:r>
            <a:endParaRPr lang="en-US" sz="2400" dirty="0">
              <a:solidFill>
                <a:schemeClr val="bg1"/>
              </a:solidFill>
            </a:endParaRPr>
          </a:p>
        </p:txBody>
      </p:sp>
      <p:sp>
        <p:nvSpPr>
          <p:cNvPr id="43" name="TextBox 42">
            <a:extLst>
              <a:ext uri="{FF2B5EF4-FFF2-40B4-BE49-F238E27FC236}">
                <a16:creationId xmlns:a16="http://schemas.microsoft.com/office/drawing/2014/main" id="{6166C707-4767-2841-B95C-8B74BD450A13}"/>
              </a:ext>
            </a:extLst>
          </p:cNvPr>
          <p:cNvSpPr txBox="1"/>
          <p:nvPr/>
        </p:nvSpPr>
        <p:spPr>
          <a:xfrm rot="20251282">
            <a:off x="4144304" y="4797903"/>
            <a:ext cx="11488189" cy="1569660"/>
          </a:xfrm>
          <a:prstGeom prst="rect">
            <a:avLst/>
          </a:prstGeom>
          <a:noFill/>
        </p:spPr>
        <p:txBody>
          <a:bodyPr wrap="square" rtlCol="0">
            <a:spAutoFit/>
          </a:bodyPr>
          <a:lstStyle/>
          <a:p>
            <a:pPr algn="ctr"/>
            <a:r>
              <a:rPr lang="en-US" sz="9600" b="1" dirty="0">
                <a:solidFill>
                  <a:srgbClr val="90C0BC"/>
                </a:solidFill>
              </a:rPr>
              <a:t>Agenda</a:t>
            </a:r>
          </a:p>
        </p:txBody>
      </p:sp>
      <p:sp>
        <p:nvSpPr>
          <p:cNvPr id="41" name="TextBox 40" hidden="1">
            <a:extLst>
              <a:ext uri="{FF2B5EF4-FFF2-40B4-BE49-F238E27FC236}">
                <a16:creationId xmlns:a16="http://schemas.microsoft.com/office/drawing/2014/main" id="{A07DA2B9-469B-8940-A253-E73078134899}"/>
              </a:ext>
            </a:extLst>
          </p:cNvPr>
          <p:cNvSpPr txBox="1"/>
          <p:nvPr/>
        </p:nvSpPr>
        <p:spPr>
          <a:xfrm rot="20251282">
            <a:off x="398697" y="735482"/>
            <a:ext cx="11488189" cy="3770263"/>
          </a:xfrm>
          <a:prstGeom prst="rect">
            <a:avLst/>
          </a:prstGeom>
          <a:noFill/>
        </p:spPr>
        <p:txBody>
          <a:bodyPr wrap="square" rtlCol="0">
            <a:spAutoFit/>
          </a:bodyPr>
          <a:lstStyle/>
          <a:p>
            <a:pPr algn="ctr"/>
            <a:r>
              <a:rPr lang="en-US" sz="23900" b="1" dirty="0">
                <a:solidFill>
                  <a:schemeClr val="bg1">
                    <a:lumMod val="75000"/>
                  </a:schemeClr>
                </a:solidFill>
              </a:rPr>
              <a:t>Agenda</a:t>
            </a:r>
          </a:p>
        </p:txBody>
      </p:sp>
      <p:sp>
        <p:nvSpPr>
          <p:cNvPr id="17" name="Round Diagonal Corner Rectangle 16" descr="Introducing the Fidelity tool section of the presentation">
            <a:extLst>
              <a:ext uri="{FF2B5EF4-FFF2-40B4-BE49-F238E27FC236}">
                <a16:creationId xmlns:a16="http://schemas.microsoft.com/office/drawing/2014/main" id="{E2021954-0083-4C4A-8541-205CCC95A7B6}"/>
              </a:ext>
            </a:extLst>
          </p:cNvPr>
          <p:cNvSpPr/>
          <p:nvPr/>
        </p:nvSpPr>
        <p:spPr>
          <a:xfrm>
            <a:off x="3935041" y="3318589"/>
            <a:ext cx="4006805" cy="2605132"/>
          </a:xfrm>
          <a:prstGeom prst="round2Diag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18F1599-0723-EE43-B98B-9AA1E43B067D}"/>
              </a:ext>
            </a:extLst>
          </p:cNvPr>
          <p:cNvSpPr txBox="1"/>
          <p:nvPr/>
        </p:nvSpPr>
        <p:spPr>
          <a:xfrm>
            <a:off x="4641185" y="3779897"/>
            <a:ext cx="2504198" cy="646331"/>
          </a:xfrm>
          <a:prstGeom prst="rect">
            <a:avLst/>
          </a:prstGeom>
          <a:noFill/>
        </p:spPr>
        <p:txBody>
          <a:bodyPr wrap="square" rtlCol="0">
            <a:spAutoFit/>
          </a:bodyPr>
          <a:lstStyle/>
          <a:p>
            <a:pPr algn="ctr"/>
            <a:r>
              <a:rPr lang="en-US" sz="3600" b="1" dirty="0">
                <a:solidFill>
                  <a:schemeClr val="bg1"/>
                </a:solidFill>
              </a:rPr>
              <a:t>Fidelity </a:t>
            </a:r>
          </a:p>
        </p:txBody>
      </p:sp>
      <p:pic>
        <p:nvPicPr>
          <p:cNvPr id="35" name="Picture 34" descr="Picture of a clipboard for data">
            <a:extLst>
              <a:ext uri="{FF2B5EF4-FFF2-40B4-BE49-F238E27FC236}">
                <a16:creationId xmlns:a16="http://schemas.microsoft.com/office/drawing/2014/main" id="{4C0BB92C-8B6F-8C43-897A-C5A365BCFBD5}"/>
              </a:ext>
            </a:extLst>
          </p:cNvPr>
          <p:cNvPicPr>
            <a:picLocks noChangeAspect="1"/>
          </p:cNvPicPr>
          <p:nvPr/>
        </p:nvPicPr>
        <p:blipFill>
          <a:blip r:embed="rId2">
            <a:clrChange>
              <a:clrFrom>
                <a:srgbClr val="F07A30"/>
              </a:clrFrom>
              <a:clrTo>
                <a:srgbClr val="F07A30">
                  <a:alpha val="0"/>
                </a:srgbClr>
              </a:clrTo>
            </a:clrChange>
            <a:duotone>
              <a:schemeClr val="bg2">
                <a:shade val="45000"/>
                <a:satMod val="135000"/>
              </a:schemeClr>
              <a:prstClr val="white"/>
            </a:duotone>
          </a:blip>
          <a:stretch>
            <a:fillRect/>
          </a:stretch>
        </p:blipFill>
        <p:spPr>
          <a:xfrm>
            <a:off x="5026052" y="4309743"/>
            <a:ext cx="1511782" cy="1511782"/>
          </a:xfrm>
          <a:prstGeom prst="rect">
            <a:avLst/>
          </a:prstGeom>
        </p:spPr>
      </p:pic>
      <p:sp>
        <p:nvSpPr>
          <p:cNvPr id="42" name="TextBox 41" hidden="1">
            <a:extLst>
              <a:ext uri="{FF2B5EF4-FFF2-40B4-BE49-F238E27FC236}">
                <a16:creationId xmlns:a16="http://schemas.microsoft.com/office/drawing/2014/main" id="{2E1E426D-8018-C34E-8632-5693E8DC2549}"/>
              </a:ext>
            </a:extLst>
          </p:cNvPr>
          <p:cNvSpPr txBox="1"/>
          <p:nvPr/>
        </p:nvSpPr>
        <p:spPr>
          <a:xfrm rot="20251282">
            <a:off x="-3658976" y="243971"/>
            <a:ext cx="11488189" cy="1569660"/>
          </a:xfrm>
          <a:prstGeom prst="rect">
            <a:avLst/>
          </a:prstGeom>
          <a:noFill/>
        </p:spPr>
        <p:txBody>
          <a:bodyPr wrap="square" rtlCol="0">
            <a:spAutoFit/>
          </a:bodyPr>
          <a:lstStyle/>
          <a:p>
            <a:pPr algn="ctr"/>
            <a:r>
              <a:rPr lang="en-US" sz="9600" b="1" dirty="0">
                <a:solidFill>
                  <a:schemeClr val="accent3">
                    <a:lumMod val="20000"/>
                    <a:lumOff val="80000"/>
                  </a:schemeClr>
                </a:solidFill>
              </a:rPr>
              <a:t>Agenda</a:t>
            </a:r>
          </a:p>
        </p:txBody>
      </p:sp>
    </p:spTree>
    <p:extLst>
      <p:ext uri="{BB962C8B-B14F-4D97-AF65-F5344CB8AC3E}">
        <p14:creationId xmlns:p14="http://schemas.microsoft.com/office/powerpoint/2010/main" val="181130625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192" y="-71910"/>
            <a:ext cx="11081530" cy="1323439"/>
          </a:xfrm>
        </p:spPr>
        <p:txBody>
          <a:bodyPr/>
          <a:lstStyle/>
          <a:p>
            <a:r>
              <a:rPr lang="en-US" sz="4000" dirty="0"/>
              <a:t>How Do I Continuously Improve as a Coach?</a:t>
            </a:r>
          </a:p>
        </p:txBody>
      </p:sp>
      <p:pic>
        <p:nvPicPr>
          <p:cNvPr id="7" name="Content Placeholder 6" descr="Woman thinking">
            <a:extLst>
              <a:ext uri="{FF2B5EF4-FFF2-40B4-BE49-F238E27FC236}">
                <a16:creationId xmlns:a16="http://schemas.microsoft.com/office/drawing/2014/main" id="{6E1D7DE4-25E9-4B6C-A9AB-5599B0FEFE6F}"/>
              </a:ext>
            </a:extLst>
          </p:cNvPr>
          <p:cNvPicPr>
            <a:picLocks noGrp="1" noChangeAspect="1"/>
          </p:cNvPicPr>
          <p:nvPr>
            <p:ph idx="1"/>
          </p:nvPr>
        </p:nvPicPr>
        <p:blipFill>
          <a:blip r:embed="rId3"/>
          <a:stretch>
            <a:fillRect/>
          </a:stretch>
        </p:blipFill>
        <p:spPr>
          <a:xfrm>
            <a:off x="669192" y="1561887"/>
            <a:ext cx="6320722" cy="4218722"/>
          </a:xfrm>
        </p:spPr>
      </p:pic>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sz="1800" b="0" i="0" u="none" strike="noStrike" kern="1200" cap="none" spc="0" normalizeH="0" baseline="0" noProof="0" smtClean="0">
                <a:ln>
                  <a:noFill/>
                </a:ln>
                <a:solidFill>
                  <a:srgbClr val="D4D4D4">
                    <a:lumMod val="75000"/>
                  </a:srgb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sz="1800" b="0" i="0" u="none" strike="noStrike" kern="1200" cap="none" spc="0" normalizeH="0" baseline="0" noProof="0" dirty="0">
              <a:ln>
                <a:noFill/>
              </a:ln>
              <a:solidFill>
                <a:srgbClr val="D4D4D4">
                  <a:lumMod val="75000"/>
                </a:srgbClr>
              </a:solidFill>
              <a:effectLst/>
              <a:uLnTx/>
              <a:uFillTx/>
              <a:latin typeface="Arial" panose="020B0604020202020204" pitchFamily="34" charset="0"/>
              <a:ea typeface="+mn-ea"/>
              <a:cs typeface="+mn-cs"/>
            </a:endParaRPr>
          </a:p>
        </p:txBody>
      </p:sp>
      <p:sp>
        <p:nvSpPr>
          <p:cNvPr id="5" name="Cloud Callout 4"/>
          <p:cNvSpPr/>
          <p:nvPr/>
        </p:nvSpPr>
        <p:spPr>
          <a:xfrm>
            <a:off x="6523630" y="1760562"/>
            <a:ext cx="5117911" cy="3916908"/>
          </a:xfrm>
          <a:prstGeom prst="cloudCallout">
            <a:avLst>
              <a:gd name="adj1" fmla="val -103740"/>
              <a:gd name="adj2" fmla="val -24178"/>
            </a:avLst>
          </a:prstGeom>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457200" marR="0" lvl="1"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How can I </a:t>
            </a:r>
            <a:r>
              <a:rPr kumimoji="0" lang="en-US" sz="2400" b="1" i="1" u="none" strike="noStrike" kern="1200" cap="none" spc="0" normalizeH="0" baseline="0" noProof="0" dirty="0">
                <a:ln>
                  <a:noFill/>
                </a:ln>
                <a:solidFill>
                  <a:srgbClr val="FFFFFF"/>
                </a:solidFill>
                <a:effectLst/>
                <a:uLnTx/>
                <a:uFillTx/>
                <a:latin typeface="Arial"/>
                <a:ea typeface="+mn-ea"/>
                <a:cs typeface="+mn-cs"/>
              </a:rPr>
              <a:t>collect</a:t>
            </a:r>
            <a:r>
              <a:rPr kumimoji="0" lang="en-US" sz="2400" b="0" i="0" u="none" strike="noStrike" kern="1200" cap="none" spc="0" normalizeH="0" baseline="0" noProof="0" dirty="0">
                <a:ln>
                  <a:noFill/>
                </a:ln>
                <a:solidFill>
                  <a:srgbClr val="FFFFFF"/>
                </a:solidFill>
                <a:effectLst/>
                <a:uLnTx/>
                <a:uFillTx/>
                <a:latin typeface="Arial"/>
                <a:ea typeface="+mn-ea"/>
                <a:cs typeface="+mn-cs"/>
              </a:rPr>
              <a:t>, </a:t>
            </a:r>
            <a:r>
              <a:rPr kumimoji="0" lang="en-US" sz="2400" b="1" i="1" u="none" strike="noStrike" kern="1200" cap="none" spc="0" normalizeH="0" baseline="0" noProof="0" dirty="0">
                <a:ln>
                  <a:noFill/>
                </a:ln>
                <a:solidFill>
                  <a:srgbClr val="FFFFFF"/>
                </a:solidFill>
                <a:effectLst/>
                <a:uLnTx/>
                <a:uFillTx/>
                <a:latin typeface="Arial"/>
                <a:ea typeface="+mn-ea"/>
                <a:cs typeface="+mn-cs"/>
              </a:rPr>
              <a:t>analyze</a:t>
            </a:r>
            <a:r>
              <a:rPr kumimoji="0" lang="en-US" sz="2400" b="0" i="0" u="none" strike="noStrike" kern="1200" cap="none" spc="0" normalizeH="0" baseline="0" noProof="0" dirty="0">
                <a:ln>
                  <a:noFill/>
                </a:ln>
                <a:solidFill>
                  <a:srgbClr val="FFFFFF"/>
                </a:solidFill>
                <a:effectLst/>
                <a:uLnTx/>
                <a:uFillTx/>
                <a:latin typeface="Arial"/>
                <a:ea typeface="+mn-ea"/>
                <a:cs typeface="+mn-cs"/>
              </a:rPr>
              <a:t>, and </a:t>
            </a:r>
            <a:r>
              <a:rPr kumimoji="0" lang="en-US" sz="2400" b="1" i="1" u="none" strike="noStrike" kern="1200" cap="none" spc="0" normalizeH="0" baseline="0" noProof="0" dirty="0">
                <a:ln>
                  <a:noFill/>
                </a:ln>
                <a:solidFill>
                  <a:srgbClr val="FFFFFF"/>
                </a:solidFill>
                <a:effectLst/>
                <a:uLnTx/>
                <a:uFillTx/>
                <a:latin typeface="Arial"/>
                <a:ea typeface="+mn-ea"/>
                <a:cs typeface="+mn-cs"/>
              </a:rPr>
              <a:t>use</a:t>
            </a:r>
            <a:r>
              <a:rPr kumimoji="0" lang="en-US" sz="2400" b="0" i="0" u="none" strike="noStrike" kern="1200" cap="none" spc="0" normalizeH="0" baseline="0" noProof="0" dirty="0">
                <a:ln>
                  <a:noFill/>
                </a:ln>
                <a:solidFill>
                  <a:srgbClr val="FFFFFF"/>
                </a:solidFill>
                <a:effectLst/>
                <a:uLnTx/>
                <a:uFillTx/>
                <a:latin typeface="Arial"/>
                <a:ea typeface="+mn-ea"/>
                <a:cs typeface="+mn-cs"/>
              </a:rPr>
              <a:t> fidelity data to be more confident that </a:t>
            </a:r>
            <a:r>
              <a:rPr kumimoji="0" lang="en-US" sz="2400" b="1" i="0" u="none" strike="noStrike" kern="1200" cap="none" spc="0" normalizeH="0" baseline="0" noProof="0" dirty="0">
                <a:ln>
                  <a:noFill/>
                </a:ln>
                <a:solidFill>
                  <a:srgbClr val="FFFFFF"/>
                </a:solidFill>
                <a:effectLst/>
                <a:uLnTx/>
                <a:uFillTx/>
                <a:latin typeface="Arial"/>
                <a:ea typeface="+mn-ea"/>
                <a:cs typeface="+mn-cs"/>
              </a:rPr>
              <a:t>the goals of coaching are attained?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2DF05185-D778-44D5-86D0-8A2A4AAB0022}"/>
              </a:ext>
            </a:extLst>
          </p:cNvPr>
          <p:cNvSpPr txBox="1"/>
          <p:nvPr/>
        </p:nvSpPr>
        <p:spPr>
          <a:xfrm>
            <a:off x="10099342" y="5773796"/>
            <a:ext cx="273410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2018</a:t>
            </a:r>
          </a:p>
        </p:txBody>
      </p:sp>
    </p:spTree>
    <p:extLst>
      <p:ext uri="{BB962C8B-B14F-4D97-AF65-F5344CB8AC3E}">
        <p14:creationId xmlns:p14="http://schemas.microsoft.com/office/powerpoint/2010/main" val="2001518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837158" cy="944562"/>
          </a:xfrm>
        </p:spPr>
        <p:txBody>
          <a:bodyPr>
            <a:noAutofit/>
          </a:bodyPr>
          <a:lstStyle/>
          <a:p>
            <a:r>
              <a:rPr lang="en-US" dirty="0">
                <a:latin typeface="+mj-lt"/>
              </a:rPr>
              <a:t>Views on the Purpose of Measuring Fidelity </a:t>
            </a:r>
          </a:p>
        </p:txBody>
      </p:sp>
      <p:sp>
        <p:nvSpPr>
          <p:cNvPr id="3" name="Text Placeholder 2">
            <a:extLst>
              <a:ext uri="{FF2B5EF4-FFF2-40B4-BE49-F238E27FC236}">
                <a16:creationId xmlns:a16="http://schemas.microsoft.com/office/drawing/2014/main" id="{A2E37E39-DE15-46A5-AF91-CAADA83654CE}"/>
              </a:ext>
            </a:extLst>
          </p:cNvPr>
          <p:cNvSpPr>
            <a:spLocks noGrp="1"/>
          </p:cNvSpPr>
          <p:nvPr>
            <p:ph type="body" idx="1"/>
          </p:nvPr>
        </p:nvSpPr>
        <p:spPr/>
        <p:txBody>
          <a:bodyPr/>
          <a:lstStyle/>
          <a:p>
            <a:r>
              <a:rPr lang="en-US" dirty="0"/>
              <a:t>A productive view on fidelity:</a:t>
            </a:r>
          </a:p>
        </p:txBody>
      </p:sp>
      <p:sp>
        <p:nvSpPr>
          <p:cNvPr id="6" name="Content Placeholder 5"/>
          <p:cNvSpPr>
            <a:spLocks noGrp="1"/>
          </p:cNvSpPr>
          <p:nvPr>
            <p:ph sz="half" idx="2"/>
          </p:nvPr>
        </p:nvSpPr>
        <p:spPr/>
        <p:txBody>
          <a:bodyPr/>
          <a:lstStyle/>
          <a:p>
            <a:pPr marL="342900" indent="-342900">
              <a:buFont typeface="Arial" panose="020B0604020202020204" pitchFamily="34" charset="0"/>
              <a:buChar char="•"/>
            </a:pPr>
            <a:r>
              <a:rPr lang="en-US" b="1" i="1" u="sng" dirty="0"/>
              <a:t>Supporting</a:t>
            </a:r>
            <a:r>
              <a:rPr lang="en-US" b="1" u="sng" dirty="0"/>
              <a:t> </a:t>
            </a:r>
            <a:r>
              <a:rPr lang="en-US" dirty="0"/>
              <a:t>educators as they seek to continually develop their skills </a:t>
            </a:r>
          </a:p>
          <a:p>
            <a:endParaRPr lang="en-US" dirty="0"/>
          </a:p>
          <a:p>
            <a:endParaRPr lang="en-US" dirty="0"/>
          </a:p>
        </p:txBody>
      </p:sp>
      <p:sp>
        <p:nvSpPr>
          <p:cNvPr id="7" name="Text Placeholder 6">
            <a:extLst>
              <a:ext uri="{FF2B5EF4-FFF2-40B4-BE49-F238E27FC236}">
                <a16:creationId xmlns:a16="http://schemas.microsoft.com/office/drawing/2014/main" id="{C999FE44-166F-4DEE-8CCF-1C61EC8440AB}"/>
              </a:ext>
            </a:extLst>
          </p:cNvPr>
          <p:cNvSpPr>
            <a:spLocks noGrp="1"/>
          </p:cNvSpPr>
          <p:nvPr>
            <p:ph type="body" sz="quarter" idx="3"/>
          </p:nvPr>
        </p:nvSpPr>
        <p:spPr/>
        <p:txBody>
          <a:bodyPr/>
          <a:lstStyle/>
          <a:p>
            <a:r>
              <a:rPr lang="en-US" dirty="0"/>
              <a:t>A potentially problematic view on fidelity: </a:t>
            </a:r>
          </a:p>
        </p:txBody>
      </p:sp>
      <p:sp>
        <p:nvSpPr>
          <p:cNvPr id="4" name="Content Placeholder 3"/>
          <p:cNvSpPr>
            <a:spLocks noGrp="1"/>
          </p:cNvSpPr>
          <p:nvPr>
            <p:ph sz="quarter" idx="4"/>
          </p:nvPr>
        </p:nvSpPr>
        <p:spPr/>
        <p:txBody>
          <a:bodyPr/>
          <a:lstStyle/>
          <a:p>
            <a:pPr marL="342900" indent="-342900">
              <a:buFont typeface="Arial" panose="020B0604020202020204" pitchFamily="34" charset="0"/>
              <a:buChar char="•"/>
            </a:pPr>
            <a:r>
              <a:rPr lang="en-US" b="1" i="1" u="sng" dirty="0"/>
              <a:t>Judging</a:t>
            </a:r>
            <a:r>
              <a:rPr lang="en-US" b="1" i="1" dirty="0"/>
              <a:t> </a:t>
            </a:r>
            <a:r>
              <a:rPr lang="en-US" dirty="0"/>
              <a:t>educators as “good” or “bad,”</a:t>
            </a:r>
            <a:r>
              <a:rPr lang="en-US" i="1" dirty="0"/>
              <a:t> </a:t>
            </a:r>
            <a:r>
              <a:rPr lang="en-US" dirty="0"/>
              <a:t>where data are used for formally </a:t>
            </a:r>
            <a:r>
              <a:rPr lang="en-US" b="1" i="1" u="sng" dirty="0"/>
              <a:t>evaluating</a:t>
            </a:r>
            <a:r>
              <a:rPr lang="en-US" b="1" i="1" dirty="0"/>
              <a:t> </a:t>
            </a:r>
            <a:r>
              <a:rPr lang="en-US" dirty="0"/>
              <a:t>professionals</a:t>
            </a:r>
          </a:p>
          <a:p>
            <a:endParaRPr lang="en-US" dirty="0"/>
          </a:p>
        </p:txBody>
      </p:sp>
      <p:sp>
        <p:nvSpPr>
          <p:cNvPr id="5" name="Slide Number Placeholder 4"/>
          <p:cNvSpPr>
            <a:spLocks noGrp="1"/>
          </p:cNvSpPr>
          <p:nvPr>
            <p:ph type="sldNum" sz="quarter" idx="4294967295"/>
          </p:nvPr>
        </p:nvSpPr>
        <p:spPr>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pic>
        <p:nvPicPr>
          <p:cNvPr id="11" name="Picture 10" descr="people putting hands in">
            <a:extLst>
              <a:ext uri="{FF2B5EF4-FFF2-40B4-BE49-F238E27FC236}">
                <a16:creationId xmlns:a16="http://schemas.microsoft.com/office/drawing/2014/main" id="{313203CA-D3AB-48CD-A43E-70D2A1E0EEFC}"/>
              </a:ext>
            </a:extLst>
          </p:cNvPr>
          <p:cNvPicPr>
            <a:picLocks noChangeAspect="1"/>
          </p:cNvPicPr>
          <p:nvPr/>
        </p:nvPicPr>
        <p:blipFill>
          <a:blip r:embed="rId3"/>
          <a:stretch>
            <a:fillRect/>
          </a:stretch>
        </p:blipFill>
        <p:spPr>
          <a:xfrm>
            <a:off x="1395365" y="3202281"/>
            <a:ext cx="2725121" cy="2725121"/>
          </a:xfrm>
          <a:prstGeom prst="rect">
            <a:avLst/>
          </a:prstGeom>
        </p:spPr>
      </p:pic>
      <p:pic>
        <p:nvPicPr>
          <p:cNvPr id="13" name="Picture 12" descr="cartoon of people doing hw">
            <a:extLst>
              <a:ext uri="{FF2B5EF4-FFF2-40B4-BE49-F238E27FC236}">
                <a16:creationId xmlns:a16="http://schemas.microsoft.com/office/drawing/2014/main" id="{CEA97A57-DBAE-4E65-8FE2-FED7A14643C0}"/>
              </a:ext>
            </a:extLst>
          </p:cNvPr>
          <p:cNvPicPr>
            <a:picLocks noChangeAspect="1"/>
          </p:cNvPicPr>
          <p:nvPr/>
        </p:nvPicPr>
        <p:blipFill>
          <a:blip r:embed="rId4"/>
          <a:stretch>
            <a:fillRect/>
          </a:stretch>
        </p:blipFill>
        <p:spPr>
          <a:xfrm>
            <a:off x="6367458" y="3771716"/>
            <a:ext cx="5040851" cy="1905753"/>
          </a:xfrm>
          <a:prstGeom prst="rect">
            <a:avLst/>
          </a:prstGeom>
        </p:spPr>
      </p:pic>
      <p:sp>
        <p:nvSpPr>
          <p:cNvPr id="10" name="TextBox 9">
            <a:extLst>
              <a:ext uri="{FF2B5EF4-FFF2-40B4-BE49-F238E27FC236}">
                <a16:creationId xmlns:a16="http://schemas.microsoft.com/office/drawing/2014/main" id="{23765BAE-2EA2-4C35-BA27-2FED3725BF62}"/>
              </a:ext>
            </a:extLst>
          </p:cNvPr>
          <p:cNvSpPr txBox="1"/>
          <p:nvPr/>
        </p:nvSpPr>
        <p:spPr>
          <a:xfrm>
            <a:off x="10099342" y="5773796"/>
            <a:ext cx="273410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2018</a:t>
            </a:r>
          </a:p>
        </p:txBody>
      </p:sp>
    </p:spTree>
    <p:extLst>
      <p:ext uri="{BB962C8B-B14F-4D97-AF65-F5344CB8AC3E}">
        <p14:creationId xmlns:p14="http://schemas.microsoft.com/office/powerpoint/2010/main" val="40622544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1872-49D9-452B-A62C-5FA2A1E34B3A}"/>
              </a:ext>
            </a:extLst>
          </p:cNvPr>
          <p:cNvSpPr>
            <a:spLocks noGrp="1"/>
          </p:cNvSpPr>
          <p:nvPr>
            <p:ph type="title"/>
          </p:nvPr>
        </p:nvSpPr>
        <p:spPr/>
        <p:txBody>
          <a:bodyPr/>
          <a:lstStyle/>
          <a:p>
            <a:r>
              <a:rPr lang="en-US" sz="4000" dirty="0"/>
              <a:t>Agenda</a:t>
            </a:r>
          </a:p>
        </p:txBody>
      </p:sp>
      <p:sp>
        <p:nvSpPr>
          <p:cNvPr id="3" name="Content Placeholder 2">
            <a:extLst>
              <a:ext uri="{FF2B5EF4-FFF2-40B4-BE49-F238E27FC236}">
                <a16:creationId xmlns:a16="http://schemas.microsoft.com/office/drawing/2014/main" id="{A130F6D1-02BF-4D69-9AA7-B85D16C90265}"/>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What is Fidelity and Why is it Important?</a:t>
            </a:r>
          </a:p>
          <a:p>
            <a:pPr marL="457200" indent="-457200">
              <a:buFont typeface="Arial" panose="020B0604020202020204" pitchFamily="34" charset="0"/>
              <a:buChar char="•"/>
            </a:pPr>
            <a:r>
              <a:rPr lang="en-US" dirty="0"/>
              <a:t>How Can We Use Fidelity Data? </a:t>
            </a:r>
          </a:p>
          <a:p>
            <a:pPr marL="457200" indent="-457200">
              <a:buFont typeface="Arial" panose="020B0604020202020204" pitchFamily="34" charset="0"/>
              <a:buChar char="•"/>
            </a:pPr>
            <a:r>
              <a:rPr lang="en-US" dirty="0"/>
              <a:t>Challenges and Opportunities:  Considerations </a:t>
            </a:r>
          </a:p>
          <a:p>
            <a:endParaRPr lang="en-US" dirty="0"/>
          </a:p>
          <a:p>
            <a:pPr algn="ctr"/>
            <a:r>
              <a:rPr lang="en-US" i="1" dirty="0"/>
              <a:t>Resources and opportunities for discussion </a:t>
            </a:r>
          </a:p>
          <a:p>
            <a:pPr algn="ctr"/>
            <a:r>
              <a:rPr lang="en-US" i="1" dirty="0"/>
              <a:t>are embedded throughout the session.</a:t>
            </a:r>
          </a:p>
          <a:p>
            <a:pPr algn="ctr"/>
            <a:endParaRPr lang="en-US" sz="1400" i="1" dirty="0"/>
          </a:p>
          <a:p>
            <a:endParaRPr lang="en-US" dirty="0"/>
          </a:p>
        </p:txBody>
      </p:sp>
      <p:sp>
        <p:nvSpPr>
          <p:cNvPr id="4" name="Slide Number Placeholder 3">
            <a:extLst>
              <a:ext uri="{FF2B5EF4-FFF2-40B4-BE49-F238E27FC236}">
                <a16:creationId xmlns:a16="http://schemas.microsoft.com/office/drawing/2014/main" id="{CC709E97-D01F-42EA-A84F-C8F3934C6001}"/>
              </a:ext>
            </a:extLst>
          </p:cNvPr>
          <p:cNvSpPr>
            <a:spLocks noGrp="1"/>
          </p:cNvSpPr>
          <p:nvPr>
            <p:ph type="sldNum" sz="quarter" idx="4294967295"/>
          </p:nvPr>
        </p:nvSpPr>
        <p:spPr>
          <a:xfrm>
            <a:off x="11818938" y="6356350"/>
            <a:ext cx="373062"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0462FEB-C181-8347-9EC4-DEDFCFCD9AD1}"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24</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283968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Objectives: Participants Will… </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Understand four aspects of fidelity and why it is important to collect and use data in these four areas.</a:t>
            </a:r>
          </a:p>
          <a:p>
            <a:pPr marL="342900" indent="-342900">
              <a:buFont typeface="Arial" panose="020B0604020202020204" pitchFamily="34" charset="0"/>
              <a:buChar char="•"/>
            </a:pPr>
            <a:r>
              <a:rPr lang="en-US" dirty="0"/>
              <a:t>Learn the process of measuring the fidelity of coaching.</a:t>
            </a:r>
          </a:p>
          <a:p>
            <a:pPr marL="342900" indent="-342900">
              <a:buFont typeface="Arial" panose="020B0604020202020204" pitchFamily="34" charset="0"/>
              <a:buChar char="•"/>
            </a:pPr>
            <a:r>
              <a:rPr lang="en-US" dirty="0"/>
              <a:t>Reflect on the information shared in the session and share insights with colleagues</a:t>
            </a:r>
            <a:r>
              <a:rPr lang="en-US" sz="2400" dirty="0"/>
              <a:t>. </a:t>
            </a:r>
          </a:p>
        </p:txBody>
      </p:sp>
      <p:sp>
        <p:nvSpPr>
          <p:cNvPr id="4" name="Slide Number Placeholder 3"/>
          <p:cNvSpPr>
            <a:spLocks noGrp="1"/>
          </p:cNvSpPr>
          <p:nvPr>
            <p:ph type="sldNum"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0462FEB-C181-8347-9EC4-DEDFCFCD9AD1}"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25</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53079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NCSI’s Modules on Coaching:  </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800" dirty="0"/>
              <a:t>Module 1: </a:t>
            </a:r>
            <a:r>
              <a:rPr lang="en-US" sz="2800" i="1" dirty="0"/>
              <a:t>Effective Practices for Coaches </a:t>
            </a:r>
          </a:p>
          <a:p>
            <a:pPr marL="1549400" lvl="1">
              <a:buFont typeface="Arial" panose="020B0604020202020204" pitchFamily="34" charset="0"/>
              <a:buChar char="•"/>
            </a:pPr>
            <a:r>
              <a:rPr lang="en-US" dirty="0"/>
              <a:t>Module Link: </a:t>
            </a:r>
            <a:r>
              <a:rPr lang="en-US" dirty="0">
                <a:hlinkClick r:id="rId3"/>
              </a:rPr>
              <a:t>http://airhsdlearning.airws.org/ncsi-effectivecoaching/11-15/story_flash.html</a:t>
            </a:r>
            <a:endParaRPr lang="en-US" dirty="0"/>
          </a:p>
          <a:p>
            <a:endParaRPr lang="en-US" i="1" dirty="0"/>
          </a:p>
          <a:p>
            <a:pPr marL="457200" indent="-457200">
              <a:buFont typeface="Arial" panose="020B0604020202020204" pitchFamily="34" charset="0"/>
              <a:buChar char="•"/>
            </a:pPr>
            <a:r>
              <a:rPr lang="en-US" sz="2800" dirty="0"/>
              <a:t>Module 2: </a:t>
            </a:r>
            <a:r>
              <a:rPr lang="en-US" sz="2800" i="1" dirty="0"/>
              <a:t>Measuring the Fidelity of Coaching </a:t>
            </a:r>
            <a:endParaRPr lang="en-US" dirty="0"/>
          </a:p>
        </p:txBody>
      </p:sp>
      <p:sp>
        <p:nvSpPr>
          <p:cNvPr id="4" name="Slide Number Placeholder 3"/>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sz="1800" b="0" i="0" u="none" strike="noStrike" kern="1200" cap="none" spc="0" normalizeH="0" baseline="0" noProof="0" smtClean="0">
                <a:ln>
                  <a:noFill/>
                </a:ln>
                <a:solidFill>
                  <a:srgbClr val="D4D4D4">
                    <a:lumMod val="75000"/>
                  </a:srgbClr>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sz="1800" b="0" i="0" u="none" strike="noStrike" kern="1200" cap="none" spc="0" normalizeH="0" baseline="0" noProof="0" dirty="0">
              <a:ln>
                <a:noFill/>
              </a:ln>
              <a:solidFill>
                <a:srgbClr val="D4D4D4">
                  <a:lumMod val="75000"/>
                </a:srgbClr>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F0D0BC9-EBED-4C7C-9929-5DAC1B666FC7}"/>
              </a:ext>
            </a:extLst>
          </p:cNvPr>
          <p:cNvSpPr txBox="1"/>
          <p:nvPr/>
        </p:nvSpPr>
        <p:spPr>
          <a:xfrm>
            <a:off x="10099342" y="5773796"/>
            <a:ext cx="2734103"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2017</a:t>
            </a:r>
          </a:p>
        </p:txBody>
      </p:sp>
      <p:sp>
        <p:nvSpPr>
          <p:cNvPr id="6" name="Explosion: 8 Points 5">
            <a:extLst>
              <a:ext uri="{FF2B5EF4-FFF2-40B4-BE49-F238E27FC236}">
                <a16:creationId xmlns:a16="http://schemas.microsoft.com/office/drawing/2014/main" id="{4B9C4D5A-895F-4A06-886D-E587209EDFB1}"/>
              </a:ext>
            </a:extLst>
          </p:cNvPr>
          <p:cNvSpPr/>
          <p:nvPr/>
        </p:nvSpPr>
        <p:spPr>
          <a:xfrm>
            <a:off x="7492621" y="3481765"/>
            <a:ext cx="4394579" cy="2292824"/>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Module forthcoming! </a:t>
            </a:r>
          </a:p>
        </p:txBody>
      </p:sp>
    </p:spTree>
    <p:extLst>
      <p:ext uri="{BB962C8B-B14F-4D97-AF65-F5344CB8AC3E}">
        <p14:creationId xmlns:p14="http://schemas.microsoft.com/office/powerpoint/2010/main" val="150625584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Module 1: Effective Practices for Coaches</a:t>
            </a:r>
          </a:p>
        </p:txBody>
      </p:sp>
      <p:pic>
        <p:nvPicPr>
          <p:cNvPr id="5" name="Content Placeholder 4" descr="screen shot of effective coaching practices module">
            <a:extLst>
              <a:ext uri="{FF2B5EF4-FFF2-40B4-BE49-F238E27FC236}">
                <a16:creationId xmlns:a16="http://schemas.microsoft.com/office/drawing/2014/main" id="{2BCB6182-6485-43DB-B220-27300A7C68FB}"/>
              </a:ext>
            </a:extLst>
          </p:cNvPr>
          <p:cNvPicPr>
            <a:picLocks noGrp="1" noChangeAspect="1"/>
          </p:cNvPicPr>
          <p:nvPr>
            <p:ph idx="1"/>
          </p:nvPr>
        </p:nvPicPr>
        <p:blipFill>
          <a:blip r:embed="rId2"/>
          <a:stretch>
            <a:fillRect/>
          </a:stretch>
        </p:blipFill>
        <p:spPr>
          <a:xfrm>
            <a:off x="2060812" y="1410577"/>
            <a:ext cx="7686657" cy="4171841"/>
          </a:xfrm>
          <a:prstGeom prst="rect">
            <a:avLst/>
          </a:prstGeom>
        </p:spPr>
      </p:pic>
      <p:sp>
        <p:nvSpPr>
          <p:cNvPr id="4" name="Slide Number Placeholder 3"/>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0D86EFB5-211C-4FB3-86DC-B0B81D87988B}"/>
              </a:ext>
            </a:extLst>
          </p:cNvPr>
          <p:cNvSpPr txBox="1"/>
          <p:nvPr/>
        </p:nvSpPr>
        <p:spPr>
          <a:xfrm>
            <a:off x="5759356" y="5773796"/>
            <a:ext cx="707409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2017; Module Link: http://airhsdlearning.airws.org/ncsi-effectivecoaching/11-15/story_flash.html</a:t>
            </a:r>
          </a:p>
        </p:txBody>
      </p:sp>
    </p:spTree>
    <p:extLst>
      <p:ext uri="{BB962C8B-B14F-4D97-AF65-F5344CB8AC3E}">
        <p14:creationId xmlns:p14="http://schemas.microsoft.com/office/powerpoint/2010/main" val="356639438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Alliance Building Strategies </a:t>
            </a:r>
          </a:p>
        </p:txBody>
      </p:sp>
      <p:sp>
        <p:nvSpPr>
          <p:cNvPr id="4" name="Slide Number Placeholder 3"/>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0D86EFB5-211C-4FB3-86DC-B0B81D87988B}"/>
              </a:ext>
            </a:extLst>
          </p:cNvPr>
          <p:cNvSpPr txBox="1"/>
          <p:nvPr/>
        </p:nvSpPr>
        <p:spPr>
          <a:xfrm>
            <a:off x="5759356" y="5773796"/>
            <a:ext cx="707409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2017; Module Link: http://airhsdlearning.airws.org/ncsi-effectivecoaching/11-15/story_flash.html</a:t>
            </a:r>
          </a:p>
        </p:txBody>
      </p:sp>
      <p:pic>
        <p:nvPicPr>
          <p:cNvPr id="8" name="Content Placeholder 7" descr="screen shot of alliance building strategies slide of module with three alliance bulding strategies circled by an oval ">
            <a:extLst>
              <a:ext uri="{FF2B5EF4-FFF2-40B4-BE49-F238E27FC236}">
                <a16:creationId xmlns:a16="http://schemas.microsoft.com/office/drawing/2014/main" id="{C5EF7F44-1982-411C-92AD-A54585234476}"/>
              </a:ext>
            </a:extLst>
          </p:cNvPr>
          <p:cNvPicPr>
            <a:picLocks noGrp="1" noChangeAspect="1"/>
          </p:cNvPicPr>
          <p:nvPr>
            <p:ph idx="1"/>
          </p:nvPr>
        </p:nvPicPr>
        <p:blipFill>
          <a:blip r:embed="rId2"/>
          <a:stretch>
            <a:fillRect/>
          </a:stretch>
        </p:blipFill>
        <p:spPr>
          <a:xfrm>
            <a:off x="1497748" y="1433146"/>
            <a:ext cx="8819960" cy="4340650"/>
          </a:xfrm>
          <a:prstGeom prst="rect">
            <a:avLst/>
          </a:prstGeom>
        </p:spPr>
      </p:pic>
      <p:sp>
        <p:nvSpPr>
          <p:cNvPr id="9" name="Oval 8">
            <a:extLst>
              <a:ext uri="{FF2B5EF4-FFF2-40B4-BE49-F238E27FC236}">
                <a16:creationId xmlns:a16="http://schemas.microsoft.com/office/drawing/2014/main" id="{0243B1BB-F31B-489E-BABB-D72D0A80603E}"/>
              </a:ext>
              <a:ext uri="{C183D7F6-B498-43B3-948B-1728B52AA6E4}">
                <adec:decorative xmlns="" xmlns:adec="http://schemas.microsoft.com/office/drawing/2017/decorative" val="1"/>
              </a:ext>
            </a:extLst>
          </p:cNvPr>
          <p:cNvSpPr/>
          <p:nvPr/>
        </p:nvSpPr>
        <p:spPr>
          <a:xfrm>
            <a:off x="3671247" y="2866030"/>
            <a:ext cx="3084394" cy="2374711"/>
          </a:xfrm>
          <a:prstGeom prst="ellipse">
            <a:avLst/>
          </a:prstGeom>
          <a:noFill/>
          <a:ln w="952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736537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Alliance Building Strategies </a:t>
            </a:r>
          </a:p>
        </p:txBody>
      </p:sp>
      <p:sp>
        <p:nvSpPr>
          <p:cNvPr id="4" name="Slide Number Placeholder 3"/>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0D86EFB5-211C-4FB3-86DC-B0B81D87988B}"/>
              </a:ext>
            </a:extLst>
          </p:cNvPr>
          <p:cNvSpPr txBox="1"/>
          <p:nvPr/>
        </p:nvSpPr>
        <p:spPr>
          <a:xfrm>
            <a:off x="5609227" y="5757783"/>
            <a:ext cx="707409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2017; Module Link: http://airhsdlearning.airws.org/ncsi-effectivecoaching/11-15/story_flash.html</a:t>
            </a:r>
          </a:p>
        </p:txBody>
      </p:sp>
      <p:pic>
        <p:nvPicPr>
          <p:cNvPr id="8" name="Picture 7" descr="screen shot of alliance-building strategies slide of module  with strategies that convey that coaching is a collaborative practice circled by red oval">
            <a:extLst>
              <a:ext uri="{FF2B5EF4-FFF2-40B4-BE49-F238E27FC236}">
                <a16:creationId xmlns:a16="http://schemas.microsoft.com/office/drawing/2014/main" id="{1154DD8C-7D71-4BAD-862F-0935FEB24884}"/>
              </a:ext>
            </a:extLst>
          </p:cNvPr>
          <p:cNvPicPr>
            <a:picLocks noChangeAspect="1"/>
          </p:cNvPicPr>
          <p:nvPr/>
        </p:nvPicPr>
        <p:blipFill>
          <a:blip r:embed="rId2"/>
          <a:stretch>
            <a:fillRect/>
          </a:stretch>
        </p:blipFill>
        <p:spPr>
          <a:xfrm>
            <a:off x="1229709" y="1367753"/>
            <a:ext cx="8792296" cy="4353702"/>
          </a:xfrm>
          <a:prstGeom prst="rect">
            <a:avLst/>
          </a:prstGeom>
        </p:spPr>
      </p:pic>
      <p:sp>
        <p:nvSpPr>
          <p:cNvPr id="7" name="Oval 6">
            <a:extLst>
              <a:ext uri="{FF2B5EF4-FFF2-40B4-BE49-F238E27FC236}">
                <a16:creationId xmlns:a16="http://schemas.microsoft.com/office/drawing/2014/main" id="{E70AE470-38D3-4C29-95A9-82CD6CECB2F4}"/>
              </a:ext>
              <a:ext uri="{C183D7F6-B498-43B3-948B-1728B52AA6E4}">
                <adec:decorative xmlns="" xmlns:adec="http://schemas.microsoft.com/office/drawing/2017/decorative" val="1"/>
              </a:ext>
            </a:extLst>
          </p:cNvPr>
          <p:cNvSpPr/>
          <p:nvPr/>
        </p:nvSpPr>
        <p:spPr>
          <a:xfrm>
            <a:off x="6755641" y="2421467"/>
            <a:ext cx="3266364" cy="3283363"/>
          </a:xfrm>
          <a:prstGeom prst="ellipse">
            <a:avLst/>
          </a:prstGeom>
          <a:noFill/>
          <a:ln w="9525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84066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33EED1-6ED8-F74F-8273-7B4D93EDBD72}"/>
              </a:ext>
            </a:extLst>
          </p:cNvPr>
          <p:cNvSpPr>
            <a:spLocks noGrp="1"/>
          </p:cNvSpPr>
          <p:nvPr>
            <p:ph type="body" sz="quarter" idx="10"/>
          </p:nvPr>
        </p:nvSpPr>
        <p:spPr/>
        <p:txBody>
          <a:bodyPr/>
          <a:lstStyle/>
          <a:p>
            <a:r>
              <a:rPr lang="en-US"/>
              <a:t>Become aware of a research-based model for coaching</a:t>
            </a:r>
            <a:endParaRPr lang="en-US" dirty="0"/>
          </a:p>
        </p:txBody>
      </p:sp>
      <p:sp>
        <p:nvSpPr>
          <p:cNvPr id="3" name="Text Placeholder 2">
            <a:extLst>
              <a:ext uri="{FF2B5EF4-FFF2-40B4-BE49-F238E27FC236}">
                <a16:creationId xmlns:a16="http://schemas.microsoft.com/office/drawing/2014/main" id="{27D35AEB-4435-5043-B541-33EC4DDE3EC4}"/>
              </a:ext>
            </a:extLst>
          </p:cNvPr>
          <p:cNvSpPr>
            <a:spLocks noGrp="1"/>
          </p:cNvSpPr>
          <p:nvPr>
            <p:ph type="body" sz="quarter" idx="11"/>
          </p:nvPr>
        </p:nvSpPr>
        <p:spPr/>
        <p:txBody>
          <a:bodyPr/>
          <a:lstStyle/>
          <a:p>
            <a:r>
              <a:rPr lang="en-US"/>
              <a:t>Identify what you want to learn more about and how to access resources</a:t>
            </a:r>
            <a:endParaRPr lang="en-US" dirty="0"/>
          </a:p>
        </p:txBody>
      </p:sp>
      <p:sp>
        <p:nvSpPr>
          <p:cNvPr id="4" name="Text Placeholder 3">
            <a:extLst>
              <a:ext uri="{FF2B5EF4-FFF2-40B4-BE49-F238E27FC236}">
                <a16:creationId xmlns:a16="http://schemas.microsoft.com/office/drawing/2014/main" id="{5C914F0E-2249-2A45-B990-A124187D6A7E}"/>
              </a:ext>
            </a:extLst>
          </p:cNvPr>
          <p:cNvSpPr>
            <a:spLocks noGrp="1"/>
          </p:cNvSpPr>
          <p:nvPr>
            <p:ph type="body" sz="quarter" idx="12"/>
          </p:nvPr>
        </p:nvSpPr>
        <p:spPr/>
        <p:txBody>
          <a:bodyPr/>
          <a:lstStyle/>
          <a:p>
            <a:r>
              <a:rPr lang="en-US"/>
              <a:t>Gain knowledge about what effective coaching looks like</a:t>
            </a:r>
            <a:endParaRPr lang="en-US" dirty="0"/>
          </a:p>
        </p:txBody>
      </p:sp>
      <p:sp>
        <p:nvSpPr>
          <p:cNvPr id="14" name="Title 13">
            <a:extLst>
              <a:ext uri="{FF2B5EF4-FFF2-40B4-BE49-F238E27FC236}">
                <a16:creationId xmlns:a16="http://schemas.microsoft.com/office/drawing/2014/main" id="{B26A611B-0568-F344-9084-278B5D2898C0}"/>
              </a:ext>
            </a:extLst>
          </p:cNvPr>
          <p:cNvSpPr>
            <a:spLocks noGrp="1"/>
          </p:cNvSpPr>
          <p:nvPr>
            <p:ph type="title"/>
          </p:nvPr>
        </p:nvSpPr>
        <p:spPr/>
        <p:txBody>
          <a:bodyPr/>
          <a:lstStyle/>
          <a:p>
            <a:pPr algn="ctr"/>
            <a:r>
              <a:rPr lang="en-US" dirty="0"/>
              <a:t>Objectives</a:t>
            </a:r>
          </a:p>
        </p:txBody>
      </p:sp>
    </p:spTree>
    <p:extLst>
      <p:ext uri="{BB962C8B-B14F-4D97-AF65-F5344CB8AC3E}">
        <p14:creationId xmlns:p14="http://schemas.microsoft.com/office/powerpoint/2010/main" val="4252786265"/>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Is Fidelity? </a:t>
            </a:r>
          </a:p>
        </p:txBody>
      </p:sp>
      <p:sp>
        <p:nvSpPr>
          <p:cNvPr id="3" name="Content Placeholder 2"/>
          <p:cNvSpPr>
            <a:spLocks noGrp="1"/>
          </p:cNvSpPr>
          <p:nvPr>
            <p:ph idx="1"/>
          </p:nvPr>
        </p:nvSpPr>
        <p:spPr/>
        <p:txBody>
          <a:bodyPr/>
          <a:lstStyle/>
          <a:p>
            <a:r>
              <a:rPr lang="en-US" i="1" dirty="0"/>
              <a:t>“Fidelity of implementation </a:t>
            </a:r>
            <a:r>
              <a:rPr lang="en-US" dirty="0"/>
              <a:t>is traditionally defined as the determination of how well an intervention is implemented in comparison with the original program design.” (O’Donnell, 2008, p. 33)</a:t>
            </a:r>
          </a:p>
          <a:p>
            <a:pPr marL="0" indent="0">
              <a:buNone/>
            </a:pPr>
            <a:endParaRPr lang="en-US" dirty="0"/>
          </a:p>
          <a:p>
            <a:pPr marL="0" indent="0">
              <a:buNone/>
            </a:pPr>
            <a:r>
              <a:rPr lang="en-US" dirty="0"/>
              <a:t>OR </a:t>
            </a:r>
          </a:p>
          <a:p>
            <a:r>
              <a:rPr lang="en-US" dirty="0"/>
              <a:t>The degree to which a program is used as it was designed to be used.  </a:t>
            </a:r>
          </a:p>
        </p:txBody>
      </p:sp>
      <p:sp>
        <p:nvSpPr>
          <p:cNvPr id="4" name="Slide Number Placeholder 3"/>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5" name="Text Placeholder 2">
            <a:extLst>
              <a:ext uri="{FF2B5EF4-FFF2-40B4-BE49-F238E27FC236}">
                <a16:creationId xmlns:a16="http://schemas.microsoft.com/office/drawing/2014/main" id="{630E47DA-3FD8-4A91-97D7-F6ADAC798778}"/>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Tree>
    <p:extLst>
      <p:ext uri="{BB962C8B-B14F-4D97-AF65-F5344CB8AC3E}">
        <p14:creationId xmlns:p14="http://schemas.microsoft.com/office/powerpoint/2010/main" val="1048292190"/>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Is Fidelity? </a:t>
            </a:r>
          </a:p>
        </p:txBody>
      </p:sp>
      <p:pic>
        <p:nvPicPr>
          <p:cNvPr id="5" name="Content Placeholder 2" descr="fidelity with four boxes coming off of it: &quot;Adherence to essential ingredients&quot;, &quot;quality&quot;, &quot;dose (frequency and duration)&quot;, and &quot;participant responsiveness&quot;"/>
          <p:cNvPicPr>
            <a:picLocks noGrp="1" noChangeAspect="1"/>
          </p:cNvPicPr>
          <p:nvPr>
            <p:ph idx="1"/>
          </p:nvPr>
        </p:nvPicPr>
        <p:blipFill>
          <a:blip r:embed="rId3"/>
          <a:stretch>
            <a:fillRect/>
          </a:stretch>
        </p:blipFill>
        <p:spPr>
          <a:xfrm>
            <a:off x="3168650" y="2078715"/>
            <a:ext cx="5467350" cy="3681842"/>
          </a:xfrm>
          <a:prstGeom prst="rect">
            <a:avLst/>
          </a:prstGeom>
        </p:spPr>
      </p:pic>
      <p:sp>
        <p:nvSpPr>
          <p:cNvPr id="3" name="Text Placeholder 2"/>
          <p:cNvSpPr>
            <a:spLocks noGrp="1"/>
          </p:cNvSpPr>
          <p:nvPr>
            <p:ph type="body" sz="quarter" idx="4294967295"/>
          </p:nvPr>
        </p:nvSpPr>
        <p:spPr>
          <a:xfrm>
            <a:off x="8939284" y="5801862"/>
            <a:ext cx="2947916" cy="238125"/>
          </a:xfrm>
        </p:spPr>
        <p:txBody>
          <a:bodyPr/>
          <a:lstStyle/>
          <a:p>
            <a:r>
              <a:rPr lang="en-US" sz="1200" dirty="0"/>
              <a:t>Sources: Pierce, 2018; Pierce &amp; Ferguson, 2015c, p. 1.</a:t>
            </a:r>
          </a:p>
        </p:txBody>
      </p:sp>
      <p:sp>
        <p:nvSpPr>
          <p:cNvPr id="4" name="Slide Number Placeholder 3"/>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71EF7F20-F0B2-4D78-8D88-FBFD90CF62DD}"/>
              </a:ext>
            </a:extLst>
          </p:cNvPr>
          <p:cNvSpPr/>
          <p:nvPr/>
        </p:nvSpPr>
        <p:spPr>
          <a:xfrm>
            <a:off x="254646" y="2587302"/>
            <a:ext cx="2912534" cy="92333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666E7F"/>
                </a:solidFill>
                <a:effectLst/>
                <a:uLnTx/>
                <a:uFillTx/>
                <a:latin typeface="Arial" panose="020B0604020202020204" pitchFamily="34" charset="0"/>
                <a:ea typeface="+mn-ea"/>
                <a:cs typeface="+mn-cs"/>
              </a:rPr>
              <a:t>The presence of the most important “ingredients” of the innovation.</a:t>
            </a:r>
          </a:p>
        </p:txBody>
      </p:sp>
      <p:sp>
        <p:nvSpPr>
          <p:cNvPr id="7" name="Rectangle 6">
            <a:extLst>
              <a:ext uri="{FF2B5EF4-FFF2-40B4-BE49-F238E27FC236}">
                <a16:creationId xmlns:a16="http://schemas.microsoft.com/office/drawing/2014/main" id="{FE4D8AF8-4AE4-49F6-885E-4471B1D331DF}"/>
              </a:ext>
            </a:extLst>
          </p:cNvPr>
          <p:cNvSpPr/>
          <p:nvPr/>
        </p:nvSpPr>
        <p:spPr>
          <a:xfrm>
            <a:off x="8839200" y="2587201"/>
            <a:ext cx="3048000" cy="923330"/>
          </a:xfrm>
          <a:prstGeom prst="rect">
            <a:avLst/>
          </a:prstGeom>
        </p:spPr>
        <p:txBody>
          <a:bodyPr wrap="square">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800" b="0" i="1" u="none" strike="noStrike" kern="1200" cap="none" spc="0" normalizeH="0" baseline="0" noProof="0" dirty="0">
                <a:ln>
                  <a:noFill/>
                </a:ln>
                <a:solidFill>
                  <a:srgbClr val="666E7F"/>
                </a:solidFill>
                <a:effectLst/>
                <a:uLnTx/>
                <a:uFillTx/>
                <a:latin typeface="Arial" panose="020B0604020202020204" pitchFamily="34" charset="0"/>
                <a:ea typeface="+mn-ea"/>
                <a:cs typeface="+mn-cs"/>
              </a:rPr>
              <a:t>The degree to which the innovation is delivered according to ideal use. </a:t>
            </a:r>
          </a:p>
        </p:txBody>
      </p:sp>
      <p:sp>
        <p:nvSpPr>
          <p:cNvPr id="8" name="Rectangle 7">
            <a:extLst>
              <a:ext uri="{FF2B5EF4-FFF2-40B4-BE49-F238E27FC236}">
                <a16:creationId xmlns:a16="http://schemas.microsoft.com/office/drawing/2014/main" id="{EF0CE0E5-ECE9-4B24-B6A4-88892DF05230}"/>
              </a:ext>
            </a:extLst>
          </p:cNvPr>
          <p:cNvSpPr/>
          <p:nvPr/>
        </p:nvSpPr>
        <p:spPr>
          <a:xfrm>
            <a:off x="97191" y="4402054"/>
            <a:ext cx="3069989" cy="1283428"/>
          </a:xfrm>
          <a:prstGeom prst="rect">
            <a:avLst/>
          </a:prstGeom>
        </p:spPr>
        <p:txBody>
          <a:bodyPr wrap="square">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800" b="0" i="1" u="none" strike="noStrike" kern="1200" cap="none" spc="0" normalizeH="0" baseline="0" noProof="0" dirty="0">
                <a:ln>
                  <a:noFill/>
                </a:ln>
                <a:solidFill>
                  <a:srgbClr val="666E7F"/>
                </a:solidFill>
                <a:effectLst/>
                <a:uLnTx/>
                <a:uFillTx/>
                <a:latin typeface="Arial" panose="020B0604020202020204" pitchFamily="34" charset="0"/>
                <a:ea typeface="+mn-ea"/>
                <a:cs typeface="+mn-cs"/>
              </a:rPr>
              <a:t>The amount of the innovation received by the participants.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8B557FAB-387F-437D-AD30-06424A356691}"/>
              </a:ext>
            </a:extLst>
          </p:cNvPr>
          <p:cNvSpPr/>
          <p:nvPr/>
        </p:nvSpPr>
        <p:spPr>
          <a:xfrm>
            <a:off x="8737600" y="4258937"/>
            <a:ext cx="3251200" cy="923330"/>
          </a:xfrm>
          <a:prstGeom prst="rect">
            <a:avLst/>
          </a:prstGeom>
        </p:spPr>
        <p:txBody>
          <a:bodyPr wrap="square">
            <a:spAutoFit/>
          </a:bodyPr>
          <a:lstStyle/>
          <a:p>
            <a:pPr marL="0" marR="0" lvl="0" indent="0" algn="ctr" defTabSz="914400" rtl="0" eaLnBrk="0" fontAlgn="base" latinLnBrk="0" hangingPunct="0">
              <a:lnSpc>
                <a:spcPct val="100000"/>
              </a:lnSpc>
              <a:spcBef>
                <a:spcPct val="30000"/>
              </a:spcBef>
              <a:spcAft>
                <a:spcPct val="0"/>
              </a:spcAft>
              <a:buClrTx/>
              <a:buSzTx/>
              <a:buFontTx/>
              <a:buNone/>
              <a:tabLst/>
              <a:defRPr/>
            </a:pPr>
            <a:r>
              <a:rPr kumimoji="0" lang="en-US" sz="1800" b="0" i="1" u="none" strike="noStrike" kern="1200" cap="none" spc="0" normalizeH="0" baseline="0" noProof="0" dirty="0">
                <a:ln>
                  <a:noFill/>
                </a:ln>
                <a:solidFill>
                  <a:srgbClr val="666E7F"/>
                </a:solidFill>
                <a:effectLst/>
                <a:uLnTx/>
                <a:uFillTx/>
                <a:latin typeface="Arial" panose="020B0604020202020204" pitchFamily="34" charset="0"/>
                <a:ea typeface="+mn-ea"/>
                <a:cs typeface="+mn-cs"/>
              </a:rPr>
              <a:t>The degree to which recipients are engaged with the innovation.</a:t>
            </a:r>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01770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Why Is Fidelity of Coaching Important?</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i="1" dirty="0">
                <a:solidFill>
                  <a:schemeClr val="tx1"/>
                </a:solidFill>
                <a:latin typeface="ITC Franklin Gothic Std Bk Cd"/>
                <a:ea typeface="ＭＳ Ｐゴシック" pitchFamily="-48" charset="-128"/>
              </a:rPr>
              <a:t>Evidence-based </a:t>
            </a:r>
            <a:r>
              <a:rPr lang="en-US" dirty="0">
                <a:solidFill>
                  <a:schemeClr val="tx1"/>
                </a:solidFill>
                <a:latin typeface="ITC Franklin Gothic Std Bk Cd"/>
                <a:ea typeface="ＭＳ Ｐゴシック" pitchFamily="-48" charset="-128"/>
              </a:rPr>
              <a:t>or </a:t>
            </a:r>
            <a:r>
              <a:rPr lang="en-US" i="1" dirty="0">
                <a:solidFill>
                  <a:schemeClr val="tx1"/>
                </a:solidFill>
                <a:latin typeface="ITC Franklin Gothic Std Bk Cd"/>
                <a:ea typeface="ＭＳ Ｐゴシック" pitchFamily="-48" charset="-128"/>
              </a:rPr>
              <a:t>research-based </a:t>
            </a:r>
            <a:r>
              <a:rPr lang="en-US" dirty="0">
                <a:solidFill>
                  <a:schemeClr val="tx1"/>
                </a:solidFill>
                <a:latin typeface="ITC Franklin Gothic Std Bk Cd"/>
                <a:ea typeface="ＭＳ Ｐゴシック" pitchFamily="-48" charset="-128"/>
              </a:rPr>
              <a:t>programs are most effective when they are used according to specific guidelines established by research studies.  </a:t>
            </a:r>
          </a:p>
          <a:p>
            <a:pPr marL="457200" indent="-457200">
              <a:buFont typeface="Arial" panose="020B0604020202020204" pitchFamily="34" charset="0"/>
              <a:buChar char="•"/>
            </a:pPr>
            <a:r>
              <a:rPr lang="en-US" dirty="0">
                <a:solidFill>
                  <a:schemeClr val="tx1"/>
                </a:solidFill>
                <a:latin typeface="ITC Franklin Gothic Std Bk Cd"/>
                <a:ea typeface="ＭＳ Ｐゴシック" pitchFamily="-48" charset="-128"/>
              </a:rPr>
              <a:t>For teachers to see the same effects with students “in the real world,” programs must be used in ways that are similar to how they were used in research settings.</a:t>
            </a:r>
            <a:endParaRPr lang="en-US" dirty="0"/>
          </a:p>
          <a:p>
            <a:pPr marL="457200" indent="-457200">
              <a:buFont typeface="Arial" panose="020B0604020202020204" pitchFamily="34" charset="0"/>
              <a:buChar char="•"/>
            </a:pPr>
            <a:r>
              <a:rPr lang="en-US" dirty="0"/>
              <a:t>If the four effective coaching practices are used as they were designed to be used, coaches </a:t>
            </a:r>
            <a:r>
              <a:rPr lang="en-US" i="1" dirty="0"/>
              <a:t>can</a:t>
            </a:r>
            <a:r>
              <a:rPr lang="en-US" dirty="0"/>
              <a:t> expect to see improved teaching and student learning. </a:t>
            </a:r>
          </a:p>
          <a:p>
            <a:endParaRPr lang="en-US" dirty="0"/>
          </a:p>
          <a:p>
            <a:pPr lvl="1"/>
            <a:endParaRPr lang="en-US" dirty="0"/>
          </a:p>
          <a:p>
            <a:endParaRPr lang="en-US" dirty="0"/>
          </a:p>
        </p:txBody>
      </p:sp>
      <p:sp>
        <p:nvSpPr>
          <p:cNvPr id="4" name="Text Placeholder 3"/>
          <p:cNvSpPr>
            <a:spLocks noGrp="1"/>
          </p:cNvSpPr>
          <p:nvPr>
            <p:ph type="body" sz="quarter" idx="4294967295"/>
          </p:nvPr>
        </p:nvSpPr>
        <p:spPr>
          <a:xfrm>
            <a:off x="6005014" y="5786652"/>
            <a:ext cx="7756477" cy="339512"/>
          </a:xfrm>
        </p:spPr>
        <p:txBody>
          <a:bodyPr/>
          <a:lstStyle/>
          <a:p>
            <a:r>
              <a:rPr lang="en-US" sz="1200" dirty="0"/>
              <a:t>Sources: Pierce, 2018; Pierce &amp; Ferguson, 2015c; Dusenbury, Brannigan, Falco, &amp; Hansen, 2003. </a:t>
            </a:r>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9880915"/>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Are Coaching Fidelity Data Used?</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Coaches can use fidelity data to reflect on their practice and to continuously improve support for improved teaching and student learning. </a:t>
            </a:r>
          </a:p>
          <a:p>
            <a:endParaRPr lang="en-US" dirty="0"/>
          </a:p>
          <a:p>
            <a:pPr lvl="1"/>
            <a:endParaRPr lang="en-US" dirty="0"/>
          </a:p>
          <a:p>
            <a:endParaRPr lang="en-US" dirty="0"/>
          </a:p>
        </p:txBody>
      </p:sp>
      <p:sp>
        <p:nvSpPr>
          <p:cNvPr id="4" name="Text Placeholder 3"/>
          <p:cNvSpPr>
            <a:spLocks noGrp="1"/>
          </p:cNvSpPr>
          <p:nvPr>
            <p:ph type="body" sz="quarter" idx="4294967295"/>
          </p:nvPr>
        </p:nvSpPr>
        <p:spPr>
          <a:xfrm>
            <a:off x="6237027" y="5783406"/>
            <a:ext cx="5650173" cy="342757"/>
          </a:xfrm>
        </p:spPr>
        <p:txBody>
          <a:bodyPr/>
          <a:lstStyle/>
          <a:p>
            <a:r>
              <a:rPr lang="en-US" sz="1200" dirty="0"/>
              <a:t>Sources: Pierce, 2018; Pierce &amp; Ferguson, 2015c; Dusenbury, Brannigan, Falco, &amp; Hansen, 2003. </a:t>
            </a:r>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7239590"/>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Are Coaching Fidelity Data Used?</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Fidelity data help coaches answer several questions, including these: </a:t>
            </a:r>
          </a:p>
          <a:p>
            <a:pPr lvl="1"/>
            <a:r>
              <a:rPr lang="en-US" dirty="0"/>
              <a:t>Did coaching contain the four effective coaching practices? </a:t>
            </a:r>
          </a:p>
          <a:p>
            <a:pPr lvl="1"/>
            <a:r>
              <a:rPr lang="en-US" dirty="0"/>
              <a:t>To what degree did use of the four effective practices align with research recommendations? </a:t>
            </a:r>
          </a:p>
          <a:p>
            <a:pPr lvl="1"/>
            <a:r>
              <a:rPr lang="en-US" dirty="0"/>
              <a:t>How are teachers and students responding to coaching? </a:t>
            </a:r>
          </a:p>
          <a:p>
            <a:pPr lvl="1"/>
            <a:r>
              <a:rPr lang="en-US" dirty="0"/>
              <a:t>How can coaching continue to develop? </a:t>
            </a:r>
          </a:p>
          <a:p>
            <a:endParaRPr lang="en-US" dirty="0"/>
          </a:p>
          <a:p>
            <a:endParaRPr lang="en-US" dirty="0"/>
          </a:p>
          <a:p>
            <a:endParaRPr lang="en-US" dirty="0"/>
          </a:p>
          <a:p>
            <a:pPr lvl="1"/>
            <a:endParaRPr lang="en-US" dirty="0"/>
          </a:p>
          <a:p>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 Placeholder 3">
            <a:extLst>
              <a:ext uri="{FF2B5EF4-FFF2-40B4-BE49-F238E27FC236}">
                <a16:creationId xmlns:a16="http://schemas.microsoft.com/office/drawing/2014/main" id="{1EC0C47A-F20C-44BE-B354-B93DF638A015}"/>
              </a:ext>
            </a:extLst>
          </p:cNvPr>
          <p:cNvSpPr txBox="1">
            <a:spLocks/>
          </p:cNvSpPr>
          <p:nvPr/>
        </p:nvSpPr>
        <p:spPr bwMode="auto">
          <a:xfrm>
            <a:off x="6237027" y="5783406"/>
            <a:ext cx="5650173" cy="34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Sources: Pierce, 2018; Pierce &amp; Ferguson, 2015c; </a:t>
            </a:r>
            <a:r>
              <a:rPr kumimoji="0" lang="en-US" sz="1200" b="0" i="0" u="none" strike="noStrike" kern="0" cap="none" spc="0" normalizeH="0" baseline="0" noProof="0" dirty="0" err="1">
                <a:ln>
                  <a:noFill/>
                </a:ln>
                <a:solidFill>
                  <a:srgbClr val="666E7F"/>
                </a:solidFill>
                <a:effectLst/>
                <a:uLnTx/>
                <a:uFillTx/>
                <a:latin typeface="Calibri" pitchFamily="34" charset="0"/>
                <a:ea typeface="ＭＳ Ｐゴシック" charset="-128"/>
                <a:cs typeface="Calibri" pitchFamily="34" charset="0"/>
              </a:rPr>
              <a:t>Dusenbury</a:t>
            </a: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 Brannigan, Falco, &amp; Hansen, 2003. </a:t>
            </a:r>
          </a:p>
        </p:txBody>
      </p:sp>
    </p:spTree>
    <p:extLst>
      <p:ext uri="{BB962C8B-B14F-4D97-AF65-F5344CB8AC3E}">
        <p14:creationId xmlns:p14="http://schemas.microsoft.com/office/powerpoint/2010/main" val="2965821844"/>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Tools for Measuring the Fidelity of Coaching </a:t>
            </a:r>
          </a:p>
        </p:txBody>
      </p:sp>
      <p:sp>
        <p:nvSpPr>
          <p:cNvPr id="3" name="Content Placeholder 2"/>
          <p:cNvSpPr>
            <a:spLocks noGrp="1"/>
          </p:cNvSpPr>
          <p:nvPr>
            <p:ph idx="1"/>
          </p:nvPr>
        </p:nvSpPr>
        <p:spPr>
          <a:xfrm>
            <a:off x="304800" y="1450075"/>
            <a:ext cx="11582400" cy="4525963"/>
          </a:xfrm>
        </p:spPr>
        <p:txBody>
          <a:bodyPr/>
          <a:lstStyle/>
          <a:p>
            <a:pPr marL="342900" indent="-342900">
              <a:buFont typeface="Arial" panose="020B0604020202020204" pitchFamily="34" charset="0"/>
              <a:buChar char="•"/>
            </a:pPr>
            <a:r>
              <a:rPr lang="en-US" sz="2400" dirty="0"/>
              <a:t>Effective Coaching of Teachers: Fidelity Tool Worksheet</a:t>
            </a:r>
          </a:p>
          <a:p>
            <a:pPr lvl="1"/>
            <a:r>
              <a:rPr lang="en-US" sz="2000" dirty="0">
                <a:hlinkClick r:id="rId3"/>
              </a:rPr>
              <a:t>https://docs.google.com/viewerng/viewer?url=https://ncsi-library.wested.org/system/resources/documents/000/000/058/original/NCSI_Coaching-Fidelity-Tool_Worksheet-508_1_.pdf?1490127910</a:t>
            </a:r>
            <a:endParaRPr lang="en-US" sz="2000" dirty="0"/>
          </a:p>
          <a:p>
            <a:pPr marL="342900" indent="-342900">
              <a:buFont typeface="Arial" panose="020B0604020202020204" pitchFamily="34" charset="0"/>
              <a:buChar char="•"/>
            </a:pPr>
            <a:r>
              <a:rPr lang="en-US" sz="2400" dirty="0"/>
              <a:t>Effective Coaching of Teachers: Fidelity Tool Rubric </a:t>
            </a:r>
          </a:p>
          <a:p>
            <a:pPr lvl="1"/>
            <a:r>
              <a:rPr lang="en-US" sz="2000" dirty="0">
                <a:hlinkClick r:id="rId4"/>
              </a:rPr>
              <a:t>https://docs.google.com/viewerng/viewer?url=https://ncsi-library.wested.org/system/resources/documents/000/000/059/original/NCSI_Coaching-Fidelity-Tool_Rubric-508_1_.pdf?1490204815</a:t>
            </a:r>
            <a:endParaRPr lang="en-US" sz="2000" dirty="0"/>
          </a:p>
          <a:p>
            <a:pPr marL="342900" indent="-342900">
              <a:buFont typeface="Arial" panose="020B0604020202020204" pitchFamily="34" charset="0"/>
              <a:buChar char="•"/>
            </a:pPr>
            <a:r>
              <a:rPr lang="en-US" sz="2400" dirty="0"/>
              <a:t>Effective Coaching of Teachers: Sample Completed Fidelity Tool Worksheet </a:t>
            </a:r>
          </a:p>
          <a:p>
            <a:pPr lvl="1"/>
            <a:r>
              <a:rPr lang="en-US" sz="2000" dirty="0">
                <a:hlinkClick r:id="rId5"/>
              </a:rPr>
              <a:t>https://docs.google.com/viewerng/viewer?url=https://ncsi-library.wested.org/system/resources/documents/000/000/189/original/NCSI_Coaching-Fidelity-Tool_Worksheet_completed-sample-508_(2).pdf?1497294973</a:t>
            </a:r>
            <a:endParaRPr lang="en-US" sz="2000" dirty="0"/>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4" name="Explosion: 8 Points 3">
            <a:extLst>
              <a:ext uri="{FF2B5EF4-FFF2-40B4-BE49-F238E27FC236}">
                <a16:creationId xmlns:a16="http://schemas.microsoft.com/office/drawing/2014/main" id="{59B93CBF-E042-4BBA-8B6E-74579ED222DD}"/>
              </a:ext>
            </a:extLst>
          </p:cNvPr>
          <p:cNvSpPr/>
          <p:nvPr/>
        </p:nvSpPr>
        <p:spPr>
          <a:xfrm>
            <a:off x="4271749" y="2680374"/>
            <a:ext cx="4490113" cy="28060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Module forthcoming!</a:t>
            </a:r>
          </a:p>
        </p:txBody>
      </p:sp>
    </p:spTree>
    <p:extLst>
      <p:ext uri="{BB962C8B-B14F-4D97-AF65-F5344CB8AC3E}">
        <p14:creationId xmlns:p14="http://schemas.microsoft.com/office/powerpoint/2010/main" val="28225004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Getting Ready: The Materials  </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800" i="1" dirty="0"/>
              <a:t>Effective Coaching of Teachers: Fidelity Tool </a:t>
            </a:r>
            <a:r>
              <a:rPr lang="en-US" sz="2800" i="1" u="sng" dirty="0"/>
              <a:t>Worksheet</a:t>
            </a:r>
          </a:p>
          <a:p>
            <a:pPr lvl="1"/>
            <a:r>
              <a:rPr lang="en-US" sz="2400" dirty="0"/>
              <a:t>Blank worksheet used to record fidelity data </a:t>
            </a:r>
          </a:p>
          <a:p>
            <a:pPr lvl="1"/>
            <a:r>
              <a:rPr lang="en-US" sz="2400" dirty="0"/>
              <a:t>Describes who is involved in the process </a:t>
            </a:r>
          </a:p>
          <a:p>
            <a:pPr lvl="1"/>
            <a:r>
              <a:rPr lang="en-US" sz="2400" dirty="0"/>
              <a:t>Provides step-by-step instructions for collecting fidelity data </a:t>
            </a:r>
          </a:p>
          <a:p>
            <a:pPr marL="635000" lvl="1" indent="0">
              <a:buNone/>
            </a:pPr>
            <a:endParaRPr lang="en-US" sz="2400" dirty="0"/>
          </a:p>
          <a:p>
            <a:pPr marL="457200" indent="-457200">
              <a:buFont typeface="Arial" panose="020B0604020202020204" pitchFamily="34" charset="0"/>
              <a:buChar char="•"/>
            </a:pPr>
            <a:r>
              <a:rPr lang="en-US" sz="2800" i="1" dirty="0"/>
              <a:t>Effective Coaching of Teachers: Fidelity Tool </a:t>
            </a:r>
            <a:r>
              <a:rPr lang="en-US" sz="2800" i="1" u="sng" dirty="0"/>
              <a:t>Rubric</a:t>
            </a:r>
          </a:p>
          <a:p>
            <a:pPr lvl="1"/>
            <a:r>
              <a:rPr lang="en-US" sz="2400" dirty="0"/>
              <a:t>Contains scoring procedures </a:t>
            </a:r>
          </a:p>
          <a:p>
            <a:pPr lvl="1"/>
            <a:r>
              <a:rPr lang="en-US" sz="2400" dirty="0"/>
              <a:t>Used to complete the blank worksheet</a:t>
            </a:r>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 Placeholder 3">
            <a:extLst>
              <a:ext uri="{FF2B5EF4-FFF2-40B4-BE49-F238E27FC236}">
                <a16:creationId xmlns:a16="http://schemas.microsoft.com/office/drawing/2014/main" id="{693146E5-842A-4CB3-8431-24B610194B61}"/>
              </a:ext>
            </a:extLst>
          </p:cNvPr>
          <p:cNvSpPr txBox="1">
            <a:spLocks/>
          </p:cNvSpPr>
          <p:nvPr/>
        </p:nvSpPr>
        <p:spPr bwMode="auto">
          <a:xfrm>
            <a:off x="7547212" y="5783406"/>
            <a:ext cx="5650173" cy="34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Sources: Pierce, 2018; Pierce &amp; Ferguson, 2015a, b, and c</a:t>
            </a:r>
          </a:p>
        </p:txBody>
      </p:sp>
    </p:spTree>
    <p:extLst>
      <p:ext uri="{BB962C8B-B14F-4D97-AF65-F5344CB8AC3E}">
        <p14:creationId xmlns:p14="http://schemas.microsoft.com/office/powerpoint/2010/main" val="143441370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3" y="274638"/>
            <a:ext cx="11295797" cy="944562"/>
          </a:xfrm>
        </p:spPr>
        <p:txBody>
          <a:bodyPr/>
          <a:lstStyle/>
          <a:p>
            <a:r>
              <a:rPr lang="en-US" dirty="0">
                <a:latin typeface="+mj-lt"/>
              </a:rPr>
              <a:t>Getting Ready: The Roles </a:t>
            </a:r>
          </a:p>
        </p:txBody>
      </p:sp>
      <p:sp>
        <p:nvSpPr>
          <p:cNvPr id="3" name="Content Placeholder 2" descr="photo of african american woman smiling"/>
          <p:cNvSpPr>
            <a:spLocks noGrp="1"/>
          </p:cNvSpPr>
          <p:nvPr>
            <p:ph sz="half" idx="2"/>
          </p:nvPr>
        </p:nvSpPr>
        <p:spPr/>
        <p:txBody>
          <a:bodyPr/>
          <a:lstStyle/>
          <a:p>
            <a:pPr marL="635000" lvl="1" indent="0">
              <a:buNone/>
            </a:pPr>
            <a:endParaRPr lang="en-US" dirty="0"/>
          </a:p>
          <a:p>
            <a:pPr lvl="1"/>
            <a:endParaRPr lang="en-US" dirty="0"/>
          </a:p>
          <a:p>
            <a:pPr lvl="1"/>
            <a:endParaRPr lang="en-US" dirty="0"/>
          </a:p>
          <a:p>
            <a:pPr lvl="1"/>
            <a:endParaRPr lang="en-US" dirty="0"/>
          </a:p>
        </p:txBody>
      </p:sp>
      <p:sp>
        <p:nvSpPr>
          <p:cNvPr id="7" name="Text Placeholder 6">
            <a:extLst>
              <a:ext uri="{FF2B5EF4-FFF2-40B4-BE49-F238E27FC236}">
                <a16:creationId xmlns:a16="http://schemas.microsoft.com/office/drawing/2014/main" id="{0AA61141-9722-4B50-952E-C96A515C1FE6}"/>
              </a:ext>
            </a:extLst>
          </p:cNvPr>
          <p:cNvSpPr>
            <a:spLocks noGrp="1"/>
          </p:cNvSpPr>
          <p:nvPr>
            <p:ph type="body" sz="quarter" idx="3"/>
          </p:nvPr>
        </p:nvSpPr>
        <p:spPr/>
        <p:txBody>
          <a:bodyPr/>
          <a:lstStyle/>
          <a:p>
            <a:r>
              <a:rPr lang="en-US" dirty="0"/>
              <a:t>Claudio- Teacher (Recipient of Coaching)</a:t>
            </a:r>
          </a:p>
        </p:txBody>
      </p:sp>
      <p:pic>
        <p:nvPicPr>
          <p:cNvPr id="12" name="Content Placeholder 11" descr="photo of teacher pointing to something on student computer">
            <a:extLst>
              <a:ext uri="{FF2B5EF4-FFF2-40B4-BE49-F238E27FC236}">
                <a16:creationId xmlns:a16="http://schemas.microsoft.com/office/drawing/2014/main" id="{81119E8C-2BE3-44D5-A60B-00FE6BF83176}"/>
              </a:ext>
            </a:extLst>
          </p:cNvPr>
          <p:cNvPicPr>
            <a:picLocks noGrp="1" noChangeAspect="1"/>
          </p:cNvPicPr>
          <p:nvPr>
            <p:ph sz="quarter" idx="4"/>
          </p:nvPr>
        </p:nvPicPr>
        <p:blipFill>
          <a:blip r:embed="rId3"/>
          <a:stretch>
            <a:fillRect/>
          </a:stretch>
        </p:blipFill>
        <p:spPr>
          <a:xfrm>
            <a:off x="6474505" y="2490788"/>
            <a:ext cx="4826758" cy="3205729"/>
          </a:xfrm>
        </p:spPr>
      </p:pic>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pic>
        <p:nvPicPr>
          <p:cNvPr id="6" name="Picture 5" descr="African american woman smiling at camera">
            <a:extLst>
              <a:ext uri="{FF2B5EF4-FFF2-40B4-BE49-F238E27FC236}">
                <a16:creationId xmlns:a16="http://schemas.microsoft.com/office/drawing/2014/main" id="{A223EC61-713B-4487-A943-0ACAEF9B15E5}"/>
              </a:ext>
            </a:extLst>
          </p:cNvPr>
          <p:cNvPicPr>
            <a:picLocks noChangeAspect="1"/>
          </p:cNvPicPr>
          <p:nvPr/>
        </p:nvPicPr>
        <p:blipFill>
          <a:blip r:embed="rId4"/>
          <a:stretch>
            <a:fillRect/>
          </a:stretch>
        </p:blipFill>
        <p:spPr>
          <a:xfrm>
            <a:off x="609600" y="2412740"/>
            <a:ext cx="5041912" cy="3475558"/>
          </a:xfrm>
          <a:prstGeom prst="rect">
            <a:avLst/>
          </a:prstGeom>
        </p:spPr>
      </p:pic>
      <p:sp>
        <p:nvSpPr>
          <p:cNvPr id="10" name="Text Placeholder 9">
            <a:extLst>
              <a:ext uri="{FF2B5EF4-FFF2-40B4-BE49-F238E27FC236}">
                <a16:creationId xmlns:a16="http://schemas.microsoft.com/office/drawing/2014/main" id="{44B7C4CD-0606-4157-A8C9-65C31889AC1C}"/>
              </a:ext>
            </a:extLst>
          </p:cNvPr>
          <p:cNvSpPr>
            <a:spLocks noGrp="1"/>
          </p:cNvSpPr>
          <p:nvPr>
            <p:ph type="body" idx="1"/>
          </p:nvPr>
        </p:nvSpPr>
        <p:spPr/>
        <p:txBody>
          <a:bodyPr/>
          <a:lstStyle/>
          <a:p>
            <a:r>
              <a:rPr lang="en-US" dirty="0"/>
              <a:t>Lenore-Claudio’s coach</a:t>
            </a:r>
          </a:p>
        </p:txBody>
      </p:sp>
      <p:sp>
        <p:nvSpPr>
          <p:cNvPr id="13" name="Text Placeholder 3">
            <a:extLst>
              <a:ext uri="{FF2B5EF4-FFF2-40B4-BE49-F238E27FC236}">
                <a16:creationId xmlns:a16="http://schemas.microsoft.com/office/drawing/2014/main" id="{F98066B8-0B89-43C5-A9CE-7D4FE04C7CA2}"/>
              </a:ext>
            </a:extLst>
          </p:cNvPr>
          <p:cNvSpPr txBox="1">
            <a:spLocks/>
          </p:cNvSpPr>
          <p:nvPr/>
        </p:nvSpPr>
        <p:spPr bwMode="auto">
          <a:xfrm>
            <a:off x="9485194" y="5877802"/>
            <a:ext cx="2402006" cy="2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a:ln>
                  <a:noFill/>
                </a:ln>
                <a:solidFill>
                  <a:srgbClr val="666E7F"/>
                </a:solidFill>
                <a:effectLst/>
                <a:uLnTx/>
                <a:uFillTx/>
                <a:latin typeface="Calibri" pitchFamily="34" charset="0"/>
                <a:ea typeface="ＭＳ Ｐゴシック" charset="-128"/>
                <a:cs typeface="Calibri" pitchFamily="34" charset="0"/>
              </a:rPr>
              <a:t>Source: Pierce, 2018</a:t>
            </a:r>
            <a:endPar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228697174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Getting Ready: The Roles </a:t>
            </a:r>
          </a:p>
        </p:txBody>
      </p:sp>
      <p:sp>
        <p:nvSpPr>
          <p:cNvPr id="3" name="Content Placeholder 2"/>
          <p:cNvSpPr>
            <a:spLocks noGrp="1"/>
          </p:cNvSpPr>
          <p:nvPr>
            <p:ph idx="1"/>
          </p:nvPr>
        </p:nvSpPr>
        <p:spPr>
          <a:xfrm>
            <a:off x="304800" y="1351839"/>
            <a:ext cx="7529015" cy="4525963"/>
          </a:xfrm>
        </p:spPr>
        <p:txBody>
          <a:bodyPr/>
          <a:lstStyle/>
          <a:p>
            <a:pPr marL="457200" indent="-457200">
              <a:buFont typeface="Arial" panose="020B0604020202020204" pitchFamily="34" charset="0"/>
              <a:buChar char="•"/>
            </a:pPr>
            <a:r>
              <a:rPr lang="en-US" sz="2800" dirty="0"/>
              <a:t>Vivian—observer to the teacher-coach sessions</a:t>
            </a:r>
          </a:p>
          <a:p>
            <a:pPr marL="457200" indent="-457200">
              <a:buFont typeface="Arial" panose="020B0604020202020204" pitchFamily="34" charset="0"/>
              <a:buChar char="•"/>
            </a:pPr>
            <a:r>
              <a:rPr lang="en-US" sz="2800" dirty="0"/>
              <a:t>The observer is responsible for:</a:t>
            </a:r>
          </a:p>
          <a:p>
            <a:pPr lvl="1"/>
            <a:r>
              <a:rPr lang="en-US" sz="2400" dirty="0"/>
              <a:t>Scoring Lenore’s use of four effective coaching practices as she coaches Claudio</a:t>
            </a:r>
          </a:p>
          <a:p>
            <a:pPr lvl="1"/>
            <a:r>
              <a:rPr lang="en-US" sz="2400" dirty="0"/>
              <a:t>Sharing data with Lenore</a:t>
            </a:r>
          </a:p>
          <a:p>
            <a:pPr lvl="1"/>
            <a:r>
              <a:rPr lang="en-US" sz="2400" dirty="0"/>
              <a:t>Helping Lenore reflect on current coaching practice and how to improve in future sessions </a:t>
            </a:r>
          </a:p>
          <a:p>
            <a:pPr lvl="1"/>
            <a:endParaRPr lang="en-US" dirty="0"/>
          </a:p>
          <a:p>
            <a:pPr lvl="1"/>
            <a:endParaRPr lang="en-US" dirty="0"/>
          </a:p>
          <a:p>
            <a:pPr lvl="1"/>
            <a:endParaRPr lang="en-US" dirty="0"/>
          </a:p>
          <a:p>
            <a:pPr lvl="1"/>
            <a:endParaRPr lang="en-US" dirty="0"/>
          </a:p>
          <a:p>
            <a:pPr lvl="1"/>
            <a:endParaRPr lang="en-US" dirty="0"/>
          </a:p>
        </p:txBody>
      </p:sp>
      <p:sp>
        <p:nvSpPr>
          <p:cNvPr id="4" name="Text Placeholder 3"/>
          <p:cNvSpPr>
            <a:spLocks noGrp="1"/>
          </p:cNvSpPr>
          <p:nvPr>
            <p:ph type="body" sz="quarter" idx="4294967295"/>
          </p:nvPr>
        </p:nvSpPr>
        <p:spPr>
          <a:xfrm>
            <a:off x="9485194" y="5877802"/>
            <a:ext cx="2402006" cy="218198"/>
          </a:xfrm>
        </p:spPr>
        <p:txBody>
          <a:bodyPr/>
          <a:lstStyle/>
          <a:p>
            <a:r>
              <a:rPr lang="en-US" sz="1200" dirty="0"/>
              <a:t>Source: Pierce, 2018</a:t>
            </a:r>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pic>
        <p:nvPicPr>
          <p:cNvPr id="7" name="Picture 6" descr="photo of a woman holding a star">
            <a:extLst>
              <a:ext uri="{FF2B5EF4-FFF2-40B4-BE49-F238E27FC236}">
                <a16:creationId xmlns:a16="http://schemas.microsoft.com/office/drawing/2014/main" id="{C7D3644E-ADE9-4F07-9C1D-665F64DCAA61}"/>
              </a:ext>
            </a:extLst>
          </p:cNvPr>
          <p:cNvPicPr>
            <a:picLocks noChangeAspect="1"/>
          </p:cNvPicPr>
          <p:nvPr/>
        </p:nvPicPr>
        <p:blipFill>
          <a:blip r:embed="rId3"/>
          <a:stretch>
            <a:fillRect/>
          </a:stretch>
        </p:blipFill>
        <p:spPr>
          <a:xfrm>
            <a:off x="8509531" y="1545609"/>
            <a:ext cx="2742948" cy="4223982"/>
          </a:xfrm>
          <a:prstGeom prst="rect">
            <a:avLst/>
          </a:prstGeom>
        </p:spPr>
      </p:pic>
    </p:spTree>
    <p:extLst>
      <p:ext uri="{BB962C8B-B14F-4D97-AF65-F5344CB8AC3E}">
        <p14:creationId xmlns:p14="http://schemas.microsoft.com/office/powerpoint/2010/main" val="2927604501"/>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Getting Ready: The Process</a:t>
            </a:r>
          </a:p>
        </p:txBody>
      </p:sp>
      <p:graphicFrame>
        <p:nvGraphicFramePr>
          <p:cNvPr id="8" name="Content Placeholder 7" descr="1. The observer meets with the coach prior to the coaching session with the teacher to identify the goals of the coaching session. &#10;2. The observer watches the coaching session, using the rubric to score the coach’s use of effective coaching practices. &#10;3. The observer meets with the coach to discuss fidelity data and identify next steps for continuous improvement.&#10;"/>
          <p:cNvGraphicFramePr>
            <a:graphicFrameLocks noGrp="1"/>
          </p:cNvGraphicFramePr>
          <p:nvPr>
            <p:ph idx="1"/>
            <p:extLst>
              <p:ext uri="{D42A27DB-BD31-4B8C-83A1-F6EECF244321}">
                <p14:modId xmlns:p14="http://schemas.microsoft.com/office/powerpoint/2010/main" val="3911709614"/>
              </p:ext>
            </p:extLst>
          </p:nvPr>
        </p:nvGraphicFramePr>
        <p:xfrm>
          <a:off x="304800" y="1390999"/>
          <a:ext cx="11582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3" name="Explosion 1 2"/>
          <p:cNvSpPr/>
          <p:nvPr/>
        </p:nvSpPr>
        <p:spPr>
          <a:xfrm>
            <a:off x="4602060" y="4201405"/>
            <a:ext cx="3089479" cy="173327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666E7F"/>
                </a:solidFill>
                <a:effectLst/>
                <a:uLnTx/>
                <a:uFillTx/>
                <a:latin typeface="Arial"/>
                <a:ea typeface="+mn-ea"/>
                <a:cs typeface="+mn-cs"/>
              </a:rPr>
              <a:t>Coaching Session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666E7F"/>
                </a:solidFill>
                <a:effectLst/>
                <a:uLnTx/>
                <a:uFillTx/>
                <a:latin typeface="Arial"/>
                <a:ea typeface="+mn-ea"/>
                <a:cs typeface="+mn-cs"/>
              </a:rPr>
              <a:t>with the Teacher</a:t>
            </a:r>
            <a:r>
              <a:rPr kumimoji="0" lang="en-US" sz="1400" b="0" i="0" u="none" strike="noStrike" kern="1200" cap="none" spc="0" normalizeH="0" baseline="0" noProof="0" dirty="0">
                <a:ln>
                  <a:noFill/>
                </a:ln>
                <a:solidFill>
                  <a:srgbClr val="666E7F"/>
                </a:solidFill>
                <a:effectLst/>
                <a:uLnTx/>
                <a:uFillTx/>
                <a:latin typeface="Arial"/>
                <a:ea typeface="+mn-ea"/>
                <a:cs typeface="+mn-cs"/>
              </a:rPr>
              <a:t> </a:t>
            </a:r>
          </a:p>
        </p:txBody>
      </p:sp>
      <p:sp>
        <p:nvSpPr>
          <p:cNvPr id="6" name="Text Placeholder 3">
            <a:extLst>
              <a:ext uri="{FF2B5EF4-FFF2-40B4-BE49-F238E27FC236}">
                <a16:creationId xmlns:a16="http://schemas.microsoft.com/office/drawing/2014/main" id="{D36DE0DF-62DC-4A46-833B-EC106A85815E}"/>
              </a:ext>
            </a:extLst>
          </p:cNvPr>
          <p:cNvSpPr txBox="1">
            <a:spLocks/>
          </p:cNvSpPr>
          <p:nvPr/>
        </p:nvSpPr>
        <p:spPr bwMode="auto">
          <a:xfrm>
            <a:off x="9485194" y="5877802"/>
            <a:ext cx="2402006" cy="2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a:ln>
                  <a:noFill/>
                </a:ln>
                <a:solidFill>
                  <a:srgbClr val="666E7F"/>
                </a:solidFill>
                <a:effectLst/>
                <a:uLnTx/>
                <a:uFillTx/>
                <a:latin typeface="Calibri" pitchFamily="34" charset="0"/>
                <a:ea typeface="ＭＳ Ｐゴシック" charset="-128"/>
                <a:cs typeface="Calibri" pitchFamily="34" charset="0"/>
              </a:rPr>
              <a:t>Source: Pierce, 2018</a:t>
            </a:r>
            <a:endPar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27345324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DBC714-27B6-9B4F-9CC8-13EE0F9AEC93}"/>
              </a:ext>
            </a:extLst>
          </p:cNvPr>
          <p:cNvSpPr>
            <a:spLocks noGrp="1"/>
          </p:cNvSpPr>
          <p:nvPr>
            <p:ph type="title"/>
          </p:nvPr>
        </p:nvSpPr>
        <p:spPr/>
        <p:txBody>
          <a:bodyPr/>
          <a:lstStyle/>
          <a:p>
            <a:r>
              <a:rPr lang="en-US" dirty="0"/>
              <a:t>Agenda</a:t>
            </a:r>
          </a:p>
        </p:txBody>
      </p:sp>
      <p:pic>
        <p:nvPicPr>
          <p:cNvPr id="5" name="Picture 4" descr="The agenda for today will start with talking about coaching behaviors, then move to discussing fidelity and resources and then wrap up with a group discussion.">
            <a:extLst>
              <a:ext uri="{FF2B5EF4-FFF2-40B4-BE49-F238E27FC236}">
                <a16:creationId xmlns:a16="http://schemas.microsoft.com/office/drawing/2014/main" id="{7FAF9B6E-E905-E245-AA32-F8C282DD33F7}"/>
              </a:ext>
            </a:extLst>
          </p:cNvPr>
          <p:cNvPicPr>
            <a:picLocks noChangeAspect="1"/>
          </p:cNvPicPr>
          <p:nvPr/>
        </p:nvPicPr>
        <p:blipFill>
          <a:blip r:embed="rId2"/>
          <a:stretch>
            <a:fillRect/>
          </a:stretch>
        </p:blipFill>
        <p:spPr>
          <a:xfrm>
            <a:off x="0" y="133350"/>
            <a:ext cx="12158870" cy="6876738"/>
          </a:xfrm>
          <a:prstGeom prst="rect">
            <a:avLst/>
          </a:prstGeom>
        </p:spPr>
      </p:pic>
    </p:spTree>
    <p:extLst>
      <p:ext uri="{BB962C8B-B14F-4D97-AF65-F5344CB8AC3E}">
        <p14:creationId xmlns:p14="http://schemas.microsoft.com/office/powerpoint/2010/main" val="3487074170"/>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Getting Ready: The Process</a:t>
            </a:r>
          </a:p>
        </p:txBody>
      </p:sp>
      <p:graphicFrame>
        <p:nvGraphicFramePr>
          <p:cNvPr id="8" name="Content Placeholder 7" descr="arrows going left to right"/>
          <p:cNvGraphicFramePr>
            <a:graphicFrameLocks noGrp="1"/>
          </p:cNvGraphicFramePr>
          <p:nvPr>
            <p:ph idx="1"/>
            <p:extLst>
              <p:ext uri="{D42A27DB-BD31-4B8C-83A1-F6EECF244321}">
                <p14:modId xmlns:p14="http://schemas.microsoft.com/office/powerpoint/2010/main" val="3062276061"/>
              </p:ext>
            </p:extLst>
          </p:nvPr>
        </p:nvGraphicFramePr>
        <p:xfrm>
          <a:off x="304800" y="1390999"/>
          <a:ext cx="11582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 Placeholder 3">
            <a:extLst>
              <a:ext uri="{FF2B5EF4-FFF2-40B4-BE49-F238E27FC236}">
                <a16:creationId xmlns:a16="http://schemas.microsoft.com/office/drawing/2014/main" id="{D36DE0DF-62DC-4A46-833B-EC106A85815E}"/>
              </a:ext>
            </a:extLst>
          </p:cNvPr>
          <p:cNvSpPr txBox="1">
            <a:spLocks/>
          </p:cNvSpPr>
          <p:nvPr/>
        </p:nvSpPr>
        <p:spPr bwMode="auto">
          <a:xfrm>
            <a:off x="9485194" y="5877802"/>
            <a:ext cx="2402006" cy="2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a:ln>
                  <a:noFill/>
                </a:ln>
                <a:solidFill>
                  <a:srgbClr val="666E7F"/>
                </a:solidFill>
                <a:effectLst/>
                <a:uLnTx/>
                <a:uFillTx/>
                <a:latin typeface="Calibri" pitchFamily="34" charset="0"/>
                <a:ea typeface="ＭＳ Ｐゴシック" charset="-128"/>
                <a:cs typeface="Calibri" pitchFamily="34" charset="0"/>
              </a:rPr>
              <a:t>Source: Pierce, 2018</a:t>
            </a:r>
            <a:endPar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endParaRPr>
          </a:p>
        </p:txBody>
      </p:sp>
      <p:pic>
        <p:nvPicPr>
          <p:cNvPr id="9" name="Picture 8" descr="photo of woman smiling at camera">
            <a:extLst>
              <a:ext uri="{FF2B5EF4-FFF2-40B4-BE49-F238E27FC236}">
                <a16:creationId xmlns:a16="http://schemas.microsoft.com/office/drawing/2014/main" id="{B7CE8660-AF80-4DC7-9545-CD84700B16A3}"/>
              </a:ext>
            </a:extLst>
          </p:cNvPr>
          <p:cNvPicPr>
            <a:picLocks noChangeAspect="1"/>
          </p:cNvPicPr>
          <p:nvPr/>
        </p:nvPicPr>
        <p:blipFill>
          <a:blip r:embed="rId8"/>
          <a:stretch>
            <a:fillRect/>
          </a:stretch>
        </p:blipFill>
        <p:spPr>
          <a:xfrm>
            <a:off x="695979" y="3107098"/>
            <a:ext cx="1529888" cy="1054603"/>
          </a:xfrm>
          <a:prstGeom prst="rect">
            <a:avLst/>
          </a:prstGeom>
        </p:spPr>
      </p:pic>
      <p:pic>
        <p:nvPicPr>
          <p:cNvPr id="10" name="Picture 9" descr="photo of woman holding a star">
            <a:extLst>
              <a:ext uri="{FF2B5EF4-FFF2-40B4-BE49-F238E27FC236}">
                <a16:creationId xmlns:a16="http://schemas.microsoft.com/office/drawing/2014/main" id="{E773F8B0-01AE-4F4D-A7A1-0DB1DF02F2C5}"/>
              </a:ext>
            </a:extLst>
          </p:cNvPr>
          <p:cNvPicPr>
            <a:picLocks noChangeAspect="1"/>
          </p:cNvPicPr>
          <p:nvPr/>
        </p:nvPicPr>
        <p:blipFill>
          <a:blip r:embed="rId9"/>
          <a:stretch>
            <a:fillRect/>
          </a:stretch>
        </p:blipFill>
        <p:spPr>
          <a:xfrm>
            <a:off x="2436423" y="3003348"/>
            <a:ext cx="1504411" cy="2316707"/>
          </a:xfrm>
          <a:prstGeom prst="rect">
            <a:avLst/>
          </a:prstGeom>
        </p:spPr>
      </p:pic>
      <p:pic>
        <p:nvPicPr>
          <p:cNvPr id="11" name="Content Placeholder 11" descr="photo of teaching pointing to omething on students computer">
            <a:extLst>
              <a:ext uri="{FF2B5EF4-FFF2-40B4-BE49-F238E27FC236}">
                <a16:creationId xmlns:a16="http://schemas.microsoft.com/office/drawing/2014/main" id="{D0864FD9-E998-481F-A057-3DDA5A98D679}"/>
              </a:ext>
            </a:extLst>
          </p:cNvPr>
          <p:cNvPicPr>
            <a:picLocks noChangeAspect="1"/>
          </p:cNvPicPr>
          <p:nvPr/>
        </p:nvPicPr>
        <p:blipFill>
          <a:blip r:embed="rId10"/>
          <a:stretch>
            <a:fillRect/>
          </a:stretch>
        </p:blipFill>
        <p:spPr>
          <a:xfrm>
            <a:off x="5684668" y="4380612"/>
            <a:ext cx="2210041" cy="1467816"/>
          </a:xfrm>
          <a:prstGeom prst="rect">
            <a:avLst/>
          </a:prstGeom>
        </p:spPr>
      </p:pic>
      <p:pic>
        <p:nvPicPr>
          <p:cNvPr id="12" name="Picture 11" descr="photo of woman smiling at camera">
            <a:extLst>
              <a:ext uri="{FF2B5EF4-FFF2-40B4-BE49-F238E27FC236}">
                <a16:creationId xmlns:a16="http://schemas.microsoft.com/office/drawing/2014/main" id="{AA2051B6-2846-4DC6-B5DE-3B2D40B9371C}"/>
              </a:ext>
            </a:extLst>
          </p:cNvPr>
          <p:cNvPicPr>
            <a:picLocks noChangeAspect="1"/>
          </p:cNvPicPr>
          <p:nvPr/>
        </p:nvPicPr>
        <p:blipFill>
          <a:blip r:embed="rId8"/>
          <a:stretch>
            <a:fillRect/>
          </a:stretch>
        </p:blipFill>
        <p:spPr>
          <a:xfrm>
            <a:off x="4722115" y="4030527"/>
            <a:ext cx="1529888" cy="1054603"/>
          </a:xfrm>
          <a:prstGeom prst="rect">
            <a:avLst/>
          </a:prstGeom>
        </p:spPr>
      </p:pic>
      <p:pic>
        <p:nvPicPr>
          <p:cNvPr id="13" name="Picture 12" descr="photo of woman smiling at camera">
            <a:extLst>
              <a:ext uri="{FF2B5EF4-FFF2-40B4-BE49-F238E27FC236}">
                <a16:creationId xmlns:a16="http://schemas.microsoft.com/office/drawing/2014/main" id="{7176D621-B6F3-475F-87BF-C5C21CB3D2BC}"/>
              </a:ext>
            </a:extLst>
          </p:cNvPr>
          <p:cNvPicPr>
            <a:picLocks noChangeAspect="1"/>
          </p:cNvPicPr>
          <p:nvPr/>
        </p:nvPicPr>
        <p:blipFill>
          <a:blip r:embed="rId8"/>
          <a:stretch>
            <a:fillRect/>
          </a:stretch>
        </p:blipFill>
        <p:spPr>
          <a:xfrm>
            <a:off x="8499079" y="3107099"/>
            <a:ext cx="1529888" cy="1054603"/>
          </a:xfrm>
          <a:prstGeom prst="rect">
            <a:avLst/>
          </a:prstGeom>
        </p:spPr>
      </p:pic>
      <p:pic>
        <p:nvPicPr>
          <p:cNvPr id="14" name="Picture 13" descr="photo of woman holding a star">
            <a:extLst>
              <a:ext uri="{FF2B5EF4-FFF2-40B4-BE49-F238E27FC236}">
                <a16:creationId xmlns:a16="http://schemas.microsoft.com/office/drawing/2014/main" id="{1D8C1604-6CB2-442E-A3F6-45E37C4253B7}"/>
              </a:ext>
            </a:extLst>
          </p:cNvPr>
          <p:cNvPicPr>
            <a:picLocks noChangeAspect="1"/>
          </p:cNvPicPr>
          <p:nvPr/>
        </p:nvPicPr>
        <p:blipFill>
          <a:blip r:embed="rId9"/>
          <a:stretch>
            <a:fillRect/>
          </a:stretch>
        </p:blipFill>
        <p:spPr>
          <a:xfrm>
            <a:off x="5448443" y="1673196"/>
            <a:ext cx="1504411" cy="2316707"/>
          </a:xfrm>
          <a:prstGeom prst="rect">
            <a:avLst/>
          </a:prstGeom>
        </p:spPr>
      </p:pic>
      <p:pic>
        <p:nvPicPr>
          <p:cNvPr id="15" name="Picture 14" descr="photo of woman holding a star">
            <a:extLst>
              <a:ext uri="{FF2B5EF4-FFF2-40B4-BE49-F238E27FC236}">
                <a16:creationId xmlns:a16="http://schemas.microsoft.com/office/drawing/2014/main" id="{184C7EB8-261E-45F8-A732-FB1298C2C7B7}"/>
              </a:ext>
            </a:extLst>
          </p:cNvPr>
          <p:cNvPicPr>
            <a:picLocks noChangeAspect="1"/>
          </p:cNvPicPr>
          <p:nvPr/>
        </p:nvPicPr>
        <p:blipFill>
          <a:blip r:embed="rId9"/>
          <a:stretch>
            <a:fillRect/>
          </a:stretch>
        </p:blipFill>
        <p:spPr>
          <a:xfrm>
            <a:off x="10175430" y="2719272"/>
            <a:ext cx="1504411" cy="2316707"/>
          </a:xfrm>
          <a:prstGeom prst="rect">
            <a:avLst/>
          </a:prstGeom>
        </p:spPr>
      </p:pic>
    </p:spTree>
    <p:extLst>
      <p:ext uri="{BB962C8B-B14F-4D97-AF65-F5344CB8AC3E}">
        <p14:creationId xmlns:p14="http://schemas.microsoft.com/office/powerpoint/2010/main" val="14056790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Check Your Understanding: Sample Schedule </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Monday: Vivian’s </a:t>
            </a:r>
            <a:r>
              <a:rPr lang="en-US" dirty="0" err="1"/>
              <a:t>preobservation</a:t>
            </a:r>
            <a:r>
              <a:rPr lang="en-US" dirty="0"/>
              <a:t> meeting with Lenore. </a:t>
            </a:r>
          </a:p>
          <a:p>
            <a:pPr marL="457200" indent="-457200">
              <a:buFont typeface="Arial" panose="020B0604020202020204" pitchFamily="34" charset="0"/>
              <a:buChar char="•"/>
            </a:pPr>
            <a:r>
              <a:rPr lang="en-US" dirty="0"/>
              <a:t>Tuesday: Lenore’s </a:t>
            </a:r>
            <a:r>
              <a:rPr lang="en-US" dirty="0" err="1"/>
              <a:t>preobservation</a:t>
            </a:r>
            <a:r>
              <a:rPr lang="en-US" dirty="0"/>
              <a:t> meeting with Claudio. Vivian observes this meeting. </a:t>
            </a:r>
          </a:p>
          <a:p>
            <a:pPr marL="457200" indent="-457200">
              <a:buFont typeface="Arial" panose="020B0604020202020204" pitchFamily="34" charset="0"/>
              <a:buChar char="•"/>
            </a:pPr>
            <a:r>
              <a:rPr lang="en-US" dirty="0"/>
              <a:t>Wednesday: Lenore’s observation in Claudio’s classroom. Vivian observes Lenore as Lenore coaches Claudio. </a:t>
            </a:r>
          </a:p>
          <a:p>
            <a:pPr marL="457200" indent="-457200">
              <a:buFont typeface="Arial" panose="020B0604020202020204" pitchFamily="34" charset="0"/>
              <a:buChar char="•"/>
            </a:pPr>
            <a:r>
              <a:rPr lang="en-US" dirty="0"/>
              <a:t>Thursday: Lenore’s </a:t>
            </a:r>
            <a:r>
              <a:rPr lang="en-US" dirty="0" err="1"/>
              <a:t>postobservation</a:t>
            </a:r>
            <a:r>
              <a:rPr lang="en-US" dirty="0"/>
              <a:t> meeting with Claudio. Vivian observes Lenore’s meeting with Claudio. </a:t>
            </a:r>
          </a:p>
          <a:p>
            <a:pPr marL="457200" indent="-457200">
              <a:buFont typeface="Arial" panose="020B0604020202020204" pitchFamily="34" charset="0"/>
              <a:buChar char="•"/>
            </a:pPr>
            <a:r>
              <a:rPr lang="en-US" dirty="0"/>
              <a:t>Friday: Vivian’s </a:t>
            </a:r>
            <a:r>
              <a:rPr lang="en-US" dirty="0" err="1"/>
              <a:t>postobservation</a:t>
            </a:r>
            <a:r>
              <a:rPr lang="en-US" dirty="0"/>
              <a:t> meeting with Lenore.  </a:t>
            </a:r>
          </a:p>
          <a:p>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 Placeholder 3">
            <a:extLst>
              <a:ext uri="{FF2B5EF4-FFF2-40B4-BE49-F238E27FC236}">
                <a16:creationId xmlns:a16="http://schemas.microsoft.com/office/drawing/2014/main" id="{2FED8B70-C033-4529-B1F1-3D2DF531CE4D}"/>
              </a:ext>
            </a:extLst>
          </p:cNvPr>
          <p:cNvSpPr txBox="1">
            <a:spLocks/>
          </p:cNvSpPr>
          <p:nvPr/>
        </p:nvSpPr>
        <p:spPr bwMode="auto">
          <a:xfrm>
            <a:off x="9485194" y="5877802"/>
            <a:ext cx="2402006" cy="2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a:ln>
                  <a:noFill/>
                </a:ln>
                <a:solidFill>
                  <a:srgbClr val="666E7F"/>
                </a:solidFill>
                <a:effectLst/>
                <a:uLnTx/>
                <a:uFillTx/>
                <a:latin typeface="Calibri" pitchFamily="34" charset="0"/>
                <a:ea typeface="ＭＳ Ｐゴシック" charset="-128"/>
                <a:cs typeface="Calibri" pitchFamily="34" charset="0"/>
              </a:rPr>
              <a:t>Source: Pierce, 2018</a:t>
            </a:r>
            <a:endPar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endParaRPr>
          </a:p>
        </p:txBody>
      </p:sp>
    </p:spTree>
    <p:extLst>
      <p:ext uri="{BB962C8B-B14F-4D97-AF65-F5344CB8AC3E}">
        <p14:creationId xmlns:p14="http://schemas.microsoft.com/office/powerpoint/2010/main" val="1390720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a:t>Four Aspects of Fidelity  </a:t>
            </a:r>
          </a:p>
        </p:txBody>
      </p:sp>
      <p:pic>
        <p:nvPicPr>
          <p:cNvPr id="3" name="Content Placeholder 2" descr="fidelity with four boxes coming off of it: &quot;Adherence to essential ingredients&quot;, &quot;quality&quot;, &quot;dose (frequency and duration)&quot;, and &quot;participant responsiveness&quot;"/>
          <p:cNvPicPr>
            <a:picLocks noGrp="1" noChangeAspect="1"/>
          </p:cNvPicPr>
          <p:nvPr>
            <p:ph idx="1"/>
          </p:nvPr>
        </p:nvPicPr>
        <p:blipFill>
          <a:blip r:embed="rId3"/>
          <a:stretch>
            <a:fillRect/>
          </a:stretch>
        </p:blipFill>
        <p:spPr>
          <a:xfrm>
            <a:off x="2892649" y="1705970"/>
            <a:ext cx="5882861" cy="3961656"/>
          </a:xfrm>
          <a:prstGeom prst="rect">
            <a:avLst/>
          </a:prstGeom>
        </p:spPr>
      </p:pic>
      <p:sp>
        <p:nvSpPr>
          <p:cNvPr id="4" name="Slide Number Placeholder 3"/>
          <p:cNvSpPr>
            <a:spLocks noGrp="1"/>
          </p:cNvSpPr>
          <p:nvPr>
            <p:ph type="sldNum" sz="quarter" idx="429496729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0462FEB-C181-8347-9EC4-DEDFCFCD9AD1}"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42</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8" name="Right Arrow 7" descr="right arrow"/>
          <p:cNvSpPr/>
          <p:nvPr/>
        </p:nvSpPr>
        <p:spPr>
          <a:xfrm>
            <a:off x="750627" y="2292824"/>
            <a:ext cx="1949965" cy="698838"/>
          </a:xfrm>
          <a:prstGeom prst="rightArrow">
            <a:avLst/>
          </a:prstGeom>
          <a:gradFill>
            <a:lin ang="10800000" scaled="0"/>
          </a:gra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ext Placeholder 2">
            <a:extLst>
              <a:ext uri="{FF2B5EF4-FFF2-40B4-BE49-F238E27FC236}">
                <a16:creationId xmlns:a16="http://schemas.microsoft.com/office/drawing/2014/main" id="{8F8CE508-6E26-422A-A541-823992BEF2F1}"/>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
        <p:nvSpPr>
          <p:cNvPr id="2" name="Rectangle 1">
            <a:extLst>
              <a:ext uri="{FF2B5EF4-FFF2-40B4-BE49-F238E27FC236}">
                <a16:creationId xmlns:a16="http://schemas.microsoft.com/office/drawing/2014/main" id="{B2007183-C9C5-4587-AB48-7FDF329BD43D}"/>
              </a:ext>
            </a:extLst>
          </p:cNvPr>
          <p:cNvSpPr/>
          <p:nvPr/>
        </p:nvSpPr>
        <p:spPr>
          <a:xfrm>
            <a:off x="9171296" y="2690511"/>
            <a:ext cx="2866030" cy="2287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Scoring:  Check the box. Did the coach observe, model, provide performance feedback, and use alliance strategies?  (3-4 pts total, depending on use of modeling)</a:t>
            </a:r>
          </a:p>
        </p:txBody>
      </p:sp>
    </p:spTree>
    <p:extLst>
      <p:ext uri="{BB962C8B-B14F-4D97-AF65-F5344CB8AC3E}">
        <p14:creationId xmlns:p14="http://schemas.microsoft.com/office/powerpoint/2010/main" val="24528244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a:t>Four Aspects of Fidelity  </a:t>
            </a:r>
          </a:p>
        </p:txBody>
      </p:sp>
      <p:pic>
        <p:nvPicPr>
          <p:cNvPr id="3" name="Content Placeholder 2" descr="fidelity with four boxes coming off of it: &quot;Adherence to essential ingredients&quot;, &quot;quality&quot;, &quot;dose (frequency and duration)&quot;, and &quot;participant responsiveness&quot;"/>
          <p:cNvPicPr>
            <a:picLocks noGrp="1" noChangeAspect="1"/>
          </p:cNvPicPr>
          <p:nvPr>
            <p:ph idx="1"/>
          </p:nvPr>
        </p:nvPicPr>
        <p:blipFill>
          <a:blip r:embed="rId3"/>
          <a:stretch>
            <a:fillRect/>
          </a:stretch>
        </p:blipFill>
        <p:spPr>
          <a:xfrm>
            <a:off x="2748602" y="1754624"/>
            <a:ext cx="5590180" cy="3764558"/>
          </a:xfrm>
          <a:prstGeom prst="rect">
            <a:avLst/>
          </a:prstGeom>
        </p:spPr>
      </p:pic>
      <p:sp>
        <p:nvSpPr>
          <p:cNvPr id="4" name="Slide Number Placeholder 3"/>
          <p:cNvSpPr>
            <a:spLocks noGrp="1"/>
          </p:cNvSpPr>
          <p:nvPr>
            <p:ph type="sldNum" sz="quarter" idx="429496729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0462FEB-C181-8347-9EC4-DEDFCFCD9AD1}"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43</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10" name="Right Arrow 9" descr="left pointing arrow"/>
          <p:cNvSpPr/>
          <p:nvPr/>
        </p:nvSpPr>
        <p:spPr>
          <a:xfrm rot="10800000">
            <a:off x="8338782" y="2271917"/>
            <a:ext cx="1930021" cy="484632"/>
          </a:xfrm>
          <a:prstGeom prst="rightArrow">
            <a:avLst/>
          </a:prstGeom>
          <a:gradFill>
            <a:lin ang="10800000" scaled="0"/>
          </a:gra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E7553C1D-ACB9-4AA3-B764-8486AA7B50FB}"/>
              </a:ext>
            </a:extLst>
          </p:cNvPr>
          <p:cNvSpPr/>
          <p:nvPr/>
        </p:nvSpPr>
        <p:spPr>
          <a:xfrm>
            <a:off x="8679976" y="3084394"/>
            <a:ext cx="3166281" cy="2130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Scoring:  Check the box.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(16-18 points, depending on use of modeling) </a:t>
            </a:r>
          </a:p>
        </p:txBody>
      </p:sp>
      <p:sp>
        <p:nvSpPr>
          <p:cNvPr id="9" name="Text Placeholder 2">
            <a:extLst>
              <a:ext uri="{FF2B5EF4-FFF2-40B4-BE49-F238E27FC236}">
                <a16:creationId xmlns:a16="http://schemas.microsoft.com/office/drawing/2014/main" id="{E419F0A6-0B7B-4D33-BA5C-8883D2F6930A}"/>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Tree>
    <p:extLst>
      <p:ext uri="{BB962C8B-B14F-4D97-AF65-F5344CB8AC3E}">
        <p14:creationId xmlns:p14="http://schemas.microsoft.com/office/powerpoint/2010/main" val="8504400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Scoring: Quality (Examples)</a:t>
            </a:r>
          </a:p>
        </p:txBody>
      </p:sp>
      <p:sp>
        <p:nvSpPr>
          <p:cNvPr id="6" name="Content Placeholder 5"/>
          <p:cNvSpPr>
            <a:spLocks noGrp="1"/>
          </p:cNvSpPr>
          <p:nvPr>
            <p:ph idx="1"/>
          </p:nvPr>
        </p:nvSpPr>
        <p:spPr>
          <a:xfrm>
            <a:off x="304800" y="1436427"/>
            <a:ext cx="11582400" cy="4525963"/>
          </a:xfrm>
        </p:spPr>
        <p:txBody>
          <a:bodyPr/>
          <a:lstStyle/>
          <a:p>
            <a:pPr marL="457200" indent="-457200">
              <a:buFont typeface="Arial" panose="020B0604020202020204" pitchFamily="34" charset="0"/>
              <a:buChar char="•"/>
            </a:pPr>
            <a:r>
              <a:rPr lang="en-US" sz="2800" dirty="0"/>
              <a:t>High-quality observations:</a:t>
            </a:r>
          </a:p>
          <a:p>
            <a:pPr lvl="1">
              <a:buFont typeface="Wingdings" panose="05000000000000000000" pitchFamily="2" charset="2"/>
              <a:buChar char="q"/>
            </a:pPr>
            <a:r>
              <a:rPr lang="en-US" sz="2400" dirty="0"/>
              <a:t>The coach observes the teacher </a:t>
            </a:r>
            <a:r>
              <a:rPr lang="en-US" sz="2400" i="1" dirty="0"/>
              <a:t>and </a:t>
            </a:r>
            <a:r>
              <a:rPr lang="en-US" sz="2400" dirty="0"/>
              <a:t>the students to better understand the impact of teacher practice on student learning.  </a:t>
            </a:r>
          </a:p>
          <a:p>
            <a:pPr marL="457200" indent="-457200">
              <a:buFont typeface="Arial" panose="020B0604020202020204" pitchFamily="34" charset="0"/>
              <a:buChar char="•"/>
            </a:pPr>
            <a:r>
              <a:rPr lang="en-US" sz="2800" dirty="0"/>
              <a:t>High-quality performance feedback: </a:t>
            </a:r>
          </a:p>
          <a:p>
            <a:pPr lvl="1">
              <a:buFont typeface="Wingdings" panose="05000000000000000000" pitchFamily="2" charset="2"/>
              <a:buChar char="q"/>
            </a:pPr>
            <a:r>
              <a:rPr lang="en-US" sz="2400" dirty="0"/>
              <a:t>Specific </a:t>
            </a:r>
          </a:p>
          <a:p>
            <a:pPr lvl="1">
              <a:buFont typeface="Wingdings" panose="05000000000000000000" pitchFamily="2" charset="2"/>
              <a:buChar char="q"/>
            </a:pPr>
            <a:r>
              <a:rPr lang="en-US" sz="2400" dirty="0"/>
              <a:t>Positive </a:t>
            </a:r>
          </a:p>
          <a:p>
            <a:pPr lvl="1">
              <a:buFont typeface="Wingdings" panose="05000000000000000000" pitchFamily="2" charset="2"/>
              <a:buChar char="q"/>
            </a:pPr>
            <a:r>
              <a:rPr lang="en-US" sz="2400" dirty="0"/>
              <a:t>Timely </a:t>
            </a:r>
          </a:p>
          <a:p>
            <a:pPr lvl="1">
              <a:buFont typeface="Wingdings" panose="05000000000000000000" pitchFamily="2" charset="2"/>
              <a:buChar char="q"/>
            </a:pPr>
            <a:r>
              <a:rPr lang="en-US" sz="2400" dirty="0"/>
              <a:t>Corrective, if warranted </a:t>
            </a:r>
          </a:p>
          <a:p>
            <a:pPr lvl="1">
              <a:buFont typeface="Wingdings" panose="05000000000000000000" pitchFamily="2" charset="2"/>
              <a:buChar char="q"/>
            </a:pPr>
            <a:r>
              <a:rPr lang="en-US" sz="2400" dirty="0"/>
              <a:t>Contains a student rationale </a:t>
            </a:r>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8" name="Text Placeholder 2">
            <a:extLst>
              <a:ext uri="{FF2B5EF4-FFF2-40B4-BE49-F238E27FC236}">
                <a16:creationId xmlns:a16="http://schemas.microsoft.com/office/drawing/2014/main" id="{515A3BF0-C408-4F28-8B19-34FA274A4AB0}"/>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Tree>
    <p:extLst>
      <p:ext uri="{BB962C8B-B14F-4D97-AF65-F5344CB8AC3E}">
        <p14:creationId xmlns:p14="http://schemas.microsoft.com/office/powerpoint/2010/main" val="2422018232"/>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a:t>Four Aspects of Fidelity  </a:t>
            </a:r>
          </a:p>
        </p:txBody>
      </p:sp>
      <p:pic>
        <p:nvPicPr>
          <p:cNvPr id="3" name="Content Placeholder 2" descr="fidelity with four boxes coming off of it: &quot;Adherence to essential ingredients&quot;, &quot;quality&quot;, &quot;dose (frequency and duration)&quot;, and &quot;participant responsiveness&quot;"/>
          <p:cNvPicPr>
            <a:picLocks noGrp="1" noChangeAspect="1"/>
          </p:cNvPicPr>
          <p:nvPr>
            <p:ph idx="1"/>
          </p:nvPr>
        </p:nvPicPr>
        <p:blipFill>
          <a:blip r:embed="rId3"/>
          <a:stretch>
            <a:fillRect/>
          </a:stretch>
        </p:blipFill>
        <p:spPr>
          <a:xfrm>
            <a:off x="3057099" y="1828427"/>
            <a:ext cx="5440054" cy="3663460"/>
          </a:xfrm>
          <a:prstGeom prst="rect">
            <a:avLst/>
          </a:prstGeom>
        </p:spPr>
      </p:pic>
      <p:sp>
        <p:nvSpPr>
          <p:cNvPr id="4" name="Slide Number Placeholder 3"/>
          <p:cNvSpPr>
            <a:spLocks noGrp="1"/>
          </p:cNvSpPr>
          <p:nvPr>
            <p:ph type="sldNum" sz="quarter" idx="429496729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0462FEB-C181-8347-9EC4-DEDFCFCD9AD1}"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45</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9" name="Right Arrow 8" descr="right pointing arrow"/>
          <p:cNvSpPr/>
          <p:nvPr/>
        </p:nvSpPr>
        <p:spPr>
          <a:xfrm>
            <a:off x="682388" y="3998794"/>
            <a:ext cx="2058571" cy="704363"/>
          </a:xfrm>
          <a:prstGeom prst="rightArrow">
            <a:avLst/>
          </a:prstGeom>
          <a:gradFill>
            <a:lin ang="10800000" scaled="0"/>
          </a:gra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E122842C-587F-44A4-85B1-FE029500FE15}"/>
              </a:ext>
            </a:extLst>
          </p:cNvPr>
          <p:cNvSpPr/>
          <p:nvPr/>
        </p:nvSpPr>
        <p:spPr>
          <a:xfrm>
            <a:off x="8720919" y="2594680"/>
            <a:ext cx="3166281" cy="2130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Scoring:  Scale of 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(9-12 points, depending on use of modeling) </a:t>
            </a:r>
          </a:p>
        </p:txBody>
      </p:sp>
      <p:sp>
        <p:nvSpPr>
          <p:cNvPr id="10" name="Text Placeholder 2">
            <a:extLst>
              <a:ext uri="{FF2B5EF4-FFF2-40B4-BE49-F238E27FC236}">
                <a16:creationId xmlns:a16="http://schemas.microsoft.com/office/drawing/2014/main" id="{19435ED7-800F-4F54-8716-C7B452D7FE5B}"/>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Tree>
    <p:extLst>
      <p:ext uri="{BB962C8B-B14F-4D97-AF65-F5344CB8AC3E}">
        <p14:creationId xmlns:p14="http://schemas.microsoft.com/office/powerpoint/2010/main" val="36867447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A402-E922-42E9-A70D-9265A5DDB9EE}"/>
              </a:ext>
            </a:extLst>
          </p:cNvPr>
          <p:cNvSpPr>
            <a:spLocks noGrp="1"/>
          </p:cNvSpPr>
          <p:nvPr>
            <p:ph type="title"/>
          </p:nvPr>
        </p:nvSpPr>
        <p:spPr/>
        <p:txBody>
          <a:bodyPr/>
          <a:lstStyle/>
          <a:p>
            <a:r>
              <a:rPr lang="en-US" sz="4000" dirty="0"/>
              <a:t>Scoring Dose (Examples)</a:t>
            </a:r>
          </a:p>
        </p:txBody>
      </p:sp>
      <p:sp>
        <p:nvSpPr>
          <p:cNvPr id="3" name="Content Placeholder 2">
            <a:extLst>
              <a:ext uri="{FF2B5EF4-FFF2-40B4-BE49-F238E27FC236}">
                <a16:creationId xmlns:a16="http://schemas.microsoft.com/office/drawing/2014/main" id="{6DA92007-6FEE-4CDB-8EC5-67D1B5865A75}"/>
              </a:ext>
            </a:extLst>
          </p:cNvPr>
          <p:cNvSpPr>
            <a:spLocks noGrp="1"/>
          </p:cNvSpPr>
          <p:nvPr>
            <p:ph idx="1"/>
          </p:nvPr>
        </p:nvSpPr>
        <p:spPr/>
        <p:txBody>
          <a:bodyPr/>
          <a:lstStyle/>
          <a:p>
            <a:pPr marL="457200" indent="-457200">
              <a:buFont typeface="Arial" panose="020B0604020202020204" pitchFamily="34" charset="0"/>
              <a:buChar char="•"/>
            </a:pPr>
            <a:r>
              <a:rPr lang="en-US" dirty="0"/>
              <a:t>Observation: </a:t>
            </a:r>
          </a:p>
          <a:p>
            <a:pPr lvl="1">
              <a:buFont typeface="Wingdings" panose="05000000000000000000" pitchFamily="2" charset="2"/>
              <a:buChar char="q"/>
            </a:pPr>
            <a:r>
              <a:rPr lang="en-US" sz="2400" dirty="0"/>
              <a:t>1 = The observation of the teacher is too brief and occurs too infrequently for the coach to understand how that teacher works with students. </a:t>
            </a:r>
          </a:p>
          <a:p>
            <a:pPr lvl="1">
              <a:buFont typeface="Wingdings" panose="05000000000000000000" pitchFamily="2" charset="2"/>
              <a:buChar char="q"/>
            </a:pPr>
            <a:r>
              <a:rPr lang="en-US" sz="2400" dirty="0"/>
              <a:t>3 =The observation of the teacher occurs on a regular basis so as to sufficiently understand teacher practice. </a:t>
            </a:r>
          </a:p>
          <a:p>
            <a:pPr marL="457200" indent="-457200">
              <a:buFont typeface="Arial" panose="020B0604020202020204" pitchFamily="34" charset="0"/>
              <a:buChar char="•"/>
            </a:pPr>
            <a:r>
              <a:rPr lang="en-US" sz="2800" dirty="0"/>
              <a:t>Performance Feedback: </a:t>
            </a:r>
          </a:p>
          <a:p>
            <a:pPr lvl="1">
              <a:buFont typeface="Wingdings" panose="05000000000000000000" pitchFamily="2" charset="2"/>
              <a:buChar char="q"/>
            </a:pPr>
            <a:r>
              <a:rPr lang="en-US" sz="2400" dirty="0"/>
              <a:t>1 = Less than 25% of feedback to the teacher is positive. </a:t>
            </a:r>
          </a:p>
          <a:p>
            <a:pPr lvl="1">
              <a:buFont typeface="Wingdings" panose="05000000000000000000" pitchFamily="2" charset="2"/>
              <a:buChar char="q"/>
            </a:pPr>
            <a:r>
              <a:rPr lang="en-US" sz="2400" dirty="0"/>
              <a:t>3 = 80% of performance feedback to the teacher is positive. </a:t>
            </a:r>
          </a:p>
          <a:p>
            <a:pPr lvl="1"/>
            <a:endParaRPr lang="en-US" dirty="0"/>
          </a:p>
          <a:p>
            <a:pPr lvl="1"/>
            <a:endParaRPr lang="en-US" dirty="0"/>
          </a:p>
          <a:p>
            <a:pPr lvl="1"/>
            <a:endParaRPr lang="en-US" dirty="0"/>
          </a:p>
        </p:txBody>
      </p:sp>
      <p:sp>
        <p:nvSpPr>
          <p:cNvPr id="5" name="Slide Number Placeholder 4">
            <a:extLst>
              <a:ext uri="{FF2B5EF4-FFF2-40B4-BE49-F238E27FC236}">
                <a16:creationId xmlns:a16="http://schemas.microsoft.com/office/drawing/2014/main" id="{CF50E4BB-F68E-470C-AB9D-F700B016A8C9}"/>
              </a:ext>
            </a:extLst>
          </p:cNvPr>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 Placeholder 2">
            <a:extLst>
              <a:ext uri="{FF2B5EF4-FFF2-40B4-BE49-F238E27FC236}">
                <a16:creationId xmlns:a16="http://schemas.microsoft.com/office/drawing/2014/main" id="{EE1D8905-E8CA-4481-958E-215892FEC647}"/>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Tree>
    <p:extLst>
      <p:ext uri="{BB962C8B-B14F-4D97-AF65-F5344CB8AC3E}">
        <p14:creationId xmlns:p14="http://schemas.microsoft.com/office/powerpoint/2010/main" val="2191954984"/>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a:t>Four Aspects of Fidelity  </a:t>
            </a:r>
          </a:p>
        </p:txBody>
      </p:sp>
      <p:pic>
        <p:nvPicPr>
          <p:cNvPr id="3" name="Content Placeholder 2" descr="fidelity with four boxes coming off of it: &quot;Adherence to essential ingredients&quot;, &quot;quality&quot;, &quot;dose (frequency and duration)&quot;, and &quot;participant responsiveness&quot;"/>
          <p:cNvPicPr>
            <a:picLocks noGrp="1" noChangeAspect="1"/>
          </p:cNvPicPr>
          <p:nvPr>
            <p:ph idx="1"/>
          </p:nvPr>
        </p:nvPicPr>
        <p:blipFill>
          <a:blip r:embed="rId3"/>
          <a:stretch>
            <a:fillRect/>
          </a:stretch>
        </p:blipFill>
        <p:spPr>
          <a:xfrm>
            <a:off x="1433015" y="1972863"/>
            <a:ext cx="5590180" cy="3764558"/>
          </a:xfrm>
          <a:prstGeom prst="rect">
            <a:avLst/>
          </a:prstGeom>
        </p:spPr>
      </p:pic>
      <p:sp>
        <p:nvSpPr>
          <p:cNvPr id="4" name="Slide Number Placeholder 3"/>
          <p:cNvSpPr>
            <a:spLocks noGrp="1"/>
          </p:cNvSpPr>
          <p:nvPr>
            <p:ph type="sldNum" sz="quarter" idx="429496729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0462FEB-C181-8347-9EC4-DEDFCFCD9AD1}"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47</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11" name="Right Arrow 10" descr="left pointing arrow at &quot;participant responsiveness&quot;"/>
          <p:cNvSpPr/>
          <p:nvPr/>
        </p:nvSpPr>
        <p:spPr>
          <a:xfrm rot="10800000">
            <a:off x="7253148" y="4468207"/>
            <a:ext cx="1750644" cy="484632"/>
          </a:xfrm>
          <a:prstGeom prst="rightArrow">
            <a:avLst/>
          </a:prstGeom>
          <a:gradFill>
            <a:lin ang="10800000" scaled="0"/>
          </a:gra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ED6AE41E-1280-4EE2-9BEA-CCCE042D3167}"/>
              </a:ext>
            </a:extLst>
          </p:cNvPr>
          <p:cNvSpPr/>
          <p:nvPr/>
        </p:nvSpPr>
        <p:spPr>
          <a:xfrm>
            <a:off x="8295973" y="1972863"/>
            <a:ext cx="3166281" cy="21309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Scoring:  Scale of 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(9-12 points, depending on use of modeling) </a:t>
            </a:r>
          </a:p>
        </p:txBody>
      </p:sp>
      <p:sp>
        <p:nvSpPr>
          <p:cNvPr id="9" name="Text Placeholder 2">
            <a:extLst>
              <a:ext uri="{FF2B5EF4-FFF2-40B4-BE49-F238E27FC236}">
                <a16:creationId xmlns:a16="http://schemas.microsoft.com/office/drawing/2014/main" id="{A21B823E-5B03-480D-AC51-E6384364997D}"/>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Tree>
    <p:extLst>
      <p:ext uri="{BB962C8B-B14F-4D97-AF65-F5344CB8AC3E}">
        <p14:creationId xmlns:p14="http://schemas.microsoft.com/office/powerpoint/2010/main" val="9202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a:t>Scoring Responsiveness</a:t>
            </a:r>
          </a:p>
        </p:txBody>
      </p:sp>
      <p:sp>
        <p:nvSpPr>
          <p:cNvPr id="5" name="Content Placeholder 4">
            <a:extLst>
              <a:ext uri="{FF2B5EF4-FFF2-40B4-BE49-F238E27FC236}">
                <a16:creationId xmlns:a16="http://schemas.microsoft.com/office/drawing/2014/main" id="{99407C9F-256F-4A4B-AE21-970BE5949E30}"/>
              </a:ext>
            </a:extLst>
          </p:cNvPr>
          <p:cNvSpPr>
            <a:spLocks noGrp="1"/>
          </p:cNvSpPr>
          <p:nvPr>
            <p:ph idx="1"/>
          </p:nvPr>
        </p:nvSpPr>
        <p:spPr/>
        <p:txBody>
          <a:bodyPr/>
          <a:lstStyle/>
          <a:p>
            <a:pPr marL="457200" indent="-457200">
              <a:buFont typeface="Arial" panose="020B0604020202020204" pitchFamily="34" charset="0"/>
              <a:buChar char="•"/>
            </a:pPr>
            <a:r>
              <a:rPr lang="en-US" sz="2800" dirty="0"/>
              <a:t>Observation: </a:t>
            </a:r>
          </a:p>
          <a:p>
            <a:pPr lvl="1">
              <a:buFont typeface="Wingdings" panose="05000000000000000000" pitchFamily="2" charset="2"/>
              <a:buChar char="q"/>
            </a:pPr>
            <a:r>
              <a:rPr lang="en-US" sz="2400" dirty="0"/>
              <a:t>1 = Coach observes the teacher during a time not selected by the teacher and when the teacher is not using the practice of interest. </a:t>
            </a:r>
          </a:p>
          <a:p>
            <a:pPr lvl="1">
              <a:buFont typeface="Wingdings" panose="05000000000000000000" pitchFamily="2" charset="2"/>
              <a:buChar char="q"/>
            </a:pPr>
            <a:r>
              <a:rPr lang="en-US" sz="2400" dirty="0"/>
              <a:t>3 = Coach observes the teacher during the agreed-upon time and the teacher uses the practice of interest. </a:t>
            </a:r>
          </a:p>
          <a:p>
            <a:r>
              <a:rPr lang="en-US" sz="2800" dirty="0"/>
              <a:t>	</a:t>
            </a:r>
            <a:endParaRPr lang="en-US" dirty="0"/>
          </a:p>
        </p:txBody>
      </p:sp>
      <p:sp>
        <p:nvSpPr>
          <p:cNvPr id="4" name="Slide Number Placeholder 3"/>
          <p:cNvSpPr>
            <a:spLocks noGrp="1"/>
          </p:cNvSpPr>
          <p:nvPr>
            <p:ph type="sldNum" sz="quarter" idx="4294967295"/>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B0462FEB-C181-8347-9EC4-DEDFCFCD9AD1}"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48</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8" name="Text Placeholder 2">
            <a:extLst>
              <a:ext uri="{FF2B5EF4-FFF2-40B4-BE49-F238E27FC236}">
                <a16:creationId xmlns:a16="http://schemas.microsoft.com/office/drawing/2014/main" id="{DC26E334-B471-4B3C-A6C1-DB9D062459DC}"/>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Tree>
    <p:extLst>
      <p:ext uri="{BB962C8B-B14F-4D97-AF65-F5344CB8AC3E}">
        <p14:creationId xmlns:p14="http://schemas.microsoft.com/office/powerpoint/2010/main" val="422062207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latin typeface="+mj-lt"/>
              </a:rPr>
              <a:t>Potential Pros for Using Fidelity Data </a:t>
            </a:r>
          </a:p>
        </p:txBody>
      </p:sp>
      <p:sp>
        <p:nvSpPr>
          <p:cNvPr id="13" name="Text Placeholder 12">
            <a:extLst>
              <a:ext uri="{FF2B5EF4-FFF2-40B4-BE49-F238E27FC236}">
                <a16:creationId xmlns:a16="http://schemas.microsoft.com/office/drawing/2014/main" id="{AB598C49-B6DA-454E-BD12-3D2C0D4ACC30}"/>
              </a:ext>
            </a:extLst>
          </p:cNvPr>
          <p:cNvSpPr>
            <a:spLocks noGrp="1"/>
          </p:cNvSpPr>
          <p:nvPr>
            <p:ph type="body" idx="1"/>
          </p:nvPr>
        </p:nvSpPr>
        <p:spPr>
          <a:xfrm>
            <a:off x="697240" y="1382872"/>
            <a:ext cx="10294961" cy="639762"/>
          </a:xfrm>
        </p:spPr>
        <p:txBody>
          <a:bodyPr/>
          <a:lstStyle/>
          <a:p>
            <a:pPr algn="ctr"/>
            <a:r>
              <a:rPr lang="en-US" sz="2800" dirty="0"/>
              <a:t>Creates a designated time for a coach to:</a:t>
            </a:r>
          </a:p>
        </p:txBody>
      </p:sp>
      <p:sp>
        <p:nvSpPr>
          <p:cNvPr id="3" name="Content Placeholder 2"/>
          <p:cNvSpPr>
            <a:spLocks noGrp="1"/>
          </p:cNvSpPr>
          <p:nvPr>
            <p:ph sz="half" idx="2"/>
          </p:nvPr>
        </p:nvSpPr>
        <p:spPr>
          <a:xfrm>
            <a:off x="457804" y="2179756"/>
            <a:ext cx="5386917" cy="3951288"/>
          </a:xfrm>
        </p:spPr>
        <p:txBody>
          <a:bodyPr/>
          <a:lstStyle/>
          <a:p>
            <a:pPr lvl="1"/>
            <a:r>
              <a:rPr lang="en-US" sz="2400" dirty="0"/>
              <a:t>Reflect on fidelity data with another person in a supportive way. </a:t>
            </a:r>
          </a:p>
          <a:p>
            <a:pPr lvl="1"/>
            <a:endParaRPr lang="en-US" sz="2400" dirty="0"/>
          </a:p>
          <a:p>
            <a:pPr marL="635000" lvl="1" indent="0">
              <a:buNone/>
            </a:pPr>
            <a:endParaRPr lang="en-US" sz="2400" dirty="0"/>
          </a:p>
          <a:p>
            <a:pPr lvl="1"/>
            <a:endParaRPr lang="en-US" sz="2400" dirty="0"/>
          </a:p>
        </p:txBody>
      </p:sp>
      <p:sp>
        <p:nvSpPr>
          <p:cNvPr id="10" name="Text Placeholder 9">
            <a:extLst>
              <a:ext uri="{FF2B5EF4-FFF2-40B4-BE49-F238E27FC236}">
                <a16:creationId xmlns:a16="http://schemas.microsoft.com/office/drawing/2014/main" id="{FCBFB948-F48A-4006-97E1-267AEBF1D509}"/>
              </a:ext>
            </a:extLst>
          </p:cNvPr>
          <p:cNvSpPr>
            <a:spLocks noGrp="1"/>
          </p:cNvSpPr>
          <p:nvPr>
            <p:ph sz="quarter" idx="4"/>
          </p:nvPr>
        </p:nvSpPr>
        <p:spPr/>
        <p:txBody>
          <a:bodyPr/>
          <a:lstStyle/>
          <a:p>
            <a:pPr lvl="1"/>
            <a:r>
              <a:rPr lang="en-US" sz="2400" dirty="0"/>
              <a:t>Identify the necessary next steps to improve the coaching of teachers. </a:t>
            </a:r>
          </a:p>
          <a:p>
            <a:pPr lvl="1"/>
            <a:endParaRPr lang="en-US" sz="2400" dirty="0"/>
          </a:p>
          <a:p>
            <a:r>
              <a:rPr lang="en-US" sz="2800" dirty="0"/>
              <a:t> </a:t>
            </a:r>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pic>
        <p:nvPicPr>
          <p:cNvPr id="6" name="Picture 5" descr="hands in ">
            <a:extLst>
              <a:ext uri="{FF2B5EF4-FFF2-40B4-BE49-F238E27FC236}">
                <a16:creationId xmlns:a16="http://schemas.microsoft.com/office/drawing/2014/main" id="{60EC2366-30EF-4CE1-8DFC-7A17620FE448}"/>
              </a:ext>
            </a:extLst>
          </p:cNvPr>
          <p:cNvPicPr>
            <a:picLocks noChangeAspect="1"/>
          </p:cNvPicPr>
          <p:nvPr/>
        </p:nvPicPr>
        <p:blipFill>
          <a:blip r:embed="rId3"/>
          <a:stretch>
            <a:fillRect/>
          </a:stretch>
        </p:blipFill>
        <p:spPr>
          <a:xfrm>
            <a:off x="2039271" y="3410272"/>
            <a:ext cx="2527574" cy="2527574"/>
          </a:xfrm>
          <a:prstGeom prst="rect">
            <a:avLst/>
          </a:prstGeom>
        </p:spPr>
      </p:pic>
      <p:sp>
        <p:nvSpPr>
          <p:cNvPr id="7" name="TextBox 6">
            <a:extLst>
              <a:ext uri="{FF2B5EF4-FFF2-40B4-BE49-F238E27FC236}">
                <a16:creationId xmlns:a16="http://schemas.microsoft.com/office/drawing/2014/main" id="{17A463A8-D670-4770-B22B-5F3246FA7828}"/>
              </a:ext>
            </a:extLst>
          </p:cNvPr>
          <p:cNvSpPr txBox="1"/>
          <p:nvPr/>
        </p:nvSpPr>
        <p:spPr>
          <a:xfrm>
            <a:off x="10481481" y="5837198"/>
            <a:ext cx="161775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2018</a:t>
            </a:r>
          </a:p>
        </p:txBody>
      </p:sp>
      <p:pic>
        <p:nvPicPr>
          <p:cNvPr id="9" name="Picture 8" descr="person drawing line with upward trajectory">
            <a:extLst>
              <a:ext uri="{FF2B5EF4-FFF2-40B4-BE49-F238E27FC236}">
                <a16:creationId xmlns:a16="http://schemas.microsoft.com/office/drawing/2014/main" id="{E856B4D0-6C55-4CBD-B1C0-B6A812E98E7F}"/>
              </a:ext>
            </a:extLst>
          </p:cNvPr>
          <p:cNvPicPr>
            <a:picLocks noChangeAspect="1"/>
          </p:cNvPicPr>
          <p:nvPr/>
        </p:nvPicPr>
        <p:blipFill>
          <a:blip r:embed="rId4"/>
          <a:stretch>
            <a:fillRect/>
          </a:stretch>
        </p:blipFill>
        <p:spPr>
          <a:xfrm>
            <a:off x="7562340" y="3416549"/>
            <a:ext cx="3151153" cy="2100768"/>
          </a:xfrm>
          <a:prstGeom prst="rect">
            <a:avLst/>
          </a:prstGeom>
        </p:spPr>
      </p:pic>
    </p:spTree>
    <p:extLst>
      <p:ext uri="{BB962C8B-B14F-4D97-AF65-F5344CB8AC3E}">
        <p14:creationId xmlns:p14="http://schemas.microsoft.com/office/powerpoint/2010/main" val="1090498328"/>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CDE5CA-E73C-FD40-B367-796A8E744BEE}"/>
              </a:ext>
            </a:extLst>
          </p:cNvPr>
          <p:cNvSpPr>
            <a:spLocks noGrp="1"/>
          </p:cNvSpPr>
          <p:nvPr>
            <p:ph type="title"/>
          </p:nvPr>
        </p:nvSpPr>
        <p:spPr>
          <a:xfrm>
            <a:off x="228354" y="-124567"/>
            <a:ext cx="10515600" cy="824753"/>
          </a:xfrm>
        </p:spPr>
        <p:txBody>
          <a:bodyPr/>
          <a:lstStyle/>
          <a:p>
            <a:r>
              <a:rPr lang="en-US" dirty="0">
                <a:solidFill>
                  <a:schemeClr val="bg1"/>
                </a:solidFill>
              </a:rPr>
              <a:t>Coaching Process</a:t>
            </a:r>
          </a:p>
        </p:txBody>
      </p:sp>
      <p:sp>
        <p:nvSpPr>
          <p:cNvPr id="61" name="Left-Right Arrow 60" descr="Arrow to show progression from left to right on data use.  Data spans the entire cycle of coaching."/>
          <p:cNvSpPr/>
          <p:nvPr/>
        </p:nvSpPr>
        <p:spPr>
          <a:xfrm>
            <a:off x="321972" y="427855"/>
            <a:ext cx="9842437" cy="655828"/>
          </a:xfrm>
          <a:prstGeom prst="leftRightArrow">
            <a:avLst/>
          </a:prstGeom>
          <a:solidFill>
            <a:srgbClr val="FFD966">
              <a:alpha val="6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b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 name="TextBox 2"/>
          <p:cNvSpPr txBox="1"/>
          <p:nvPr/>
        </p:nvSpPr>
        <p:spPr>
          <a:xfrm>
            <a:off x="4921476" y="553487"/>
            <a:ext cx="110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DATA USE</a:t>
            </a:r>
          </a:p>
        </p:txBody>
      </p:sp>
      <p:sp>
        <p:nvSpPr>
          <p:cNvPr id="51" name="Left-Right Arrow 50" descr="An arrow to show that development of an enabiling collaborative context must happen across coaching"/>
          <p:cNvSpPr/>
          <p:nvPr/>
        </p:nvSpPr>
        <p:spPr>
          <a:xfrm>
            <a:off x="321972" y="6045935"/>
            <a:ext cx="9842438" cy="655828"/>
          </a:xfrm>
          <a:prstGeom prst="leftRightArrow">
            <a:avLst/>
          </a:prstGeom>
          <a:solidFill>
            <a:srgbClr val="548235">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b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6" name="TextBox 35"/>
          <p:cNvSpPr txBox="1"/>
          <p:nvPr/>
        </p:nvSpPr>
        <p:spPr>
          <a:xfrm>
            <a:off x="3509694" y="6210583"/>
            <a:ext cx="3800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ENABLING COLLABORATIVE  CONTEXT</a:t>
            </a:r>
          </a:p>
        </p:txBody>
      </p:sp>
      <p:sp>
        <p:nvSpPr>
          <p:cNvPr id="14" name="Rectangle 13">
            <a:extLst>
              <a:ext uri="{FF2B5EF4-FFF2-40B4-BE49-F238E27FC236}">
                <a16:creationId xmlns:a16="http://schemas.microsoft.com/office/drawing/2014/main" id="{FB763714-B73C-0847-B5F2-35F3D5CB7274}"/>
              </a:ext>
            </a:extLst>
          </p:cNvPr>
          <p:cNvSpPr/>
          <p:nvPr/>
        </p:nvSpPr>
        <p:spPr>
          <a:xfrm>
            <a:off x="543364" y="969999"/>
            <a:ext cx="3782669" cy="54736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Coaching Behaviors</a:t>
            </a:r>
          </a:p>
        </p:txBody>
      </p:sp>
      <p:sp>
        <p:nvSpPr>
          <p:cNvPr id="18" name="Right Arrow 17" descr="Arrow that shows that coaching behaviors impact the behaviors we want to see in coaching recipients that lead to skills being used with fidelity."/>
          <p:cNvSpPr/>
          <p:nvPr/>
        </p:nvSpPr>
        <p:spPr>
          <a:xfrm>
            <a:off x="467227" y="1042620"/>
            <a:ext cx="9805644" cy="3791644"/>
          </a:xfrm>
          <a:prstGeom prst="rightArrow">
            <a:avLst>
              <a:gd name="adj1" fmla="val 70602"/>
              <a:gd name="adj2" fmla="val 42936"/>
            </a:avLst>
          </a:prstGeom>
          <a:solidFill>
            <a:srgbClr val="A3B3EE">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b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3" name="Right Arrow 62">
            <a:extLst>
              <a:ext uri="{C183D7F6-B498-43B3-948B-1728B52AA6E4}">
                <adec:decorative xmlns="" xmlns:adec="http://schemas.microsoft.com/office/drawing/2017/decorative" val="1"/>
              </a:ext>
            </a:extLst>
          </p:cNvPr>
          <p:cNvSpPr/>
          <p:nvPr/>
        </p:nvSpPr>
        <p:spPr>
          <a:xfrm>
            <a:off x="477847" y="1705614"/>
            <a:ext cx="4779237" cy="2357152"/>
          </a:xfrm>
          <a:prstGeom prst="rightArrow">
            <a:avLst>
              <a:gd name="adj1" fmla="val 70602"/>
              <a:gd name="adj2" fmla="val 429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b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19" name="Picture 18" descr="Image depicts the relationship between using promts and scaffolding supports to develop skills in a coaching recipient.  Performance feedback is provided after obsering the recipi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34" y="1689357"/>
            <a:ext cx="2622524" cy="2875094"/>
          </a:xfrm>
          <a:prstGeom prst="rect">
            <a:avLst/>
          </a:prstGeom>
        </p:spPr>
      </p:pic>
      <p:pic>
        <p:nvPicPr>
          <p:cNvPr id="52" name="Picture 51">
            <a:extLst>
              <a:ext uri="{FF2B5EF4-FFF2-40B4-BE49-F238E27FC236}">
                <a16:creationId xmlns:a16="http://schemas.microsoft.com/office/drawing/2014/main" id="{3DB04F27-67FA-2940-9963-391176295E0F}"/>
              </a:ext>
              <a:ext uri="{C183D7F6-B498-43B3-948B-1728B52AA6E4}">
                <adec:decorative xmlns="" xmlns:adec="http://schemas.microsoft.com/office/drawing/2017/decorative" val="1"/>
              </a:ext>
            </a:extLst>
          </p:cNvPr>
          <p:cNvPicPr>
            <a:picLocks noChangeAspect="1"/>
          </p:cNvPicPr>
          <p:nvPr/>
        </p:nvPicPr>
        <p:blipFill rotWithShape="1">
          <a:blip r:embed="rId4">
            <a:clrChange>
              <a:clrFrom>
                <a:srgbClr val="000000"/>
              </a:clrFrom>
              <a:clrTo>
                <a:srgbClr val="000000">
                  <a:alpha val="0"/>
                </a:srgbClr>
              </a:clrTo>
            </a:clrChange>
          </a:blip>
          <a:srcRect l="7101" t="2609" r="5943" b="7537"/>
          <a:stretch/>
        </p:blipFill>
        <p:spPr>
          <a:xfrm>
            <a:off x="914125" y="4266328"/>
            <a:ext cx="421458" cy="435507"/>
          </a:xfrm>
          <a:prstGeom prst="ellipse">
            <a:avLst/>
          </a:prstGeom>
        </p:spPr>
      </p:pic>
      <p:grpSp>
        <p:nvGrpSpPr>
          <p:cNvPr id="54" name="Group 53" descr="Visual of a timer to describe the need for prompting to be provided as a cue for behaviors."/>
          <p:cNvGrpSpPr/>
          <p:nvPr/>
        </p:nvGrpSpPr>
        <p:grpSpPr>
          <a:xfrm>
            <a:off x="497636" y="4297521"/>
            <a:ext cx="1585087" cy="1592593"/>
            <a:chOff x="78057" y="6211357"/>
            <a:chExt cx="1585087" cy="1592593"/>
          </a:xfrm>
        </p:grpSpPr>
        <p:sp>
          <p:nvSpPr>
            <p:cNvPr id="5" name="Rectangle 4"/>
            <p:cNvSpPr/>
            <p:nvPr/>
          </p:nvSpPr>
          <p:spPr>
            <a:xfrm>
              <a:off x="80996" y="6211357"/>
              <a:ext cx="1260326" cy="1592593"/>
            </a:xfrm>
            <a:prstGeom prst="rect">
              <a:avLst/>
            </a:prstGeom>
            <a:solidFill>
              <a:schemeClr val="bg1"/>
            </a:solidFill>
            <a:ln>
              <a:solidFill>
                <a:srgbClr val="80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78057" y="6211357"/>
              <a:ext cx="1262903" cy="460841"/>
            </a:xfrm>
            <a:prstGeom prst="rect">
              <a:avLst/>
            </a:prstGeom>
            <a:solidFill>
              <a:srgbClr val="809591"/>
            </a:solidFill>
            <a:ln>
              <a:solidFill>
                <a:srgbClr val="80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96793" y="6624502"/>
              <a:ext cx="11920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PROMPTING</a:t>
              </a:r>
            </a:p>
          </p:txBody>
        </p:sp>
        <p:sp>
          <p:nvSpPr>
            <p:cNvPr id="49" name="TextBox 48"/>
            <p:cNvSpPr txBox="1"/>
            <p:nvPr/>
          </p:nvSpPr>
          <p:spPr>
            <a:xfrm>
              <a:off x="123785" y="7100033"/>
              <a:ext cx="1539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Reminders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Cues</a:t>
              </a:r>
            </a:p>
          </p:txBody>
        </p:sp>
      </p:grpSp>
      <p:grpSp>
        <p:nvGrpSpPr>
          <p:cNvPr id="55" name="Group 54" descr="Performance Feedback is reflected in this visual that depicts it as a discussion betweeen the coach and recipient."/>
          <p:cNvGrpSpPr/>
          <p:nvPr/>
        </p:nvGrpSpPr>
        <p:grpSpPr>
          <a:xfrm>
            <a:off x="1843048" y="4297521"/>
            <a:ext cx="1540225" cy="1605104"/>
            <a:chOff x="1531404" y="6202815"/>
            <a:chExt cx="1540225" cy="1605104"/>
          </a:xfrm>
        </p:grpSpPr>
        <p:sp>
          <p:nvSpPr>
            <p:cNvPr id="39" name="Rectangle 38"/>
            <p:cNvSpPr/>
            <p:nvPr/>
          </p:nvSpPr>
          <p:spPr>
            <a:xfrm>
              <a:off x="1534344" y="6202815"/>
              <a:ext cx="1260326" cy="1592593"/>
            </a:xfrm>
            <a:prstGeom prst="rect">
              <a:avLst/>
            </a:prstGeom>
            <a:noFill/>
            <a:ln>
              <a:solidFill>
                <a:srgbClr val="A59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p:nvSpPr>
          <p:spPr>
            <a:xfrm>
              <a:off x="1531405" y="6202815"/>
              <a:ext cx="1262903" cy="460841"/>
            </a:xfrm>
            <a:prstGeom prst="rect">
              <a:avLst/>
            </a:prstGeom>
            <a:solidFill>
              <a:srgbClr val="A597C3"/>
            </a:solidFill>
            <a:ln>
              <a:solidFill>
                <a:srgbClr val="A59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1531404" y="6624502"/>
              <a:ext cx="1177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PERFORMANCE FEEDBACK</a:t>
              </a:r>
            </a:p>
          </p:txBody>
        </p:sp>
        <p:sp>
          <p:nvSpPr>
            <p:cNvPr id="45" name="TextBox 44"/>
            <p:cNvSpPr txBox="1"/>
            <p:nvPr/>
          </p:nvSpPr>
          <p:spPr>
            <a:xfrm>
              <a:off x="1532270" y="7100033"/>
              <a:ext cx="15393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Reinforcing/Corrective Describe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Includes rationale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Linked to Goal</a:t>
              </a:r>
            </a:p>
          </p:txBody>
        </p:sp>
        <p:pic>
          <p:nvPicPr>
            <p:cNvPr id="9" name="Picture 8">
              <a:extLst>
                <a:ext uri="{C183D7F6-B498-43B3-948B-1728B52AA6E4}">
                  <adec:decorative xmlns=""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618" y="6275613"/>
              <a:ext cx="268224" cy="259080"/>
            </a:xfrm>
            <a:prstGeom prst="rect">
              <a:avLst/>
            </a:prstGeom>
          </p:spPr>
        </p:pic>
      </p:grpSp>
      <p:grpSp>
        <p:nvGrpSpPr>
          <p:cNvPr id="56" name="Group 55" descr="Scaffolding supports are the infrastructure that supports skill acquisition."/>
          <p:cNvGrpSpPr/>
          <p:nvPr/>
        </p:nvGrpSpPr>
        <p:grpSpPr>
          <a:xfrm>
            <a:off x="3185790" y="4286899"/>
            <a:ext cx="1594527" cy="1605104"/>
            <a:chOff x="3040320" y="6202815"/>
            <a:chExt cx="1594527" cy="1605104"/>
          </a:xfrm>
        </p:grpSpPr>
        <p:sp>
          <p:nvSpPr>
            <p:cNvPr id="41" name="Rectangle 40"/>
            <p:cNvSpPr/>
            <p:nvPr/>
          </p:nvSpPr>
          <p:spPr>
            <a:xfrm>
              <a:off x="3043259" y="6202815"/>
              <a:ext cx="1260326" cy="1592593"/>
            </a:xfrm>
            <a:prstGeom prst="rect">
              <a:avLst/>
            </a:prstGeom>
            <a:solidFill>
              <a:schemeClr val="bg1"/>
            </a:solidFill>
            <a:ln>
              <a:solidFill>
                <a:srgbClr val="97A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3040320" y="6202815"/>
              <a:ext cx="1262903" cy="460841"/>
            </a:xfrm>
            <a:prstGeom prst="rect">
              <a:avLst/>
            </a:prstGeom>
            <a:solidFill>
              <a:srgbClr val="97A4D9"/>
            </a:solidFill>
            <a:ln>
              <a:solidFill>
                <a:srgbClr val="97A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3068497" y="6624502"/>
              <a:ext cx="1112066" cy="466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SCAFFOLDING SUPPORTS</a:t>
              </a:r>
            </a:p>
          </p:txBody>
        </p:sp>
        <p:sp>
          <p:nvSpPr>
            <p:cNvPr id="47" name="TextBox 46"/>
            <p:cNvSpPr txBox="1"/>
            <p:nvPr/>
          </p:nvSpPr>
          <p:spPr>
            <a:xfrm>
              <a:off x="3095488" y="7100033"/>
              <a:ext cx="15393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Co-leading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Independent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Fades over time</a:t>
              </a:r>
            </a:p>
          </p:txBody>
        </p:sp>
        <p:pic>
          <p:nvPicPr>
            <p:cNvPr id="10" name="Picture 9">
              <a:extLst>
                <a:ext uri="{C183D7F6-B498-43B3-948B-1728B52AA6E4}">
                  <adec:decorative xmlns=""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4510" y="6252277"/>
              <a:ext cx="320040" cy="326136"/>
            </a:xfrm>
            <a:prstGeom prst="rect">
              <a:avLst/>
            </a:prstGeom>
          </p:spPr>
        </p:pic>
      </p:grpSp>
      <p:sp>
        <p:nvSpPr>
          <p:cNvPr id="65" name="Rounded Rectangle 64">
            <a:extLst>
              <a:ext uri="{FF2B5EF4-FFF2-40B4-BE49-F238E27FC236}">
                <a16:creationId xmlns:a16="http://schemas.microsoft.com/office/drawing/2014/main" id="{21AF8F7B-B0C5-BD46-A7F9-76E2B7A4BA65}"/>
              </a:ext>
            </a:extLst>
          </p:cNvPr>
          <p:cNvSpPr/>
          <p:nvPr/>
        </p:nvSpPr>
        <p:spPr>
          <a:xfrm>
            <a:off x="5182134" y="997674"/>
            <a:ext cx="3021441" cy="53594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Coaching Recipient Behaviors</a:t>
            </a:r>
          </a:p>
        </p:txBody>
      </p:sp>
      <p:grpSp>
        <p:nvGrpSpPr>
          <p:cNvPr id="59" name="Group 58" descr="Goal of coaching is to builde accurate use of skills/practices"/>
          <p:cNvGrpSpPr/>
          <p:nvPr/>
        </p:nvGrpSpPr>
        <p:grpSpPr>
          <a:xfrm>
            <a:off x="5375707" y="1639843"/>
            <a:ext cx="2634297" cy="808717"/>
            <a:chOff x="5805739" y="1945678"/>
            <a:chExt cx="2634297" cy="831122"/>
          </a:xfrm>
        </p:grpSpPr>
        <p:sp>
          <p:nvSpPr>
            <p:cNvPr id="4" name="Rounded Rectangle 3"/>
            <p:cNvSpPr/>
            <p:nvPr/>
          </p:nvSpPr>
          <p:spPr>
            <a:xfrm>
              <a:off x="5805739" y="1945678"/>
              <a:ext cx="2634297" cy="831122"/>
            </a:xfrm>
            <a:prstGeom prst="roundRect">
              <a:avLst/>
            </a:prstGeom>
            <a:solidFill>
              <a:schemeClr val="bg1"/>
            </a:solidFill>
            <a:ln>
              <a:solidFill>
                <a:srgbClr val="45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6535059" y="2081147"/>
              <a:ext cx="1713852" cy="600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Accurate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6" name="Picture 15">
              <a:extLst>
                <a:ext uri="{C183D7F6-B498-43B3-948B-1728B52AA6E4}">
                  <adec:decorative xmlns=""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6186" y="2091581"/>
              <a:ext cx="585767" cy="582634"/>
            </a:xfrm>
            <a:prstGeom prst="rect">
              <a:avLst/>
            </a:prstGeom>
          </p:spPr>
        </p:pic>
      </p:grpSp>
      <p:grpSp>
        <p:nvGrpSpPr>
          <p:cNvPr id="58" name="Group 57" descr="Goal of coaching is to builde fluent use of skills/practices"/>
          <p:cNvGrpSpPr/>
          <p:nvPr/>
        </p:nvGrpSpPr>
        <p:grpSpPr>
          <a:xfrm>
            <a:off x="5377608" y="2523769"/>
            <a:ext cx="2634297" cy="793652"/>
            <a:chOff x="5805739" y="3074934"/>
            <a:chExt cx="2634297" cy="927462"/>
          </a:xfrm>
        </p:grpSpPr>
        <p:sp>
          <p:nvSpPr>
            <p:cNvPr id="25" name="Rounded Rectangle 24"/>
            <p:cNvSpPr/>
            <p:nvPr/>
          </p:nvSpPr>
          <p:spPr>
            <a:xfrm>
              <a:off x="5805739" y="3074934"/>
              <a:ext cx="2634297" cy="927462"/>
            </a:xfrm>
            <a:prstGeom prst="roundRect">
              <a:avLst/>
            </a:prstGeom>
            <a:solidFill>
              <a:schemeClr val="bg1"/>
            </a:solidFill>
            <a:ln>
              <a:solidFill>
                <a:srgbClr val="74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6526368" y="3239935"/>
              <a:ext cx="1818816" cy="683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Fluent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7" name="Picture 16">
              <a:extLst>
                <a:ext uri="{C183D7F6-B498-43B3-948B-1728B52AA6E4}">
                  <adec:decorative xmlns=""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9234" y="3205713"/>
              <a:ext cx="566928" cy="662512"/>
            </a:xfrm>
            <a:prstGeom prst="rect">
              <a:avLst/>
            </a:prstGeom>
          </p:spPr>
        </p:pic>
      </p:grpSp>
      <p:grpSp>
        <p:nvGrpSpPr>
          <p:cNvPr id="57" name="Group 56" descr="Goal of coaching is to adapt skills and practices to align with context"/>
          <p:cNvGrpSpPr/>
          <p:nvPr/>
        </p:nvGrpSpPr>
        <p:grpSpPr>
          <a:xfrm>
            <a:off x="5378798" y="3407073"/>
            <a:ext cx="2634297" cy="787897"/>
            <a:chOff x="5805739" y="4192299"/>
            <a:chExt cx="2634297" cy="927462"/>
          </a:xfrm>
        </p:grpSpPr>
        <p:sp>
          <p:nvSpPr>
            <p:cNvPr id="35" name="Rounded Rectangle 34"/>
            <p:cNvSpPr/>
            <p:nvPr/>
          </p:nvSpPr>
          <p:spPr>
            <a:xfrm>
              <a:off x="5805739" y="4192299"/>
              <a:ext cx="2634297" cy="92746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6484511" y="4277853"/>
              <a:ext cx="1923988" cy="68836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Adaptation of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Practices to Context</a:t>
              </a:r>
            </a:p>
          </p:txBody>
        </p:sp>
        <p:pic>
          <p:nvPicPr>
            <p:cNvPr id="50" name="Picture 49">
              <a:extLst>
                <a:ext uri="{C183D7F6-B498-43B3-948B-1728B52AA6E4}">
                  <adec:decorative xmlns="" xmlns:adec="http://schemas.microsoft.com/office/drawing/2017/decorative" val="1"/>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19234" y="4314758"/>
              <a:ext cx="566928" cy="667351"/>
            </a:xfrm>
            <a:prstGeom prst="rect">
              <a:avLst/>
            </a:prstGeom>
            <a:ln>
              <a:noFill/>
            </a:ln>
          </p:spPr>
        </p:pic>
      </p:grpSp>
      <p:sp>
        <p:nvSpPr>
          <p:cNvPr id="7" name="Rounded Rectangle 6">
            <a:extLst>
              <a:ext uri="{C183D7F6-B498-43B3-948B-1728B52AA6E4}">
                <adec:decorative xmlns="" xmlns:adec="http://schemas.microsoft.com/office/drawing/2017/decorative" val="1"/>
              </a:ext>
            </a:extLst>
          </p:cNvPr>
          <p:cNvSpPr/>
          <p:nvPr/>
        </p:nvSpPr>
        <p:spPr>
          <a:xfrm>
            <a:off x="10240410" y="408216"/>
            <a:ext cx="1787844" cy="6143073"/>
          </a:xfrm>
          <a:prstGeom prst="roundRect">
            <a:avLst/>
          </a:prstGeom>
          <a:solidFill>
            <a:schemeClr val="bg1"/>
          </a:solidFill>
          <a:ln w="28575">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10272871" y="3178755"/>
            <a:ext cx="16857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Skills used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fidelity leading to desired outcomes</a:t>
            </a:r>
          </a:p>
        </p:txBody>
      </p:sp>
      <p:pic>
        <p:nvPicPr>
          <p:cNvPr id="13" name="Picture 12" descr="Depicts a graph of progres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6231" y="2062977"/>
            <a:ext cx="935736" cy="935736"/>
          </a:xfrm>
          <a:prstGeom prst="rect">
            <a:avLst/>
          </a:prstGeom>
        </p:spPr>
      </p:pic>
    </p:spTree>
    <p:extLst>
      <p:ext uri="{BB962C8B-B14F-4D97-AF65-F5344CB8AC3E}">
        <p14:creationId xmlns:p14="http://schemas.microsoft.com/office/powerpoint/2010/main" val="164247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Potential Cons and Supporting Feasibility </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800" dirty="0"/>
              <a:t>This is not necessarily a simple and fast process! </a:t>
            </a:r>
          </a:p>
          <a:p>
            <a:pPr marL="457200" indent="-457200">
              <a:buFont typeface="Arial" panose="020B0604020202020204" pitchFamily="34" charset="0"/>
              <a:buChar char="•"/>
            </a:pPr>
            <a:r>
              <a:rPr lang="en-US" sz="2800" dirty="0"/>
              <a:t>Data can be misused if the purpose is not set by leaders. </a:t>
            </a:r>
          </a:p>
          <a:p>
            <a:pPr marL="457200" indent="-457200">
              <a:buFont typeface="Arial" panose="020B0604020202020204" pitchFamily="34" charset="0"/>
              <a:buChar char="•"/>
            </a:pPr>
            <a:r>
              <a:rPr lang="en-US" sz="2800" dirty="0"/>
              <a:t>To enhance feasibility: </a:t>
            </a:r>
          </a:p>
          <a:p>
            <a:pPr lvl="1"/>
            <a:r>
              <a:rPr lang="en-US" sz="2400" dirty="0"/>
              <a:t>Work with stakeholders to establish your system’s process and purpose for measuring/using fidelity data. </a:t>
            </a:r>
          </a:p>
          <a:p>
            <a:pPr lvl="1"/>
            <a:r>
              <a:rPr lang="en-US" sz="2400" dirty="0"/>
              <a:t>Communicate the process and purpose to stakeholders and provide opportunities for stakeholders to provide on-going feedback about measuring coaching fidelity. </a:t>
            </a:r>
          </a:p>
          <a:p>
            <a:pPr lvl="1"/>
            <a:r>
              <a:rPr lang="en-US" sz="2400" dirty="0"/>
              <a:t>Embrace technology! Consider recording coaching sessions conducted with teachers, including any pre/post observation debriefs. </a:t>
            </a:r>
          </a:p>
          <a:p>
            <a:pPr lvl="1"/>
            <a:endParaRPr lang="en-US" sz="2400" dirty="0"/>
          </a:p>
          <a:p>
            <a:pPr lvl="1"/>
            <a:endParaRPr lang="en-US" dirty="0"/>
          </a:p>
          <a:p>
            <a:pPr lvl="1"/>
            <a:endParaRPr lang="en-US" dirty="0"/>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D35B6F82-4148-41DC-AC63-F1A0D71B66E1}"/>
              </a:ext>
            </a:extLst>
          </p:cNvPr>
          <p:cNvSpPr txBox="1"/>
          <p:nvPr/>
        </p:nvSpPr>
        <p:spPr>
          <a:xfrm>
            <a:off x="10481481" y="5837198"/>
            <a:ext cx="161775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2018</a:t>
            </a:r>
          </a:p>
        </p:txBody>
      </p:sp>
    </p:spTree>
    <p:extLst>
      <p:ext uri="{BB962C8B-B14F-4D97-AF65-F5344CB8AC3E}">
        <p14:creationId xmlns:p14="http://schemas.microsoft.com/office/powerpoint/2010/main" val="18253489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Check Your Understanding </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800" dirty="0"/>
              <a:t>Item 1, True or False:</a:t>
            </a:r>
          </a:p>
          <a:p>
            <a:pPr lvl="1"/>
            <a:r>
              <a:rPr lang="en-US" sz="2400" dirty="0"/>
              <a:t>Fidelity data are used to </a:t>
            </a:r>
            <a:r>
              <a:rPr lang="en-US" sz="2400" i="1" dirty="0"/>
              <a:t>support</a:t>
            </a:r>
            <a:r>
              <a:rPr lang="en-US" sz="2400" dirty="0"/>
              <a:t> improved coaching, not to formally evaluate coaching as “good” or “bad.”</a:t>
            </a:r>
          </a:p>
          <a:p>
            <a:pPr marL="457200" indent="-457200">
              <a:buFont typeface="Arial" panose="020B0604020202020204" pitchFamily="34" charset="0"/>
              <a:buChar char="•"/>
            </a:pPr>
            <a:r>
              <a:rPr lang="en-US" sz="2800" dirty="0"/>
              <a:t>Item 2, True or False:  </a:t>
            </a:r>
          </a:p>
          <a:p>
            <a:pPr lvl="1"/>
            <a:r>
              <a:rPr lang="en-US" sz="2400" dirty="0"/>
              <a:t>Adherence means that coaching consists of the “essential ingredients,” or most powerful practices.  </a:t>
            </a:r>
          </a:p>
          <a:p>
            <a:pPr marL="457200" indent="-457200">
              <a:buFont typeface="Arial" panose="020B0604020202020204" pitchFamily="34" charset="0"/>
              <a:buChar char="•"/>
            </a:pPr>
            <a:r>
              <a:rPr lang="en-US" sz="2800" dirty="0"/>
              <a:t>Item 3, True or False: </a:t>
            </a:r>
          </a:p>
          <a:p>
            <a:pPr lvl="1"/>
            <a:r>
              <a:rPr lang="en-US" sz="2400" dirty="0"/>
              <a:t>Adherence is the most important aspect of fidelity. </a:t>
            </a:r>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EE9CCE21-6D05-4575-8A61-ABB0DF7DD64A}"/>
              </a:ext>
            </a:extLst>
          </p:cNvPr>
          <p:cNvSpPr txBox="1"/>
          <p:nvPr/>
        </p:nvSpPr>
        <p:spPr>
          <a:xfrm>
            <a:off x="10481481" y="5837198"/>
            <a:ext cx="1617751"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rPr>
              <a:t>Source: Pierce, 2018</a:t>
            </a:r>
          </a:p>
        </p:txBody>
      </p:sp>
    </p:spTree>
    <p:extLst>
      <p:ext uri="{BB962C8B-B14F-4D97-AF65-F5344CB8AC3E}">
        <p14:creationId xmlns:p14="http://schemas.microsoft.com/office/powerpoint/2010/main" val="5564875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References</a:t>
            </a:r>
            <a:r>
              <a:rPr lang="en-US" dirty="0"/>
              <a:t> </a:t>
            </a:r>
          </a:p>
        </p:txBody>
      </p:sp>
      <p:sp>
        <p:nvSpPr>
          <p:cNvPr id="3" name="Content Placeholder 2"/>
          <p:cNvSpPr>
            <a:spLocks noGrp="1"/>
          </p:cNvSpPr>
          <p:nvPr>
            <p:ph idx="1"/>
          </p:nvPr>
        </p:nvSpPr>
        <p:spPr/>
        <p:txBody>
          <a:bodyPr/>
          <a:lstStyle/>
          <a:p>
            <a:pPr marL="457200" indent="-457200">
              <a:spcBef>
                <a:spcPts val="1200"/>
              </a:spcBef>
            </a:pPr>
            <a:r>
              <a:rPr lang="en-US" sz="1800" dirty="0" err="1">
                <a:ea typeface="ＭＳ Ｐゴシック" pitchFamily="-48" charset="-128"/>
                <a:cs typeface="ＭＳ Ｐゴシック"/>
              </a:rPr>
              <a:t>Dusenbury</a:t>
            </a:r>
            <a:r>
              <a:rPr lang="en-US" sz="1800" dirty="0">
                <a:ea typeface="ＭＳ Ｐゴシック" pitchFamily="-48" charset="-128"/>
                <a:cs typeface="ＭＳ Ｐゴシック"/>
              </a:rPr>
              <a:t>, L., Brannigan, R., Falco, M., &amp; Hansen, W. B. (2003). A review of research on fidelity of implementation: Implications for drug abuse prevention in school settings. </a:t>
            </a:r>
            <a:r>
              <a:rPr lang="en-US" sz="1800" i="1" dirty="0">
                <a:ea typeface="ＭＳ Ｐゴシック" pitchFamily="-48" charset="-128"/>
                <a:cs typeface="ＭＳ Ｐゴシック"/>
              </a:rPr>
              <a:t>Health Education Research</a:t>
            </a:r>
            <a:r>
              <a:rPr lang="en-US" sz="1800" dirty="0">
                <a:ea typeface="ＭＳ Ｐゴシック" pitchFamily="-48" charset="-128"/>
                <a:cs typeface="ＭＳ Ｐゴシック"/>
              </a:rPr>
              <a:t>, </a:t>
            </a:r>
            <a:r>
              <a:rPr lang="en-US" sz="1800" i="1" dirty="0">
                <a:ea typeface="ＭＳ Ｐゴシック" pitchFamily="-48" charset="-128"/>
                <a:cs typeface="ＭＳ Ｐゴシック"/>
              </a:rPr>
              <a:t>18</a:t>
            </a:r>
            <a:r>
              <a:rPr lang="en-US" sz="1800" dirty="0">
                <a:ea typeface="ＭＳ Ｐゴシック" pitchFamily="-48" charset="-128"/>
                <a:cs typeface="ＭＳ Ｐゴシック"/>
              </a:rPr>
              <a:t>(2), 237</a:t>
            </a:r>
            <a:r>
              <a:rPr lang="en-US" sz="1800" dirty="0"/>
              <a:t>–</a:t>
            </a:r>
            <a:r>
              <a:rPr lang="en-US" sz="1800" dirty="0">
                <a:ea typeface="ＭＳ Ｐゴシック" pitchFamily="-48" charset="-128"/>
                <a:cs typeface="ＭＳ Ｐゴシック"/>
              </a:rPr>
              <a:t>256.</a:t>
            </a:r>
            <a:endParaRPr lang="en-US" sz="1800" dirty="0"/>
          </a:p>
          <a:p>
            <a:pPr marL="457200" indent="-457200">
              <a:spcBef>
                <a:spcPts val="1200"/>
              </a:spcBef>
            </a:pPr>
            <a:r>
              <a:rPr lang="en-US" sz="1800" dirty="0">
                <a:ea typeface="ＭＳ Ｐゴシック" pitchFamily="-48" charset="-128"/>
                <a:cs typeface="ＭＳ Ｐゴシック"/>
              </a:rPr>
              <a:t>Pierce, J. D. (2015). </a:t>
            </a:r>
            <a:r>
              <a:rPr lang="en-US" sz="1800" i="1" dirty="0">
                <a:ea typeface="ＭＳ Ｐゴシック" pitchFamily="-48" charset="-128"/>
                <a:cs typeface="ＭＳ Ｐゴシック"/>
              </a:rPr>
              <a:t>Teacher-coach alliance as a critical component of coaching: Effects of feedback and analysis on teacher practice</a:t>
            </a:r>
            <a:r>
              <a:rPr lang="en-US" sz="1800" dirty="0">
                <a:ea typeface="ＭＳ Ｐゴシック" pitchFamily="-48" charset="-128"/>
                <a:cs typeface="ＭＳ Ｐゴシック"/>
              </a:rPr>
              <a:t> (Doctoral dissertation).</a:t>
            </a:r>
          </a:p>
          <a:p>
            <a:pPr marL="457200" indent="-457200">
              <a:spcBef>
                <a:spcPts val="1200"/>
              </a:spcBef>
            </a:pPr>
            <a:r>
              <a:rPr lang="en-US" sz="1800" dirty="0">
                <a:ea typeface="ＭＳ Ｐゴシック" pitchFamily="-48" charset="-128"/>
              </a:rPr>
              <a:t>Pierce, J.D. (2017).  </a:t>
            </a:r>
            <a:r>
              <a:rPr lang="en-US" sz="1800" i="1" dirty="0">
                <a:ea typeface="ＭＳ Ｐゴシック" pitchFamily="-48" charset="-128"/>
              </a:rPr>
              <a:t>Effective coaching practices (</a:t>
            </a:r>
            <a:r>
              <a:rPr lang="en-US" sz="1800" dirty="0">
                <a:ea typeface="ＭＳ Ｐゴシック" pitchFamily="-48" charset="-128"/>
              </a:rPr>
              <a:t>Online Module). Retrieved from </a:t>
            </a:r>
            <a:r>
              <a:rPr lang="en-US" sz="1800" dirty="0">
                <a:ea typeface="ＭＳ Ｐゴシック" pitchFamily="-48" charset="-128"/>
                <a:hlinkClick r:id="rId3"/>
              </a:rPr>
              <a:t>http://airhsdlearning.airws.org/ncsi-effectivecoaching/11-15/story_flash.html</a:t>
            </a:r>
            <a:r>
              <a:rPr lang="en-US" sz="1800" dirty="0">
                <a:ea typeface="ＭＳ Ｐゴシック" pitchFamily="-48" charset="-128"/>
              </a:rPr>
              <a:t>. </a:t>
            </a:r>
          </a:p>
          <a:p>
            <a:pPr marL="457200" indent="-457200">
              <a:spcBef>
                <a:spcPts val="1200"/>
              </a:spcBef>
            </a:pPr>
            <a:r>
              <a:rPr lang="en-US" sz="1800" dirty="0">
                <a:ea typeface="ＭＳ Ｐゴシック" pitchFamily="-48" charset="-128"/>
              </a:rPr>
              <a:t>Pierce, J.D. (2018). </a:t>
            </a:r>
            <a:r>
              <a:rPr lang="en-US" sz="1800" i="1" dirty="0">
                <a:ea typeface="ＭＳ Ｐゴシック" pitchFamily="-48" charset="-128"/>
              </a:rPr>
              <a:t>Measuring the fidelity of coaching </a:t>
            </a:r>
            <a:r>
              <a:rPr lang="en-US" sz="1800" dirty="0">
                <a:ea typeface="ＭＳ Ｐゴシック" pitchFamily="-48" charset="-128"/>
              </a:rPr>
              <a:t>(Online Module in Preparation). </a:t>
            </a:r>
            <a:endParaRPr lang="en-US" sz="1800" dirty="0"/>
          </a:p>
          <a:p>
            <a:pPr marL="457200" indent="-457200">
              <a:spcBef>
                <a:spcPts val="1200"/>
              </a:spcBef>
              <a:buNone/>
            </a:pPr>
            <a:r>
              <a:rPr lang="en-US" sz="1800" dirty="0"/>
              <a:t>Pierce, J. D., &amp; Buysse, V. (2015). </a:t>
            </a:r>
            <a:r>
              <a:rPr lang="en-US" sz="1800" i="1" dirty="0"/>
              <a:t>Effective coaching: Improving teacher practice and learner outcomes</a:t>
            </a:r>
            <a:r>
              <a:rPr lang="en-US" sz="1800" dirty="0"/>
              <a:t> (Brief and Infographic). Retrieved from </a:t>
            </a:r>
            <a:r>
              <a:rPr lang="en-US" sz="1800" dirty="0">
                <a:hlinkClick r:id="rId4"/>
              </a:rPr>
              <a:t>https://ncsi.wested.org/resources/tools-publications/</a:t>
            </a:r>
            <a:endParaRPr lang="en-US" sz="1800" dirty="0"/>
          </a:p>
          <a:p>
            <a:pPr marL="457200" indent="-457200">
              <a:spcBef>
                <a:spcPts val="0"/>
              </a:spcBef>
              <a:buNone/>
            </a:pPr>
            <a:endParaRPr lang="en-US" sz="1800" dirty="0"/>
          </a:p>
          <a:p>
            <a:pPr marL="457200" indent="-457200">
              <a:spcBef>
                <a:spcPts val="0"/>
              </a:spcBef>
              <a:buNone/>
            </a:pPr>
            <a:r>
              <a:rPr lang="en-US" sz="1800" dirty="0"/>
              <a:t>Pierce, J. D., &amp; Ferguson, A. (2105a). </a:t>
            </a:r>
            <a:r>
              <a:rPr lang="en-US" sz="1800" i="1" dirty="0"/>
              <a:t>Effective coaching of teachers: Completed sample of the fidelity tool worksheet</a:t>
            </a:r>
            <a:r>
              <a:rPr lang="en-US" sz="1800" dirty="0"/>
              <a:t>. Retrieved from </a:t>
            </a:r>
            <a:r>
              <a:rPr lang="en-US" sz="1800" dirty="0">
                <a:hlinkClick r:id="rId5"/>
              </a:rPr>
              <a:t>https://docs.google.com/viewerng/viewer?url=https://ncsi-library.wested.org/system/resources/documents/000/000/189/original/NCSI_Coaching-Fidelity-Tool_Worksheet_completed-sample-508_(2).pdf?1497294973</a:t>
            </a:r>
            <a:endParaRPr lang="en-US" sz="1800" dirty="0"/>
          </a:p>
          <a:p>
            <a:pPr marL="457200" indent="-457200">
              <a:spcBef>
                <a:spcPts val="0"/>
              </a:spcBef>
              <a:buNone/>
            </a:pPr>
            <a:endParaRPr lang="en-US" sz="1800" dirty="0"/>
          </a:p>
          <a:p>
            <a:pPr marL="0" indent="-457200">
              <a:spcBef>
                <a:spcPts val="0"/>
              </a:spcBef>
              <a:buNone/>
            </a:pPr>
            <a:endParaRPr lang="en-US" sz="1800" dirty="0"/>
          </a:p>
          <a:p>
            <a:pPr marL="0" indent="0">
              <a:buNone/>
            </a:pPr>
            <a:endParaRPr lang="en-US" sz="1800" dirty="0"/>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33784529"/>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References</a:t>
            </a:r>
            <a:endParaRPr lang="en-US" dirty="0"/>
          </a:p>
        </p:txBody>
      </p:sp>
      <p:sp>
        <p:nvSpPr>
          <p:cNvPr id="3" name="Content Placeholder 2"/>
          <p:cNvSpPr>
            <a:spLocks noGrp="1"/>
          </p:cNvSpPr>
          <p:nvPr>
            <p:ph idx="1"/>
          </p:nvPr>
        </p:nvSpPr>
        <p:spPr/>
        <p:txBody>
          <a:bodyPr/>
          <a:lstStyle/>
          <a:p>
            <a:pPr marL="457200" indent="-457200">
              <a:spcBef>
                <a:spcPts val="0"/>
              </a:spcBef>
              <a:buNone/>
            </a:pPr>
            <a:r>
              <a:rPr lang="en-US" sz="1800" dirty="0"/>
              <a:t>Pierce, J. D., &amp; Ferguson, A. (2105b). </a:t>
            </a:r>
            <a:r>
              <a:rPr lang="en-US" sz="1800" i="1" dirty="0"/>
              <a:t>Effective coaching of teachers: Fidelity tool rubric.</a:t>
            </a:r>
            <a:r>
              <a:rPr lang="en-US" sz="1800" dirty="0"/>
              <a:t> Retrieved from  </a:t>
            </a:r>
            <a:r>
              <a:rPr lang="en-US" sz="1800" dirty="0">
                <a:hlinkClick r:id="rId2"/>
              </a:rPr>
              <a:t>https://docs.google.com/viewerng/viewer?url=https://ncsi-library.wested.org/system/resources/documents/000/000/059/original/NCSI_Coaching-Fidelity-Tool_Rubric-508_1_.pdf?1490204815</a:t>
            </a:r>
            <a:endParaRPr lang="en-US" sz="1800" dirty="0"/>
          </a:p>
          <a:p>
            <a:pPr marL="457200" indent="-457200">
              <a:spcBef>
                <a:spcPts val="0"/>
              </a:spcBef>
              <a:buNone/>
            </a:pPr>
            <a:endParaRPr lang="en-US" sz="1800" dirty="0"/>
          </a:p>
          <a:p>
            <a:pPr marL="457200" indent="-457200">
              <a:spcBef>
                <a:spcPts val="0"/>
              </a:spcBef>
              <a:buNone/>
            </a:pPr>
            <a:r>
              <a:rPr lang="en-US" sz="1800" dirty="0"/>
              <a:t>Pierce, J. D., &amp; Ferguson, A. (2015c). </a:t>
            </a:r>
            <a:r>
              <a:rPr lang="en-US" sz="1800" i="1" dirty="0"/>
              <a:t>Effective coaching of teachers: Fidelity tool worksheet.</a:t>
            </a:r>
            <a:r>
              <a:rPr lang="en-US" sz="1800" dirty="0"/>
              <a:t> Retrieved from </a:t>
            </a:r>
            <a:r>
              <a:rPr lang="en-US" sz="1800" dirty="0">
                <a:hlinkClick r:id="rId3"/>
              </a:rPr>
              <a:t>https://docs.google.com/viewerng/viewer?url=https://ncsi-library.wested.org/system/resources/documents/000/000/058/original/NCSI_Coaching-Fidelity-Tool_Worksheet-508_1_.pdf?1490127910</a:t>
            </a:r>
            <a:endParaRPr lang="en-US" sz="1800" dirty="0"/>
          </a:p>
          <a:p>
            <a:pPr marL="457200" indent="-457200">
              <a:spcBef>
                <a:spcPts val="0"/>
              </a:spcBef>
              <a:buNone/>
            </a:pPr>
            <a:endParaRPr lang="en-US" sz="1800" dirty="0"/>
          </a:p>
          <a:p>
            <a:pPr marL="457200" indent="-457200">
              <a:spcBef>
                <a:spcPts val="0"/>
              </a:spcBef>
              <a:buNone/>
            </a:pPr>
            <a:r>
              <a:rPr lang="en-US" sz="1800" dirty="0"/>
              <a:t>Pierce, J. D., &amp; Ferguson, A. (2105d). </a:t>
            </a:r>
            <a:r>
              <a:rPr lang="en-US" sz="1800" i="1" dirty="0"/>
              <a:t>Implementation guide for effective coaching of teachers.</a:t>
            </a:r>
            <a:r>
              <a:rPr lang="en-US" sz="1800" dirty="0"/>
              <a:t> Retrieved from  </a:t>
            </a:r>
            <a:r>
              <a:rPr lang="en-US" sz="1800" dirty="0">
                <a:hlinkClick r:id="rId4"/>
              </a:rPr>
              <a:t>https://docs.google.com/viewerng/viewer?url=https://ncsi-library.wested.org/system/resources/documents/000/000/060/original/NCSI_Teacher_Coaching_Implementation_Guide-508_1_.pdf?1490204994</a:t>
            </a:r>
            <a:endParaRPr lang="en-US" sz="1800" dirty="0"/>
          </a:p>
        </p:txBody>
      </p:sp>
      <p:sp>
        <p:nvSpPr>
          <p:cNvPr id="5" name="Slide Number Placeholder 4"/>
          <p:cNvSpPr>
            <a:spLocks noGrp="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4384228"/>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6166C707-4767-2841-B95C-8B74BD450A13}"/>
              </a:ext>
            </a:extLst>
          </p:cNvPr>
          <p:cNvSpPr txBox="1"/>
          <p:nvPr/>
        </p:nvSpPr>
        <p:spPr>
          <a:xfrm rot="20251282">
            <a:off x="4144304" y="4797903"/>
            <a:ext cx="11488189" cy="1569660"/>
          </a:xfrm>
          <a:prstGeom prst="rect">
            <a:avLst/>
          </a:prstGeom>
          <a:noFill/>
        </p:spPr>
        <p:txBody>
          <a:bodyPr wrap="square" rtlCol="0">
            <a:spAutoFit/>
          </a:bodyPr>
          <a:lstStyle/>
          <a:p>
            <a:pPr algn="ctr"/>
            <a:r>
              <a:rPr lang="en-US" sz="9600" b="1" dirty="0">
                <a:solidFill>
                  <a:srgbClr val="90C0BC"/>
                </a:solidFill>
              </a:rPr>
              <a:t>Agenda</a:t>
            </a:r>
          </a:p>
        </p:txBody>
      </p:sp>
      <p:sp>
        <p:nvSpPr>
          <p:cNvPr id="41" name="TextBox 40">
            <a:extLst>
              <a:ext uri="{FF2B5EF4-FFF2-40B4-BE49-F238E27FC236}">
                <a16:creationId xmlns:a16="http://schemas.microsoft.com/office/drawing/2014/main" id="{A07DA2B9-469B-8940-A253-E73078134899}"/>
              </a:ext>
            </a:extLst>
          </p:cNvPr>
          <p:cNvSpPr txBox="1"/>
          <p:nvPr/>
        </p:nvSpPr>
        <p:spPr>
          <a:xfrm rot="20251282">
            <a:off x="398697" y="735482"/>
            <a:ext cx="11488189" cy="3770263"/>
          </a:xfrm>
          <a:prstGeom prst="rect">
            <a:avLst/>
          </a:prstGeom>
          <a:noFill/>
        </p:spPr>
        <p:txBody>
          <a:bodyPr wrap="square" rtlCol="0">
            <a:spAutoFit/>
          </a:bodyPr>
          <a:lstStyle/>
          <a:p>
            <a:pPr algn="ctr"/>
            <a:r>
              <a:rPr lang="en-US" sz="23900" b="1" dirty="0">
                <a:solidFill>
                  <a:schemeClr val="bg1">
                    <a:lumMod val="75000"/>
                  </a:schemeClr>
                </a:solidFill>
              </a:rPr>
              <a:t>Agenda</a:t>
            </a:r>
          </a:p>
        </p:txBody>
      </p:sp>
      <p:sp>
        <p:nvSpPr>
          <p:cNvPr id="20" name="Round Diagonal Corner Rectangle 19" descr="Introducing the Resources section of the agenda">
            <a:extLst>
              <a:ext uri="{FF2B5EF4-FFF2-40B4-BE49-F238E27FC236}">
                <a16:creationId xmlns:a16="http://schemas.microsoft.com/office/drawing/2014/main" id="{C5E73F02-0AB1-9846-9167-570AD2AC00F2}"/>
              </a:ext>
            </a:extLst>
          </p:cNvPr>
          <p:cNvSpPr/>
          <p:nvPr/>
        </p:nvSpPr>
        <p:spPr>
          <a:xfrm>
            <a:off x="4196797" y="745152"/>
            <a:ext cx="4006805" cy="2605132"/>
          </a:xfrm>
          <a:prstGeom prst="round2Diag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41558F8B-4F0D-3C4A-AA4A-876F75E037B2}"/>
              </a:ext>
            </a:extLst>
          </p:cNvPr>
          <p:cNvSpPr txBox="1"/>
          <p:nvPr/>
        </p:nvSpPr>
        <p:spPr>
          <a:xfrm>
            <a:off x="4925441" y="2500800"/>
            <a:ext cx="2931025" cy="646331"/>
          </a:xfrm>
          <a:prstGeom prst="rect">
            <a:avLst/>
          </a:prstGeom>
          <a:noFill/>
        </p:spPr>
        <p:txBody>
          <a:bodyPr wrap="square" rtlCol="0">
            <a:spAutoFit/>
          </a:bodyPr>
          <a:lstStyle/>
          <a:p>
            <a:r>
              <a:rPr lang="en-US" sz="3600" b="1" dirty="0">
                <a:solidFill>
                  <a:schemeClr val="bg1"/>
                </a:solidFill>
              </a:rPr>
              <a:t>Resources</a:t>
            </a:r>
          </a:p>
        </p:txBody>
      </p:sp>
      <p:pic>
        <p:nvPicPr>
          <p:cNvPr id="32" name="Picture 31">
            <a:extLst>
              <a:ext uri="{FF2B5EF4-FFF2-40B4-BE49-F238E27FC236}">
                <a16:creationId xmlns:a16="http://schemas.microsoft.com/office/drawing/2014/main" id="{67633FBD-5274-0545-91E9-801D55A0420C}"/>
              </a:ext>
              <a:ext uri="{C183D7F6-B498-43B3-948B-1728B52AA6E4}">
                <adec:decorative xmlns="" xmlns:adec="http://schemas.microsoft.com/office/drawing/2017/decorative" val="1"/>
              </a:ext>
            </a:extLst>
          </p:cNvPr>
          <p:cNvPicPr>
            <a:picLocks noChangeAspect="1"/>
          </p:cNvPicPr>
          <p:nvPr/>
        </p:nvPicPr>
        <p:blipFill rotWithShape="1">
          <a:blip r:embed="rId2">
            <a:clrChange>
              <a:clrFrom>
                <a:srgbClr val="51ADC4"/>
              </a:clrFrom>
              <a:clrTo>
                <a:srgbClr val="51ADC4">
                  <a:alpha val="0"/>
                </a:srgbClr>
              </a:clrTo>
            </a:clrChange>
            <a:duotone>
              <a:schemeClr val="accent4">
                <a:shade val="45000"/>
                <a:satMod val="135000"/>
              </a:schemeClr>
              <a:prstClr val="white"/>
            </a:duotone>
          </a:blip>
          <a:srcRect b="32281"/>
          <a:stretch/>
        </p:blipFill>
        <p:spPr>
          <a:xfrm>
            <a:off x="5027870" y="870854"/>
            <a:ext cx="2084722" cy="1665137"/>
          </a:xfrm>
          <a:prstGeom prst="ellipse">
            <a:avLst/>
          </a:prstGeom>
        </p:spPr>
      </p:pic>
      <p:sp>
        <p:nvSpPr>
          <p:cNvPr id="42" name="TextBox 41">
            <a:extLst>
              <a:ext uri="{FF2B5EF4-FFF2-40B4-BE49-F238E27FC236}">
                <a16:creationId xmlns:a16="http://schemas.microsoft.com/office/drawing/2014/main" id="{2E1E426D-8018-C34E-8632-5693E8DC2549}"/>
              </a:ext>
            </a:extLst>
          </p:cNvPr>
          <p:cNvSpPr txBox="1"/>
          <p:nvPr/>
        </p:nvSpPr>
        <p:spPr>
          <a:xfrm rot="20251282">
            <a:off x="-3658976" y="243971"/>
            <a:ext cx="11488189" cy="1569660"/>
          </a:xfrm>
          <a:prstGeom prst="rect">
            <a:avLst/>
          </a:prstGeom>
          <a:noFill/>
        </p:spPr>
        <p:txBody>
          <a:bodyPr wrap="square" rtlCol="0">
            <a:spAutoFit/>
          </a:bodyPr>
          <a:lstStyle/>
          <a:p>
            <a:pPr algn="ctr"/>
            <a:r>
              <a:rPr lang="en-US" sz="9600" b="1" dirty="0">
                <a:solidFill>
                  <a:schemeClr val="accent3">
                    <a:lumMod val="20000"/>
                    <a:lumOff val="80000"/>
                  </a:schemeClr>
                </a:solidFill>
              </a:rPr>
              <a:t>Agenda</a:t>
            </a:r>
          </a:p>
        </p:txBody>
      </p:sp>
      <p:sp>
        <p:nvSpPr>
          <p:cNvPr id="14" name="Title 1">
            <a:extLst>
              <a:ext uri="{FF2B5EF4-FFF2-40B4-BE49-F238E27FC236}">
                <a16:creationId xmlns:a16="http://schemas.microsoft.com/office/drawing/2014/main" id="{5F5DC561-089D-B047-BFBC-006C1FE19EDF}"/>
              </a:ext>
            </a:extLst>
          </p:cNvPr>
          <p:cNvSpPr>
            <a:spLocks noGrp="1"/>
          </p:cNvSpPr>
          <p:nvPr>
            <p:ph type="title"/>
          </p:nvPr>
        </p:nvSpPr>
        <p:spPr>
          <a:xfrm>
            <a:off x="477847" y="-370336"/>
            <a:ext cx="10515600" cy="1325563"/>
          </a:xfrm>
        </p:spPr>
        <p:txBody>
          <a:bodyPr/>
          <a:lstStyle/>
          <a:p>
            <a:r>
              <a:rPr lang="en-US" sz="2400" dirty="0">
                <a:solidFill>
                  <a:schemeClr val="bg1"/>
                </a:solidFill>
              </a:rPr>
              <a:t>Resources</a:t>
            </a:r>
          </a:p>
        </p:txBody>
      </p:sp>
    </p:spTree>
    <p:extLst>
      <p:ext uri="{BB962C8B-B14F-4D97-AF65-F5344CB8AC3E}">
        <p14:creationId xmlns:p14="http://schemas.microsoft.com/office/powerpoint/2010/main" val="278136437"/>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133350"/>
            <a:ext cx="12013063" cy="1085850"/>
          </a:xfrm>
        </p:spPr>
        <p:txBody>
          <a:bodyPr/>
          <a:lstStyle/>
          <a:p>
            <a:r>
              <a:rPr lang="en-US" sz="4000" dirty="0"/>
              <a:t>Effective Coaching Practices: Resources</a:t>
            </a:r>
          </a:p>
        </p:txBody>
      </p:sp>
      <p:sp>
        <p:nvSpPr>
          <p:cNvPr id="3" name="Content Placeholder 2"/>
          <p:cNvSpPr>
            <a:spLocks noGrp="1"/>
          </p:cNvSpPr>
          <p:nvPr>
            <p:ph idx="1"/>
          </p:nvPr>
        </p:nvSpPr>
        <p:spPr>
          <a:xfrm>
            <a:off x="304800" y="1490733"/>
            <a:ext cx="11582400" cy="4525963"/>
          </a:xfrm>
        </p:spPr>
        <p:txBody>
          <a:bodyPr/>
          <a:lstStyle/>
          <a:p>
            <a:pPr marL="457200" indent="-457200">
              <a:buFont typeface="Arial" panose="020B0604020202020204" pitchFamily="34" charset="0"/>
              <a:buChar char="•"/>
            </a:pPr>
            <a:r>
              <a:rPr lang="en-US" sz="2400" dirty="0"/>
              <a:t>Effective Practices for Coaches (Module)</a:t>
            </a:r>
          </a:p>
          <a:p>
            <a:pPr lvl="1"/>
            <a:r>
              <a:rPr lang="en-US" sz="1800" dirty="0">
                <a:hlinkClick r:id="rId3"/>
              </a:rPr>
              <a:t>http://airhsdlearning.airws.org/ncsi-effectivecoaching/11-15/story_flash.html</a:t>
            </a:r>
            <a:endParaRPr lang="en-US" sz="2200" dirty="0"/>
          </a:p>
          <a:p>
            <a:pPr marL="457200" indent="-457200">
              <a:buFont typeface="Arial" panose="020B0604020202020204" pitchFamily="34" charset="0"/>
              <a:buChar char="•"/>
            </a:pPr>
            <a:r>
              <a:rPr lang="en-US" sz="2400" dirty="0"/>
              <a:t>Effective Coaching: Improving Teacher Practice and Outcomes for All Learners (Brief)</a:t>
            </a:r>
          </a:p>
          <a:p>
            <a:pPr lvl="1"/>
            <a:r>
              <a:rPr lang="en-US" sz="1800" dirty="0">
                <a:hlinkClick r:id="rId4"/>
              </a:rPr>
              <a:t>https://docs.google.com/viewerng/viewer?url=https://ncsi-library.wested.org/system/resources/documents/000/000/057/original/NCSI_Effective-Coaching-Brief-508_1_.pdf?1490127749</a:t>
            </a:r>
            <a:endParaRPr lang="en-US" sz="1800" dirty="0"/>
          </a:p>
          <a:p>
            <a:pPr marL="457200" indent="-457200">
              <a:buFont typeface="Arial" panose="020B0604020202020204" pitchFamily="34" charset="0"/>
              <a:buChar char="•"/>
            </a:pPr>
            <a:r>
              <a:rPr lang="en-US" sz="2400" dirty="0"/>
              <a:t>Effective Coaching Practices: Coaching to Improve Teacher Practice and Learner Outcomes (Infographic)</a:t>
            </a:r>
          </a:p>
          <a:p>
            <a:pPr lvl="1"/>
            <a:r>
              <a:rPr lang="en-US" sz="1800" dirty="0">
                <a:hlinkClick r:id="rId5"/>
              </a:rPr>
              <a:t>https://docs.google.com/viewerng/viewer?url=https://ncsi-library.wested.org/system/resources/documents/000/000/188/original/NCSI_Coaching_Infographic5.pdf?1497294857</a:t>
            </a:r>
            <a:endParaRPr lang="en-US" sz="1800" dirty="0"/>
          </a:p>
          <a:p>
            <a:pPr lvl="1"/>
            <a:endParaRPr lang="en-US" dirty="0"/>
          </a:p>
        </p:txBody>
      </p:sp>
      <p:sp>
        <p:nvSpPr>
          <p:cNvPr id="4" name="Slide Number Placeholder 3"/>
          <p:cNvSpPr>
            <a:spLocks noGrp="1"/>
          </p:cNvSpPr>
          <p:nvPr>
            <p:ph type="sldNum" sz="quarter" idx="4294967295"/>
          </p:nvPr>
        </p:nvSpPr>
        <p:spPr>
          <a:xfrm>
            <a:off x="12004675" y="6667500"/>
            <a:ext cx="187325" cy="138113"/>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5" name="Text Placeholder 2">
            <a:extLst>
              <a:ext uri="{FF2B5EF4-FFF2-40B4-BE49-F238E27FC236}">
                <a16:creationId xmlns:a16="http://schemas.microsoft.com/office/drawing/2014/main" id="{F6597CD7-ED8C-4686-A051-151733FF5B7C}"/>
              </a:ext>
            </a:extLst>
          </p:cNvPr>
          <p:cNvSpPr txBox="1">
            <a:spLocks/>
          </p:cNvSpPr>
          <p:nvPr/>
        </p:nvSpPr>
        <p:spPr bwMode="auto">
          <a:xfrm>
            <a:off x="8939284" y="5801862"/>
            <a:ext cx="2947916"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tx1"/>
                </a:solidFill>
                <a:latin typeface="Calibri"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tx1"/>
                </a:solidFill>
                <a:latin typeface="Calibri"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tx1"/>
                </a:solidFill>
                <a:latin typeface="Calibri"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tx1"/>
                </a:solidFill>
                <a:latin typeface="Calibri"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marL="0" marR="0" lvl="0" indent="0" algn="l" defTabSz="914400" rtl="0" eaLnBrk="1" fontAlgn="base" latinLnBrk="0" hangingPunct="1">
              <a:lnSpc>
                <a:spcPct val="95000"/>
              </a:lnSpc>
              <a:spcBef>
                <a:spcPct val="50000"/>
              </a:spcBef>
              <a:spcAft>
                <a:spcPct val="0"/>
              </a:spcAft>
              <a:buClr>
                <a:srgbClr val="6A5615"/>
              </a:buClr>
              <a:buSzPct val="140000"/>
              <a:buFont typeface="Arial" panose="020B0604020202020204" pitchFamily="34" charset="0"/>
              <a:buNone/>
              <a:tabLst/>
              <a:defRPr/>
            </a:pPr>
            <a:r>
              <a:rPr kumimoji="0" lang="en-US" sz="1200" b="0" i="0" u="none" strike="noStrike" kern="0" cap="none" spc="0" normalizeH="0" baseline="0" noProof="0" dirty="0">
                <a:ln>
                  <a:noFill/>
                </a:ln>
                <a:solidFill>
                  <a:srgbClr val="666E7F"/>
                </a:solidFill>
                <a:effectLst/>
                <a:uLnTx/>
                <a:uFillTx/>
                <a:latin typeface="Calibri" pitchFamily="34" charset="0"/>
                <a:ea typeface="ＭＳ Ｐゴシック" charset="-128"/>
                <a:cs typeface="Calibri" pitchFamily="34" charset="0"/>
              </a:rPr>
              <a:t>Source: Pierce, 2018; Pierce &amp; Ferguson, 2015c, p. 1.</a:t>
            </a:r>
          </a:p>
        </p:txBody>
      </p:sp>
    </p:spTree>
    <p:extLst>
      <p:ext uri="{BB962C8B-B14F-4D97-AF65-F5344CB8AC3E}">
        <p14:creationId xmlns:p14="http://schemas.microsoft.com/office/powerpoint/2010/main" val="271626918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06400" y="133350"/>
            <a:ext cx="11785600" cy="1085850"/>
          </a:xfrm>
        </p:spPr>
        <p:txBody>
          <a:bodyPr/>
          <a:lstStyle/>
          <a:p>
            <a:r>
              <a:rPr lang="en-US" sz="4000" kern="1200" dirty="0">
                <a:ea typeface="ＭＳ Ｐゴシック" charset="0"/>
                <a:cs typeface="Arial Narrow" pitchFamily="34" charset="0"/>
              </a:rPr>
              <a:t>Fidelity of Coaching: Resources</a:t>
            </a:r>
            <a:endParaRPr lang="en-US" sz="6000"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t>Effective Coaching of Teachers: Fidelity Tool Worksheet</a:t>
            </a:r>
          </a:p>
          <a:p>
            <a:pPr lvl="1"/>
            <a:r>
              <a:rPr lang="en-US" sz="1800" dirty="0">
                <a:hlinkClick r:id="rId3"/>
              </a:rPr>
              <a:t>https://docs.google.com/viewerng/viewer?url=https://ncsi-library.wested.org/system/resources/documents/000/000/058/original/NCSI_Coaching-Fidelity-Tool_Worksheet-508_1_.pdf?1490127910</a:t>
            </a:r>
            <a:endParaRPr lang="en-US" sz="2400" dirty="0"/>
          </a:p>
          <a:p>
            <a:pPr marL="457200" indent="-457200">
              <a:buFont typeface="Arial" panose="020B0604020202020204" pitchFamily="34" charset="0"/>
              <a:buChar char="•"/>
            </a:pPr>
            <a:r>
              <a:rPr lang="en-US" sz="2400" dirty="0"/>
              <a:t>Effective Coaching of Teachers: Fidelity Tool Rubric </a:t>
            </a:r>
          </a:p>
          <a:p>
            <a:pPr lvl="1"/>
            <a:r>
              <a:rPr lang="en-US" sz="1800" dirty="0">
                <a:hlinkClick r:id="rId4"/>
              </a:rPr>
              <a:t>https://docs.google.com/viewerng/viewer?url=https://ncsi-library.wested.org/system/resources/documents/000/000/059/original/NCSI_Coaching-Fidelity-Tool_Rubric-508_1_.pdf?1490204815</a:t>
            </a:r>
            <a:endParaRPr lang="en-US" sz="3200" dirty="0"/>
          </a:p>
          <a:p>
            <a:pPr marL="457200" indent="-457200">
              <a:buFont typeface="Arial" panose="020B0604020202020204" pitchFamily="34" charset="0"/>
              <a:buChar char="•"/>
            </a:pPr>
            <a:r>
              <a:rPr lang="en-US" sz="2400" dirty="0"/>
              <a:t>Effective Coaching of Teachers: Completed Sample of the Fidelity Tool Worksheet </a:t>
            </a:r>
          </a:p>
          <a:p>
            <a:pPr lvl="1"/>
            <a:r>
              <a:rPr lang="en-US" sz="1800" dirty="0">
                <a:hlinkClick r:id="rId5"/>
              </a:rPr>
              <a:t>https://docs.google.com/viewerng/viewer?url=https://ncsi-library.wested.org/system/resources/documents/000/000/189/original/NCSI_Coaching-Fidelity-Tool_Worksheet_completed-sample-508_(2).pdf?1497294973</a:t>
            </a:r>
            <a:endParaRPr lang="en-US" sz="1800" dirty="0"/>
          </a:p>
          <a:p>
            <a:endParaRPr lang="en-US" dirty="0"/>
          </a:p>
        </p:txBody>
      </p:sp>
      <p:sp>
        <p:nvSpPr>
          <p:cNvPr id="5" name="Slide Number Placeholder 4"/>
          <p:cNvSpPr>
            <a:spLocks noGrp="1"/>
          </p:cNvSpPr>
          <p:nvPr>
            <p:ph type="sldNum" sz="quarter" idx="4294967295"/>
          </p:nvPr>
        </p:nvSpPr>
        <p:spPr>
          <a:xfrm>
            <a:off x="12004675" y="6667500"/>
            <a:ext cx="187325" cy="138113"/>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56</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
        <p:nvSpPr>
          <p:cNvPr id="2" name="Explosion: 8 Points 1">
            <a:extLst>
              <a:ext uri="{FF2B5EF4-FFF2-40B4-BE49-F238E27FC236}">
                <a16:creationId xmlns:a16="http://schemas.microsoft.com/office/drawing/2014/main" id="{1BF5E1C2-A226-479D-8472-F802210B6BA5}"/>
              </a:ext>
            </a:extLst>
          </p:cNvPr>
          <p:cNvSpPr/>
          <p:nvPr/>
        </p:nvSpPr>
        <p:spPr>
          <a:xfrm>
            <a:off x="9512491" y="156097"/>
            <a:ext cx="2825086" cy="252483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Module forthcoming!</a:t>
            </a:r>
          </a:p>
        </p:txBody>
      </p:sp>
    </p:spTree>
    <p:extLst>
      <p:ext uri="{BB962C8B-B14F-4D97-AF65-F5344CB8AC3E}">
        <p14:creationId xmlns:p14="http://schemas.microsoft.com/office/powerpoint/2010/main" val="3029236756"/>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06400" y="133350"/>
            <a:ext cx="11785600" cy="1085850"/>
          </a:xfrm>
        </p:spPr>
        <p:txBody>
          <a:bodyPr/>
          <a:lstStyle/>
          <a:p>
            <a:r>
              <a:rPr lang="en-US" sz="4000" kern="1200" dirty="0">
                <a:ea typeface="ＭＳ Ｐゴシック" charset="0"/>
                <a:cs typeface="Arial Narrow" pitchFamily="34" charset="0"/>
              </a:rPr>
              <a:t>Implementation Guide for Coaching: Resources</a:t>
            </a:r>
            <a:endParaRPr lang="en-US" sz="6000"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sz="2400" dirty="0"/>
              <a:t>Implementation Guide for Effective Coaching of Teachers </a:t>
            </a:r>
          </a:p>
          <a:p>
            <a:pPr lvl="1"/>
            <a:r>
              <a:rPr lang="en-US" sz="1800" dirty="0">
                <a:hlinkClick r:id="rId3"/>
              </a:rPr>
              <a:t>https://docs.google.com/viewerng/viewer?url=https://ncsi-library.wested.org/system/resources/documents/000/000/060/original/NCSI_Teacher_Coaching_Implementation_Guide-508_1_.pdf?1490204994</a:t>
            </a:r>
            <a:endParaRPr lang="en-US" sz="1800" dirty="0"/>
          </a:p>
          <a:p>
            <a:endParaRPr lang="en-US" dirty="0"/>
          </a:p>
        </p:txBody>
      </p:sp>
      <p:sp>
        <p:nvSpPr>
          <p:cNvPr id="5" name="Slide Number Placeholder 4"/>
          <p:cNvSpPr>
            <a:spLocks noGrp="1"/>
          </p:cNvSpPr>
          <p:nvPr>
            <p:ph type="sldNum" sz="quarter" idx="4294967295"/>
          </p:nvPr>
        </p:nvSpPr>
        <p:spPr>
          <a:xfrm>
            <a:off x="12004675" y="6667500"/>
            <a:ext cx="187325" cy="138113"/>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3477EC8-074D-41C4-94AE-E9EA7CEEA348}" type="slidenum">
              <a:rPr kumimoji="0" lang="en-US" sz="1800" b="0" i="0" u="none" strike="noStrike" kern="1200" cap="none" spc="0" normalizeH="0" baseline="0" noProof="0" smtClean="0">
                <a:ln>
                  <a:noFill/>
                </a:ln>
                <a:solidFill>
                  <a:srgbClr val="666E7F"/>
                </a:solidFill>
                <a:effectLst/>
                <a:uLnTx/>
                <a:uFillTx/>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57</a:t>
            </a:fld>
            <a:endParaRPr kumimoji="0" lang="en-US" sz="1800" b="0" i="0" u="none" strike="noStrike" kern="1200" cap="none" spc="0" normalizeH="0" baseline="0" noProof="0" dirty="0">
              <a:ln>
                <a:noFill/>
              </a:ln>
              <a:solidFill>
                <a:srgbClr val="666E7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7245808"/>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802D58-F4DC-F440-859A-1398AB8190A1}"/>
              </a:ext>
              <a:ext uri="{C183D7F6-B498-43B3-948B-1728B52AA6E4}">
                <adec:decorative xmlns="" xmlns:adec="http://schemas.microsoft.com/office/drawing/2017/decorative" val="1"/>
              </a:ext>
            </a:extLst>
          </p:cNvPr>
          <p:cNvSpPr/>
          <p:nvPr/>
        </p:nvSpPr>
        <p:spPr>
          <a:xfrm>
            <a:off x="0" y="0"/>
            <a:ext cx="12452465" cy="6858000"/>
          </a:xfrm>
          <a:prstGeom prst="rect">
            <a:avLst/>
          </a:prstGeom>
          <a:solidFill>
            <a:srgbClr val="887FA1">
              <a:alpha val="635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mage of the Ai Hub website.">
            <a:extLst>
              <a:ext uri="{FF2B5EF4-FFF2-40B4-BE49-F238E27FC236}">
                <a16:creationId xmlns:a16="http://schemas.microsoft.com/office/drawing/2014/main" id="{242386A4-EA0A-4345-A8E7-C3FE9C50482A}"/>
              </a:ext>
            </a:extLst>
          </p:cNvPr>
          <p:cNvPicPr>
            <a:picLocks noChangeAspect="1"/>
          </p:cNvPicPr>
          <p:nvPr/>
        </p:nvPicPr>
        <p:blipFill>
          <a:blip r:embed="rId2"/>
          <a:stretch>
            <a:fillRect/>
          </a:stretch>
        </p:blipFill>
        <p:spPr>
          <a:xfrm>
            <a:off x="1677726" y="96467"/>
            <a:ext cx="8836548" cy="6045671"/>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64479DEB-F99F-9144-BD27-FF0CAE5BE675}"/>
              </a:ext>
            </a:extLst>
          </p:cNvPr>
          <p:cNvSpPr/>
          <p:nvPr/>
        </p:nvSpPr>
        <p:spPr>
          <a:xfrm>
            <a:off x="2647780" y="6142138"/>
            <a:ext cx="689644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http://implementation.fpg.unc.edu/</a:t>
            </a:r>
          </a:p>
        </p:txBody>
      </p:sp>
      <p:sp>
        <p:nvSpPr>
          <p:cNvPr id="2" name="Title 1">
            <a:extLst>
              <a:ext uri="{FF2B5EF4-FFF2-40B4-BE49-F238E27FC236}">
                <a16:creationId xmlns:a16="http://schemas.microsoft.com/office/drawing/2014/main" id="{CBB3B7D4-B551-CA43-A6ED-63EC87FCAF52}"/>
              </a:ext>
            </a:extLst>
          </p:cNvPr>
          <p:cNvSpPr>
            <a:spLocks noGrp="1"/>
          </p:cNvSpPr>
          <p:nvPr>
            <p:ph type="title"/>
          </p:nvPr>
        </p:nvSpPr>
        <p:spPr>
          <a:xfrm>
            <a:off x="0" y="6130081"/>
            <a:ext cx="4775199" cy="1085850"/>
          </a:xfrm>
        </p:spPr>
        <p:txBody>
          <a:bodyPr/>
          <a:lstStyle/>
          <a:p>
            <a:r>
              <a:rPr lang="en-US" dirty="0"/>
              <a:t>Ai Hub</a:t>
            </a:r>
          </a:p>
        </p:txBody>
      </p:sp>
    </p:spTree>
    <p:extLst>
      <p:ext uri="{BB962C8B-B14F-4D97-AF65-F5344CB8AC3E}">
        <p14:creationId xmlns:p14="http://schemas.microsoft.com/office/powerpoint/2010/main" val="2822212032"/>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85D1-D68B-624C-96E3-1963A461A9F3}"/>
              </a:ext>
            </a:extLst>
          </p:cNvPr>
          <p:cNvSpPr>
            <a:spLocks noGrp="1"/>
          </p:cNvSpPr>
          <p:nvPr>
            <p:ph type="title"/>
          </p:nvPr>
        </p:nvSpPr>
        <p:spPr>
          <a:xfrm>
            <a:off x="0" y="6111001"/>
            <a:ext cx="4775199" cy="1085850"/>
          </a:xfrm>
        </p:spPr>
        <p:txBody>
          <a:bodyPr/>
          <a:lstStyle/>
          <a:p>
            <a:r>
              <a:rPr lang="en-US" dirty="0"/>
              <a:t>More Resources</a:t>
            </a:r>
          </a:p>
        </p:txBody>
      </p:sp>
      <p:sp>
        <p:nvSpPr>
          <p:cNvPr id="6" name="Rectangle 5" hidden="1">
            <a:extLst>
              <a:ext uri="{FF2B5EF4-FFF2-40B4-BE49-F238E27FC236}">
                <a16:creationId xmlns:a16="http://schemas.microsoft.com/office/drawing/2014/main" id="{31802D58-F4DC-F440-859A-1398AB8190A1}"/>
              </a:ext>
              <a:ext uri="{C183D7F6-B498-43B3-948B-1728B52AA6E4}">
                <adec:decorative xmlns="" xmlns:adec="http://schemas.microsoft.com/office/drawing/2017/decorative" val="1"/>
              </a:ext>
            </a:extLst>
          </p:cNvPr>
          <p:cNvSpPr/>
          <p:nvPr/>
        </p:nvSpPr>
        <p:spPr>
          <a:xfrm>
            <a:off x="0" y="0"/>
            <a:ext cx="12452465" cy="6858000"/>
          </a:xfrm>
          <a:prstGeom prst="rect">
            <a:avLst/>
          </a:prstGeom>
          <a:solidFill>
            <a:srgbClr val="90A7A2">
              <a:alpha val="6352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icture of coaching practice profile">
            <a:extLst>
              <a:ext uri="{FF2B5EF4-FFF2-40B4-BE49-F238E27FC236}">
                <a16:creationId xmlns:a16="http://schemas.microsoft.com/office/drawing/2014/main" id="{3D38A4D6-1A41-404A-829E-3290DF7CB8DB}"/>
              </a:ext>
            </a:extLst>
          </p:cNvPr>
          <p:cNvPicPr>
            <a:picLocks noChangeAspect="1"/>
          </p:cNvPicPr>
          <p:nvPr/>
        </p:nvPicPr>
        <p:blipFill>
          <a:blip r:embed="rId2"/>
          <a:stretch>
            <a:fillRect/>
          </a:stretch>
        </p:blipFill>
        <p:spPr>
          <a:xfrm>
            <a:off x="321124" y="209557"/>
            <a:ext cx="5905108" cy="4416829"/>
          </a:xfrm>
          <a:prstGeom prst="rect">
            <a:avLst/>
          </a:prstGeom>
        </p:spPr>
      </p:pic>
      <p:pic>
        <p:nvPicPr>
          <p:cNvPr id="7" name="Picture 6" descr="Picture of page 2 of coaching practice profile">
            <a:extLst>
              <a:ext uri="{FF2B5EF4-FFF2-40B4-BE49-F238E27FC236}">
                <a16:creationId xmlns:a16="http://schemas.microsoft.com/office/drawing/2014/main" id="{5CC0BEE5-27AB-F146-86EE-DFF2C64FD404}"/>
              </a:ext>
            </a:extLst>
          </p:cNvPr>
          <p:cNvPicPr>
            <a:picLocks noChangeAspect="1"/>
          </p:cNvPicPr>
          <p:nvPr/>
        </p:nvPicPr>
        <p:blipFill>
          <a:blip r:embed="rId3"/>
          <a:stretch>
            <a:fillRect/>
          </a:stretch>
        </p:blipFill>
        <p:spPr>
          <a:xfrm>
            <a:off x="1134109" y="2598845"/>
            <a:ext cx="5930901" cy="4055081"/>
          </a:xfrm>
          <a:prstGeom prst="rect">
            <a:avLst/>
          </a:prstGeom>
        </p:spPr>
      </p:pic>
      <p:pic>
        <p:nvPicPr>
          <p:cNvPr id="5" name="Picture 4" descr="Picture of coaching look fors">
            <a:extLst>
              <a:ext uri="{FF2B5EF4-FFF2-40B4-BE49-F238E27FC236}">
                <a16:creationId xmlns:a16="http://schemas.microsoft.com/office/drawing/2014/main" id="{1E41E36C-8D66-5942-995F-189E1C66175B}"/>
              </a:ext>
            </a:extLst>
          </p:cNvPr>
          <p:cNvPicPr>
            <a:picLocks noChangeAspect="1"/>
          </p:cNvPicPr>
          <p:nvPr/>
        </p:nvPicPr>
        <p:blipFill>
          <a:blip r:embed="rId4"/>
          <a:stretch>
            <a:fillRect/>
          </a:stretch>
        </p:blipFill>
        <p:spPr>
          <a:xfrm>
            <a:off x="6358601" y="0"/>
            <a:ext cx="4456891" cy="5732655"/>
          </a:xfrm>
          <a:prstGeom prst="rect">
            <a:avLst/>
          </a:prstGeom>
        </p:spPr>
      </p:pic>
      <p:pic>
        <p:nvPicPr>
          <p:cNvPr id="8" name="Picture 7" descr="picture of page two of coaching Look Fors">
            <a:extLst>
              <a:ext uri="{FF2B5EF4-FFF2-40B4-BE49-F238E27FC236}">
                <a16:creationId xmlns:a16="http://schemas.microsoft.com/office/drawing/2014/main" id="{ACE0BFBE-E253-6D4D-A4FD-EE76FD1A6E19}"/>
              </a:ext>
            </a:extLst>
          </p:cNvPr>
          <p:cNvPicPr>
            <a:picLocks noChangeAspect="1"/>
          </p:cNvPicPr>
          <p:nvPr/>
        </p:nvPicPr>
        <p:blipFill>
          <a:blip r:embed="rId5"/>
          <a:stretch>
            <a:fillRect/>
          </a:stretch>
        </p:blipFill>
        <p:spPr>
          <a:xfrm>
            <a:off x="7767492" y="2417970"/>
            <a:ext cx="3738972" cy="4440029"/>
          </a:xfrm>
          <a:prstGeom prst="rect">
            <a:avLst/>
          </a:prstGeom>
        </p:spPr>
      </p:pic>
    </p:spTree>
    <p:extLst>
      <p:ext uri="{BB962C8B-B14F-4D97-AF65-F5344CB8AC3E}">
        <p14:creationId xmlns:p14="http://schemas.microsoft.com/office/powerpoint/2010/main" val="879093888"/>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7">
            <a:extLst>
              <a:ext uri="{FF2B5EF4-FFF2-40B4-BE49-F238E27FC236}">
                <a16:creationId xmlns:a16="http://schemas.microsoft.com/office/drawing/2014/main" id="{B4A47C69-770D-884C-9311-144D040D69F1}"/>
              </a:ext>
            </a:extLst>
          </p:cNvPr>
          <p:cNvSpPr>
            <a:spLocks noGrp="1"/>
          </p:cNvSpPr>
          <p:nvPr>
            <p:ph type="title"/>
          </p:nvPr>
        </p:nvSpPr>
        <p:spPr>
          <a:xfrm>
            <a:off x="194259" y="56131"/>
            <a:ext cx="10515600" cy="824753"/>
          </a:xfrm>
        </p:spPr>
        <p:txBody>
          <a:bodyPr/>
          <a:lstStyle/>
          <a:p>
            <a:r>
              <a:rPr lang="en-US" dirty="0">
                <a:solidFill>
                  <a:srgbClr val="849491"/>
                </a:solidFill>
              </a:rPr>
              <a:t>Prompting</a:t>
            </a:r>
          </a:p>
        </p:txBody>
      </p:sp>
      <p:sp>
        <p:nvSpPr>
          <p:cNvPr id="25" name="Rectangle 24">
            <a:extLst>
              <a:ext uri="{FF2B5EF4-FFF2-40B4-BE49-F238E27FC236}">
                <a16:creationId xmlns:a16="http://schemas.microsoft.com/office/drawing/2014/main" id="{DF557A20-3D00-8E4B-A0F2-A0889FFB4EA4}"/>
              </a:ext>
              <a:ext uri="{C183D7F6-B498-43B3-948B-1728B52AA6E4}">
                <adec:decorative xmlns="" xmlns:adec="http://schemas.microsoft.com/office/drawing/2017/decorative" val="1"/>
              </a:ext>
            </a:extLst>
          </p:cNvPr>
          <p:cNvSpPr/>
          <p:nvPr/>
        </p:nvSpPr>
        <p:spPr>
          <a:xfrm>
            <a:off x="8728364" y="3557845"/>
            <a:ext cx="3463636" cy="330015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5B6B38C-18F5-B544-AFE0-1ADE03D2C4EB}"/>
              </a:ext>
              <a:ext uri="{C183D7F6-B498-43B3-948B-1728B52AA6E4}">
                <adec:decorative xmlns="" xmlns:adec="http://schemas.microsoft.com/office/drawing/2017/decorative" val="1"/>
              </a:ext>
            </a:extLst>
          </p:cNvPr>
          <p:cNvSpPr/>
          <p:nvPr/>
        </p:nvSpPr>
        <p:spPr>
          <a:xfrm>
            <a:off x="4657951" y="3574471"/>
            <a:ext cx="4070413" cy="3300153"/>
          </a:xfrm>
          <a:prstGeom prst="rect">
            <a:avLst/>
          </a:prstGeom>
          <a:solidFill>
            <a:srgbClr val="A398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33E73E-1A89-464B-8487-B278D7B8CA79}"/>
              </a:ext>
              <a:ext uri="{C183D7F6-B498-43B3-948B-1728B52AA6E4}">
                <adec:decorative xmlns="" xmlns:adec="http://schemas.microsoft.com/office/drawing/2017/decorative" val="1"/>
              </a:ext>
            </a:extLst>
          </p:cNvPr>
          <p:cNvSpPr/>
          <p:nvPr/>
        </p:nvSpPr>
        <p:spPr>
          <a:xfrm>
            <a:off x="4674250" y="4528"/>
            <a:ext cx="7517750" cy="21902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2DB4C28-ECB7-3042-99F1-1972605669FC}"/>
              </a:ext>
              <a:ext uri="{C183D7F6-B498-43B3-948B-1728B52AA6E4}">
                <adec:decorative xmlns="" xmlns:adec="http://schemas.microsoft.com/office/drawing/2017/decorative" val="1"/>
              </a:ext>
            </a:extLst>
          </p:cNvPr>
          <p:cNvSpPr/>
          <p:nvPr/>
        </p:nvSpPr>
        <p:spPr>
          <a:xfrm>
            <a:off x="-25005" y="4528"/>
            <a:ext cx="4682957" cy="6853472"/>
          </a:xfrm>
          <a:prstGeom prst="rect">
            <a:avLst/>
          </a:prstGeom>
          <a:solidFill>
            <a:srgbClr val="809591"/>
          </a:solidFill>
          <a:ln>
            <a:solidFill>
              <a:srgbClr val="80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AFDE57F-56C8-DE40-844B-9CC5BE7AE176}"/>
              </a:ext>
            </a:extLst>
          </p:cNvPr>
          <p:cNvSpPr txBox="1"/>
          <p:nvPr/>
        </p:nvSpPr>
        <p:spPr>
          <a:xfrm>
            <a:off x="6246166" y="2253479"/>
            <a:ext cx="4369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748784"/>
                </a:solidFill>
                <a:effectLst>
                  <a:outerShdw blurRad="50800" dist="38100" dir="5400000" algn="t" rotWithShape="0">
                    <a:prstClr val="black">
                      <a:alpha val="40000"/>
                    </a:prstClr>
                  </a:outerShdw>
                </a:effectLst>
                <a:uLnTx/>
                <a:uFillTx/>
                <a:latin typeface="Calibri" panose="020F0502020204030204"/>
                <a:cs typeface="Al Bayan Plain" pitchFamily="2" charset="-78"/>
              </a:rPr>
              <a:t>Prompting</a:t>
            </a:r>
          </a:p>
        </p:txBody>
      </p:sp>
      <p:pic>
        <p:nvPicPr>
          <p:cNvPr id="17" name="Picture 16" descr="Shows an hourglass to highlight the need to time the delivery of prompts">
            <a:extLst>
              <a:ext uri="{FF2B5EF4-FFF2-40B4-BE49-F238E27FC236}">
                <a16:creationId xmlns:a16="http://schemas.microsoft.com/office/drawing/2014/main" id="{22E974C2-0C89-0C40-8137-5D1CAB765444}"/>
              </a:ext>
            </a:extLst>
          </p:cNvPr>
          <p:cNvPicPr>
            <a:picLocks noChangeAspect="1"/>
          </p:cNvPicPr>
          <p:nvPr/>
        </p:nvPicPr>
        <p:blipFill rotWithShape="1">
          <a:blip r:embed="rId2">
            <a:clrChange>
              <a:clrFrom>
                <a:srgbClr val="000000"/>
              </a:clrFrom>
              <a:clrTo>
                <a:srgbClr val="000000">
                  <a:alpha val="0"/>
                </a:srgbClr>
              </a:clrTo>
            </a:clrChange>
            <a:alphaModFix amt="70000"/>
          </a:blip>
          <a:srcRect l="7101" t="2609" r="5943" b="7537"/>
          <a:stretch/>
        </p:blipFill>
        <p:spPr>
          <a:xfrm>
            <a:off x="977918" y="1874863"/>
            <a:ext cx="2677112" cy="2766349"/>
          </a:xfrm>
          <a:prstGeom prst="ellipse">
            <a:avLst/>
          </a:prstGeom>
        </p:spPr>
      </p:pic>
      <p:sp>
        <p:nvSpPr>
          <p:cNvPr id="28" name="TextBox 27">
            <a:extLst>
              <a:ext uri="{FF2B5EF4-FFF2-40B4-BE49-F238E27FC236}">
                <a16:creationId xmlns:a16="http://schemas.microsoft.com/office/drawing/2014/main" id="{47E02B5B-4920-2B42-9259-F1F93A06E553}"/>
              </a:ext>
            </a:extLst>
          </p:cNvPr>
          <p:cNvSpPr txBox="1"/>
          <p:nvPr/>
        </p:nvSpPr>
        <p:spPr>
          <a:xfrm>
            <a:off x="8815268" y="6063157"/>
            <a:ext cx="4369598"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outerShdw blurRad="50800" dist="38100" dir="5400000" algn="t" rotWithShape="0">
                    <a:prstClr val="black">
                      <a:alpha val="40000"/>
                    </a:prstClr>
                  </a:outerShdw>
                </a:effectLst>
                <a:uLnTx/>
                <a:uFillTx/>
                <a:latin typeface="Calibri" panose="020F0502020204030204"/>
                <a:cs typeface="Al Bayan Plain" pitchFamily="2" charset="-78"/>
              </a:rPr>
              <a:t>Cues</a:t>
            </a:r>
          </a:p>
        </p:txBody>
      </p:sp>
      <p:pic>
        <p:nvPicPr>
          <p:cNvPr id="2" name="Picture 1" descr="Post a note">
            <a:extLst>
              <a:ext uri="{FF2B5EF4-FFF2-40B4-BE49-F238E27FC236}">
                <a16:creationId xmlns:a16="http://schemas.microsoft.com/office/drawing/2014/main" id="{9712F344-E202-C446-AD75-E7614A09717D}"/>
              </a:ext>
            </a:extLst>
          </p:cNvPr>
          <p:cNvPicPr>
            <a:picLocks noChangeAspect="1"/>
          </p:cNvPicPr>
          <p:nvPr/>
        </p:nvPicPr>
        <p:blipFill>
          <a:blip r:embed="rId3"/>
          <a:stretch>
            <a:fillRect/>
          </a:stretch>
        </p:blipFill>
        <p:spPr>
          <a:xfrm>
            <a:off x="10271345" y="3975911"/>
            <a:ext cx="1753194" cy="1249151"/>
          </a:xfrm>
          <a:prstGeom prst="rect">
            <a:avLst/>
          </a:prstGeom>
        </p:spPr>
      </p:pic>
      <p:pic>
        <p:nvPicPr>
          <p:cNvPr id="3" name="Picture 2" descr="shows a sign as another way to deliver a nonverbal cue or prompt">
            <a:extLst>
              <a:ext uri="{FF2B5EF4-FFF2-40B4-BE49-F238E27FC236}">
                <a16:creationId xmlns:a16="http://schemas.microsoft.com/office/drawing/2014/main" id="{6F6A7E3C-79EF-EC46-B17E-426B0F396FBA}"/>
              </a:ext>
            </a:extLst>
          </p:cNvPr>
          <p:cNvPicPr>
            <a:picLocks noChangeAspect="1"/>
          </p:cNvPicPr>
          <p:nvPr/>
        </p:nvPicPr>
        <p:blipFill rotWithShape="1">
          <a:blip r:embed="rId4">
            <a:clrChange>
              <a:clrFrom>
                <a:srgbClr val="3C6C6C"/>
              </a:clrFrom>
              <a:clrTo>
                <a:srgbClr val="3C6C6C">
                  <a:alpha val="0"/>
                </a:srgbClr>
              </a:clrTo>
            </a:clrChange>
          </a:blip>
          <a:srcRect r="8068" b="25823"/>
          <a:stretch/>
        </p:blipFill>
        <p:spPr>
          <a:xfrm>
            <a:off x="10489032" y="5465228"/>
            <a:ext cx="1535507" cy="1238952"/>
          </a:xfrm>
          <a:prstGeom prst="rect">
            <a:avLst/>
          </a:prstGeom>
        </p:spPr>
      </p:pic>
      <p:pic>
        <p:nvPicPr>
          <p:cNvPr id="10" name="Picture 9" descr="Depicts a thumbs up to show a nonverbal way to deliver a prompt">
            <a:extLst>
              <a:ext uri="{FF2B5EF4-FFF2-40B4-BE49-F238E27FC236}">
                <a16:creationId xmlns:a16="http://schemas.microsoft.com/office/drawing/2014/main" id="{A6E20E27-4F85-9B48-908A-BB7CB9D346FE}"/>
              </a:ext>
            </a:extLst>
          </p:cNvPr>
          <p:cNvPicPr>
            <a:picLocks noChangeAspect="1"/>
          </p:cNvPicPr>
          <p:nvPr/>
        </p:nvPicPr>
        <p:blipFill>
          <a:blip r:embed="rId5">
            <a:duotone>
              <a:schemeClr val="accent2">
                <a:shade val="45000"/>
                <a:satMod val="135000"/>
              </a:schemeClr>
              <a:prstClr val="white"/>
            </a:duotone>
          </a:blip>
          <a:stretch>
            <a:fillRect/>
          </a:stretch>
        </p:blipFill>
        <p:spPr>
          <a:xfrm>
            <a:off x="9101185" y="4749852"/>
            <a:ext cx="1262294" cy="1262294"/>
          </a:xfrm>
          <a:prstGeom prst="rect">
            <a:avLst/>
          </a:prstGeom>
        </p:spPr>
      </p:pic>
      <p:sp>
        <p:nvSpPr>
          <p:cNvPr id="26" name="TextBox 25">
            <a:extLst>
              <a:ext uri="{FF2B5EF4-FFF2-40B4-BE49-F238E27FC236}">
                <a16:creationId xmlns:a16="http://schemas.microsoft.com/office/drawing/2014/main" id="{879FB4F2-901F-C440-889C-B910AC557AF0}"/>
              </a:ext>
            </a:extLst>
          </p:cNvPr>
          <p:cNvSpPr txBox="1"/>
          <p:nvPr/>
        </p:nvSpPr>
        <p:spPr>
          <a:xfrm>
            <a:off x="4674250" y="1458758"/>
            <a:ext cx="4369598"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outerShdw blurRad="50800" dist="38100" dir="5400000" algn="t" rotWithShape="0">
                    <a:prstClr val="black">
                      <a:alpha val="40000"/>
                    </a:prstClr>
                  </a:outerShdw>
                </a:effectLst>
                <a:uLnTx/>
                <a:uFillTx/>
                <a:latin typeface="Calibri" panose="020F0502020204030204"/>
                <a:cs typeface="Al Bayan Plain" pitchFamily="2" charset="-78"/>
              </a:rPr>
              <a:t>Timing</a:t>
            </a:r>
          </a:p>
        </p:txBody>
      </p:sp>
      <p:pic>
        <p:nvPicPr>
          <p:cNvPr id="15" name="Picture 14" descr="The timing of a cue is important and must take place before the desired behavior is supposed to take place.">
            <a:extLst>
              <a:ext uri="{FF2B5EF4-FFF2-40B4-BE49-F238E27FC236}">
                <a16:creationId xmlns:a16="http://schemas.microsoft.com/office/drawing/2014/main" id="{232F6CB9-3EB7-9243-A4FA-B48BDD07CBDC}"/>
              </a:ext>
            </a:extLst>
          </p:cNvPr>
          <p:cNvPicPr>
            <a:picLocks noChangeAspect="1"/>
          </p:cNvPicPr>
          <p:nvPr/>
        </p:nvPicPr>
        <p:blipFill rotWithShape="1">
          <a:blip r:embed="rId6">
            <a:duotone>
              <a:schemeClr val="accent1">
                <a:shade val="45000"/>
                <a:satMod val="135000"/>
              </a:schemeClr>
              <a:prstClr val="white"/>
            </a:duotone>
          </a:blip>
          <a:srcRect l="11299" t="82100" r="75109"/>
          <a:stretch/>
        </p:blipFill>
        <p:spPr>
          <a:xfrm>
            <a:off x="6445174" y="177479"/>
            <a:ext cx="1332206" cy="1436397"/>
          </a:xfrm>
          <a:prstGeom prst="rect">
            <a:avLst/>
          </a:prstGeom>
        </p:spPr>
      </p:pic>
      <p:pic>
        <p:nvPicPr>
          <p:cNvPr id="14" name="Picture 13" descr="The timing of a cue is important and must take place before the desired behavior is supposed to take place.">
            <a:extLst>
              <a:ext uri="{FF2B5EF4-FFF2-40B4-BE49-F238E27FC236}">
                <a16:creationId xmlns:a16="http://schemas.microsoft.com/office/drawing/2014/main" id="{18D937F6-B5B9-6740-A8F5-3BE7A5422191}"/>
              </a:ext>
            </a:extLst>
          </p:cNvPr>
          <p:cNvPicPr>
            <a:picLocks noChangeAspect="1"/>
          </p:cNvPicPr>
          <p:nvPr/>
        </p:nvPicPr>
        <p:blipFill rotWithShape="1">
          <a:blip r:embed="rId6">
            <a:duotone>
              <a:schemeClr val="accent1">
                <a:shade val="45000"/>
                <a:satMod val="135000"/>
              </a:schemeClr>
              <a:prstClr val="white"/>
            </a:duotone>
          </a:blip>
          <a:srcRect l="88185" t="40292" r="-1986" b="41522"/>
          <a:stretch/>
        </p:blipFill>
        <p:spPr>
          <a:xfrm>
            <a:off x="7207559" y="265416"/>
            <a:ext cx="1352663" cy="1459389"/>
          </a:xfrm>
          <a:prstGeom prst="rect">
            <a:avLst/>
          </a:prstGeom>
        </p:spPr>
      </p:pic>
      <p:pic>
        <p:nvPicPr>
          <p:cNvPr id="21" name="Picture 20" descr="The timing of a cue is important and must take place before the desired behavior is supposed to take place.">
            <a:extLst>
              <a:ext uri="{FF2B5EF4-FFF2-40B4-BE49-F238E27FC236}">
                <a16:creationId xmlns:a16="http://schemas.microsoft.com/office/drawing/2014/main" id="{0B3486CC-63D0-214C-911F-4827D8179FAE}"/>
              </a:ext>
            </a:extLst>
          </p:cNvPr>
          <p:cNvPicPr>
            <a:picLocks noChangeAspect="1"/>
          </p:cNvPicPr>
          <p:nvPr/>
        </p:nvPicPr>
        <p:blipFill rotWithShape="1">
          <a:blip r:embed="rId7">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a14:imgEffect>
                      <a14:colorTemperature colorTemp="4700"/>
                    </a14:imgEffect>
                  </a14:imgLayer>
                </a14:imgProps>
              </a:ext>
            </a:extLst>
          </a:blip>
          <a:srcRect l="40520" t="73341" r="41880" b="6207"/>
          <a:stretch/>
        </p:blipFill>
        <p:spPr>
          <a:xfrm>
            <a:off x="8120667" y="395036"/>
            <a:ext cx="1048854" cy="1218840"/>
          </a:xfrm>
          <a:prstGeom prst="rect">
            <a:avLst/>
          </a:prstGeom>
        </p:spPr>
      </p:pic>
      <p:sp>
        <p:nvSpPr>
          <p:cNvPr id="27" name="TextBox 26">
            <a:extLst>
              <a:ext uri="{FF2B5EF4-FFF2-40B4-BE49-F238E27FC236}">
                <a16:creationId xmlns:a16="http://schemas.microsoft.com/office/drawing/2014/main" id="{2BA49454-1A0C-7D4E-A612-0D73F2639387}"/>
              </a:ext>
            </a:extLst>
          </p:cNvPr>
          <p:cNvSpPr txBox="1"/>
          <p:nvPr/>
        </p:nvSpPr>
        <p:spPr>
          <a:xfrm>
            <a:off x="4657951" y="6043627"/>
            <a:ext cx="4369598"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effectLst>
                  <a:outerShdw blurRad="50800" dist="38100" dir="5400000" algn="t" rotWithShape="0">
                    <a:prstClr val="black">
                      <a:alpha val="40000"/>
                    </a:prstClr>
                  </a:outerShdw>
                </a:effectLst>
                <a:uLnTx/>
                <a:uFillTx/>
                <a:latin typeface="Calibri" panose="020F0502020204030204"/>
                <a:cs typeface="Al Bayan Plain" pitchFamily="2" charset="-78"/>
              </a:rPr>
              <a:t>Delivery</a:t>
            </a:r>
          </a:p>
        </p:txBody>
      </p:sp>
      <p:pic>
        <p:nvPicPr>
          <p:cNvPr id="20" name="Picture 19" descr="A speech buble">
            <a:extLst>
              <a:ext uri="{FF2B5EF4-FFF2-40B4-BE49-F238E27FC236}">
                <a16:creationId xmlns:a16="http://schemas.microsoft.com/office/drawing/2014/main" id="{778698F5-7261-AB4A-8384-670217B5CC17}"/>
              </a:ext>
            </a:extLst>
          </p:cNvPr>
          <p:cNvPicPr>
            <a:picLocks noChangeAspect="1"/>
          </p:cNvPicPr>
          <p:nvPr/>
        </p:nvPicPr>
        <p:blipFill rotWithShape="1">
          <a:blip r:embed="rId8">
            <a:duotone>
              <a:schemeClr val="accent6">
                <a:shade val="45000"/>
                <a:satMod val="135000"/>
              </a:schemeClr>
              <a:prstClr val="white"/>
            </a:duotone>
          </a:blip>
          <a:srcRect l="8076" t="56034" r="71345" b="9801"/>
          <a:stretch/>
        </p:blipFill>
        <p:spPr>
          <a:xfrm>
            <a:off x="5282833" y="4340447"/>
            <a:ext cx="1090557" cy="1266087"/>
          </a:xfrm>
          <a:prstGeom prst="ellipse">
            <a:avLst/>
          </a:prstGeom>
        </p:spPr>
      </p:pic>
      <p:pic>
        <p:nvPicPr>
          <p:cNvPr id="23" name="Picture 22" descr="A phone call">
            <a:extLst>
              <a:ext uri="{FF2B5EF4-FFF2-40B4-BE49-F238E27FC236}">
                <a16:creationId xmlns:a16="http://schemas.microsoft.com/office/drawing/2014/main" id="{9284C71D-7681-754D-81F3-6F733212976D}"/>
              </a:ext>
            </a:extLst>
          </p:cNvPr>
          <p:cNvPicPr>
            <a:picLocks noChangeAspect="1"/>
          </p:cNvPicPr>
          <p:nvPr/>
        </p:nvPicPr>
        <p:blipFill rotWithShape="1">
          <a:blip r:embed="rId8"/>
          <a:srcRect l="68801" t="11515" r="7437" b="58285"/>
          <a:stretch/>
        </p:blipFill>
        <p:spPr>
          <a:xfrm>
            <a:off x="6246166" y="4167793"/>
            <a:ext cx="1244937" cy="1106462"/>
          </a:xfrm>
          <a:prstGeom prst="ellipse">
            <a:avLst/>
          </a:prstGeom>
        </p:spPr>
      </p:pic>
      <p:pic>
        <p:nvPicPr>
          <p:cNvPr id="24" name="Picture 23" descr="An email">
            <a:extLst>
              <a:ext uri="{FF2B5EF4-FFF2-40B4-BE49-F238E27FC236}">
                <a16:creationId xmlns:a16="http://schemas.microsoft.com/office/drawing/2014/main" id="{25E3963F-F77A-6047-9CA7-B151C6F0732F}"/>
              </a:ext>
            </a:extLst>
          </p:cNvPr>
          <p:cNvPicPr>
            <a:picLocks noChangeAspect="1"/>
          </p:cNvPicPr>
          <p:nvPr/>
        </p:nvPicPr>
        <p:blipFill rotWithShape="1">
          <a:blip r:embed="rId8">
            <a:duotone>
              <a:schemeClr val="accent2">
                <a:shade val="45000"/>
                <a:satMod val="135000"/>
              </a:schemeClr>
              <a:prstClr val="white"/>
            </a:duotone>
          </a:blip>
          <a:srcRect l="6713" t="12227" r="69882" b="55896"/>
          <a:stretch/>
        </p:blipFill>
        <p:spPr>
          <a:xfrm>
            <a:off x="6159261" y="5237141"/>
            <a:ext cx="1418746" cy="1351263"/>
          </a:xfrm>
          <a:prstGeom prst="ellipse">
            <a:avLst/>
          </a:prstGeom>
        </p:spPr>
      </p:pic>
    </p:spTree>
    <p:extLst>
      <p:ext uri="{BB962C8B-B14F-4D97-AF65-F5344CB8AC3E}">
        <p14:creationId xmlns:p14="http://schemas.microsoft.com/office/powerpoint/2010/main" val="2340969259"/>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0A1B6B-6AD3-5D4D-95E8-E919B3502BE1}"/>
              </a:ext>
            </a:extLst>
          </p:cNvPr>
          <p:cNvSpPr>
            <a:spLocks noGrp="1"/>
          </p:cNvSpPr>
          <p:nvPr>
            <p:ph type="title"/>
          </p:nvPr>
        </p:nvSpPr>
        <p:spPr>
          <a:xfrm>
            <a:off x="114361" y="-168133"/>
            <a:ext cx="11480800" cy="1085850"/>
          </a:xfrm>
        </p:spPr>
        <p:txBody>
          <a:bodyPr/>
          <a:lstStyle/>
          <a:p>
            <a:r>
              <a:rPr lang="en-US" sz="1800" dirty="0"/>
              <a:t>Group Discussion</a:t>
            </a:r>
          </a:p>
        </p:txBody>
      </p:sp>
      <p:sp>
        <p:nvSpPr>
          <p:cNvPr id="43" name="TextBox 42">
            <a:extLst>
              <a:ext uri="{FF2B5EF4-FFF2-40B4-BE49-F238E27FC236}">
                <a16:creationId xmlns:a16="http://schemas.microsoft.com/office/drawing/2014/main" id="{6166C707-4767-2841-B95C-8B74BD450A13}"/>
              </a:ext>
            </a:extLst>
          </p:cNvPr>
          <p:cNvSpPr txBox="1"/>
          <p:nvPr/>
        </p:nvSpPr>
        <p:spPr>
          <a:xfrm rot="20251282">
            <a:off x="4144304" y="4797903"/>
            <a:ext cx="11488189" cy="1569660"/>
          </a:xfrm>
          <a:prstGeom prst="rect">
            <a:avLst/>
          </a:prstGeom>
          <a:noFill/>
        </p:spPr>
        <p:txBody>
          <a:bodyPr wrap="square" rtlCol="0">
            <a:spAutoFit/>
          </a:bodyPr>
          <a:lstStyle/>
          <a:p>
            <a:pPr algn="ctr"/>
            <a:r>
              <a:rPr lang="en-US" sz="9600" b="1" dirty="0">
                <a:solidFill>
                  <a:srgbClr val="90C0BC"/>
                </a:solidFill>
              </a:rPr>
              <a:t>Agenda</a:t>
            </a:r>
          </a:p>
        </p:txBody>
      </p:sp>
      <p:sp>
        <p:nvSpPr>
          <p:cNvPr id="41" name="TextBox 40" hidden="1">
            <a:extLst>
              <a:ext uri="{FF2B5EF4-FFF2-40B4-BE49-F238E27FC236}">
                <a16:creationId xmlns:a16="http://schemas.microsoft.com/office/drawing/2014/main" id="{A07DA2B9-469B-8940-A253-E73078134899}"/>
              </a:ext>
            </a:extLst>
          </p:cNvPr>
          <p:cNvSpPr txBox="1"/>
          <p:nvPr/>
        </p:nvSpPr>
        <p:spPr>
          <a:xfrm rot="20251282">
            <a:off x="398697" y="735482"/>
            <a:ext cx="11488189" cy="3770263"/>
          </a:xfrm>
          <a:prstGeom prst="rect">
            <a:avLst/>
          </a:prstGeom>
          <a:noFill/>
        </p:spPr>
        <p:txBody>
          <a:bodyPr wrap="square" rtlCol="0">
            <a:spAutoFit/>
          </a:bodyPr>
          <a:lstStyle/>
          <a:p>
            <a:pPr algn="ctr"/>
            <a:r>
              <a:rPr lang="en-US" sz="23900" b="1" dirty="0">
                <a:solidFill>
                  <a:schemeClr val="bg1">
                    <a:lumMod val="75000"/>
                  </a:schemeClr>
                </a:solidFill>
              </a:rPr>
              <a:t>Agenda</a:t>
            </a:r>
          </a:p>
        </p:txBody>
      </p:sp>
      <p:sp>
        <p:nvSpPr>
          <p:cNvPr id="23" name="Round Diagonal Corner Rectangle 22">
            <a:extLst>
              <a:ext uri="{FF2B5EF4-FFF2-40B4-BE49-F238E27FC236}">
                <a16:creationId xmlns:a16="http://schemas.microsoft.com/office/drawing/2014/main" id="{738EF7EC-01AD-274D-A4BA-B269242D0B14}"/>
              </a:ext>
              <a:ext uri="{C183D7F6-B498-43B3-948B-1728B52AA6E4}">
                <adec:decorative xmlns="" xmlns:adec="http://schemas.microsoft.com/office/drawing/2017/decorative" val="1"/>
              </a:ext>
            </a:extLst>
          </p:cNvPr>
          <p:cNvSpPr/>
          <p:nvPr/>
        </p:nvSpPr>
        <p:spPr>
          <a:xfrm>
            <a:off x="8141346" y="4431"/>
            <a:ext cx="4006805" cy="2605132"/>
          </a:xfrm>
          <a:prstGeom prst="round2Diag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6BC8D8-E859-6C4D-A6EA-D7916AA2BA00}"/>
              </a:ext>
            </a:extLst>
          </p:cNvPr>
          <p:cNvSpPr txBox="1"/>
          <p:nvPr/>
        </p:nvSpPr>
        <p:spPr>
          <a:xfrm>
            <a:off x="8464866" y="1152788"/>
            <a:ext cx="3422020" cy="1200329"/>
          </a:xfrm>
          <a:prstGeom prst="rect">
            <a:avLst/>
          </a:prstGeom>
          <a:noFill/>
        </p:spPr>
        <p:txBody>
          <a:bodyPr wrap="square" rtlCol="0">
            <a:spAutoFit/>
          </a:bodyPr>
          <a:lstStyle/>
          <a:p>
            <a:pPr algn="ctr"/>
            <a:r>
              <a:rPr lang="en-US" sz="3600" b="1" dirty="0">
                <a:solidFill>
                  <a:schemeClr val="bg1"/>
                </a:solidFill>
              </a:rPr>
              <a:t>Group Discussion</a:t>
            </a:r>
          </a:p>
        </p:txBody>
      </p:sp>
      <p:pic>
        <p:nvPicPr>
          <p:cNvPr id="39" name="Picture 38">
            <a:extLst>
              <a:ext uri="{FF2B5EF4-FFF2-40B4-BE49-F238E27FC236}">
                <a16:creationId xmlns:a16="http://schemas.microsoft.com/office/drawing/2014/main" id="{17A9F1D6-9F3F-5946-80B6-347CA6B279A3}"/>
              </a:ext>
              <a:ext uri="{C183D7F6-B498-43B3-948B-1728B52AA6E4}">
                <adec:decorative xmlns="" xmlns:adec="http://schemas.microsoft.com/office/drawing/2017/decorative" val="1"/>
              </a:ext>
            </a:extLst>
          </p:cNvPr>
          <p:cNvPicPr>
            <a:picLocks noChangeAspect="1"/>
          </p:cNvPicPr>
          <p:nvPr/>
        </p:nvPicPr>
        <p:blipFill>
          <a:blip r:embed="rId2">
            <a:biLevel thresh="25000"/>
          </a:blip>
          <a:stretch>
            <a:fillRect/>
          </a:stretch>
        </p:blipFill>
        <p:spPr>
          <a:xfrm>
            <a:off x="9361838" y="56210"/>
            <a:ext cx="1250787" cy="1250787"/>
          </a:xfrm>
          <a:prstGeom prst="rect">
            <a:avLst/>
          </a:prstGeom>
        </p:spPr>
      </p:pic>
      <p:sp>
        <p:nvSpPr>
          <p:cNvPr id="42" name="TextBox 41" hidden="1">
            <a:extLst>
              <a:ext uri="{FF2B5EF4-FFF2-40B4-BE49-F238E27FC236}">
                <a16:creationId xmlns:a16="http://schemas.microsoft.com/office/drawing/2014/main" id="{2E1E426D-8018-C34E-8632-5693E8DC2549}"/>
              </a:ext>
            </a:extLst>
          </p:cNvPr>
          <p:cNvSpPr txBox="1"/>
          <p:nvPr/>
        </p:nvSpPr>
        <p:spPr>
          <a:xfrm rot="20251282">
            <a:off x="-3658976" y="243971"/>
            <a:ext cx="11488189" cy="1569660"/>
          </a:xfrm>
          <a:prstGeom prst="rect">
            <a:avLst/>
          </a:prstGeom>
          <a:noFill/>
        </p:spPr>
        <p:txBody>
          <a:bodyPr wrap="square" rtlCol="0">
            <a:spAutoFit/>
          </a:bodyPr>
          <a:lstStyle/>
          <a:p>
            <a:pPr algn="ctr"/>
            <a:r>
              <a:rPr lang="en-US" sz="9600" b="1" dirty="0">
                <a:solidFill>
                  <a:schemeClr val="accent3">
                    <a:lumMod val="20000"/>
                    <a:lumOff val="80000"/>
                  </a:schemeClr>
                </a:solidFill>
              </a:rPr>
              <a:t>Agenda</a:t>
            </a:r>
          </a:p>
        </p:txBody>
      </p:sp>
      <p:sp>
        <p:nvSpPr>
          <p:cNvPr id="2" name="Rectangle 1" hidden="1">
            <a:extLst>
              <a:ext uri="{FF2B5EF4-FFF2-40B4-BE49-F238E27FC236}">
                <a16:creationId xmlns:a16="http://schemas.microsoft.com/office/drawing/2014/main" id="{D800CA3F-4C44-AC42-8BCB-1EC91B5B58CA}"/>
              </a:ext>
            </a:extLst>
          </p:cNvPr>
          <p:cNvSpPr/>
          <p:nvPr/>
        </p:nvSpPr>
        <p:spPr>
          <a:xfrm>
            <a:off x="10144748" y="6259332"/>
            <a:ext cx="2005677" cy="369332"/>
          </a:xfrm>
          <a:prstGeom prst="rect">
            <a:avLst/>
          </a:prstGeom>
        </p:spPr>
        <p:txBody>
          <a:bodyPr wrap="none">
            <a:spAutoFit/>
          </a:bodyPr>
          <a:lstStyle/>
          <a:p>
            <a:r>
              <a:rPr lang="en-US" kern="0" dirty="0">
                <a:solidFill>
                  <a:schemeClr val="bg1"/>
                </a:solidFill>
              </a:rPr>
              <a:t>Group Discussion</a:t>
            </a:r>
            <a:endParaRPr lang="en-US" dirty="0">
              <a:solidFill>
                <a:schemeClr val="bg1"/>
              </a:solidFill>
            </a:endParaRPr>
          </a:p>
        </p:txBody>
      </p:sp>
    </p:spTree>
    <p:extLst>
      <p:ext uri="{BB962C8B-B14F-4D97-AF65-F5344CB8AC3E}">
        <p14:creationId xmlns:p14="http://schemas.microsoft.com/office/powerpoint/2010/main" val="1836927293"/>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20355-07D3-B14A-B5CA-961DC5B7A4C0}"/>
              </a:ext>
            </a:extLst>
          </p:cNvPr>
          <p:cNvSpPr>
            <a:spLocks noGrp="1"/>
          </p:cNvSpPr>
          <p:nvPr>
            <p:ph type="title"/>
          </p:nvPr>
        </p:nvSpPr>
        <p:spPr>
          <a:xfrm>
            <a:off x="140393" y="340952"/>
            <a:ext cx="11480800" cy="1085850"/>
          </a:xfrm>
        </p:spPr>
        <p:txBody>
          <a:bodyPr/>
          <a:lstStyle/>
          <a:p>
            <a:r>
              <a:rPr lang="en-US" dirty="0">
                <a:solidFill>
                  <a:schemeClr val="bg1"/>
                </a:solidFill>
              </a:rPr>
              <a:t>Discussion</a:t>
            </a:r>
          </a:p>
        </p:txBody>
      </p:sp>
      <p:sp>
        <p:nvSpPr>
          <p:cNvPr id="5" name="Content Placeholder 4">
            <a:extLst>
              <a:ext uri="{FF2B5EF4-FFF2-40B4-BE49-F238E27FC236}">
                <a16:creationId xmlns:a16="http://schemas.microsoft.com/office/drawing/2014/main" id="{8DE04A09-BC19-C842-BCCD-9B21D5B7014D}"/>
              </a:ext>
              <a:ext uri="{C183D7F6-B498-43B3-948B-1728B52AA6E4}">
                <adec:decorative xmlns="" xmlns:adec="http://schemas.microsoft.com/office/drawing/2017/decorative" val="1"/>
              </a:ext>
            </a:extLst>
          </p:cNvPr>
          <p:cNvSpPr>
            <a:spLocks noGrp="1"/>
          </p:cNvSpPr>
          <p:nvPr>
            <p:ph sz="quarter" idx="10"/>
          </p:nvPr>
        </p:nvSpPr>
        <p:spPr>
          <a:xfrm>
            <a:off x="3973482" y="22080"/>
            <a:ext cx="8407285" cy="1756844"/>
          </a:xfrm>
        </p:spPr>
        <p:txBody>
          <a:bodyPr/>
          <a:lstStyle/>
          <a:p>
            <a:r>
              <a:rPr lang="en-US" sz="3200" dirty="0"/>
              <a:t>What </a:t>
            </a:r>
            <a:r>
              <a:rPr lang="en-US" sz="3600" b="1" dirty="0"/>
              <a:t>additional supports </a:t>
            </a:r>
            <a:r>
              <a:rPr lang="en-US" sz="3200" dirty="0"/>
              <a:t>do you see as being </a:t>
            </a:r>
            <a:r>
              <a:rPr lang="en-US" sz="3600" b="1" dirty="0"/>
              <a:t>needed</a:t>
            </a:r>
            <a:r>
              <a:rPr lang="en-US" sz="3200" dirty="0"/>
              <a:t> when </a:t>
            </a:r>
            <a:r>
              <a:rPr lang="en-US" sz="3200" b="1" dirty="0"/>
              <a:t>establishing a </a:t>
            </a:r>
            <a:r>
              <a:rPr lang="en-US" sz="3600" b="1" dirty="0"/>
              <a:t>system of coaching </a:t>
            </a:r>
            <a:r>
              <a:rPr lang="en-US" sz="3200" dirty="0"/>
              <a:t>in an education setting?</a:t>
            </a:r>
          </a:p>
        </p:txBody>
      </p:sp>
      <p:sp>
        <p:nvSpPr>
          <p:cNvPr id="6" name="Content Placeholder 4">
            <a:extLst>
              <a:ext uri="{FF2B5EF4-FFF2-40B4-BE49-F238E27FC236}">
                <a16:creationId xmlns:a16="http://schemas.microsoft.com/office/drawing/2014/main" id="{C27E5633-ED4E-174B-A377-EC5DE7AD883A}"/>
              </a:ext>
              <a:ext uri="{C183D7F6-B498-43B3-948B-1728B52AA6E4}">
                <adec:decorative xmlns="" xmlns:adec="http://schemas.microsoft.com/office/drawing/2017/decorative" val="1"/>
              </a:ext>
            </a:extLst>
          </p:cNvPr>
          <p:cNvSpPr txBox="1">
            <a:spLocks/>
          </p:cNvSpPr>
          <p:nvPr/>
        </p:nvSpPr>
        <p:spPr bwMode="auto">
          <a:xfrm>
            <a:off x="140393" y="1911928"/>
            <a:ext cx="5170516" cy="3807229"/>
          </a:xfrm>
          <a:prstGeom prst="rect">
            <a:avLst/>
          </a:prstGeom>
          <a:solidFill>
            <a:srgbClr val="887FA1">
              <a:alpha val="64000"/>
            </a:srgbClr>
          </a:solidFill>
          <a:ln>
            <a:noFill/>
          </a:ln>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bg1"/>
                </a:solidFill>
                <a:latin typeface="Candara" panose="020E0502030303020204"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bg1"/>
                </a:solidFill>
                <a:latin typeface="Candara" panose="020E0502030303020204"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bg1"/>
                </a:solidFill>
                <a:latin typeface="Candara" panose="020E0502030303020204"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bg1"/>
                </a:solidFill>
                <a:latin typeface="Candara" panose="020E0502030303020204"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bg1"/>
                </a:solidFill>
                <a:latin typeface="Candara" panose="020E0502030303020204"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lvl="0"/>
            <a:r>
              <a:rPr lang="en-US" sz="3200" dirty="0"/>
              <a:t>How can your </a:t>
            </a:r>
            <a:r>
              <a:rPr lang="en-US" sz="3200" b="1" dirty="0"/>
              <a:t>system</a:t>
            </a:r>
            <a:r>
              <a:rPr lang="en-US" sz="3200" dirty="0"/>
              <a:t> come to </a:t>
            </a:r>
            <a:r>
              <a:rPr lang="en-US" sz="3600" b="1" dirty="0"/>
              <a:t>consensus</a:t>
            </a:r>
            <a:r>
              <a:rPr lang="en-US" sz="3200" dirty="0"/>
              <a:t> on a </a:t>
            </a:r>
            <a:r>
              <a:rPr lang="en-US" sz="3600" b="1" dirty="0"/>
              <a:t>research-based definition </a:t>
            </a:r>
            <a:r>
              <a:rPr lang="en-US" sz="3200" dirty="0"/>
              <a:t>of coaching and ensure that this definition </a:t>
            </a:r>
            <a:r>
              <a:rPr lang="en-US" sz="3200" b="1" dirty="0"/>
              <a:t>shapes and supports</a:t>
            </a:r>
            <a:r>
              <a:rPr lang="en-US" sz="3200" dirty="0"/>
              <a:t> the </a:t>
            </a:r>
            <a:r>
              <a:rPr lang="en-US" sz="3600" b="1" dirty="0"/>
              <a:t>goals of coaching</a:t>
            </a:r>
            <a:r>
              <a:rPr lang="en-US" sz="3200" dirty="0"/>
              <a:t>? </a:t>
            </a:r>
          </a:p>
        </p:txBody>
      </p:sp>
      <p:sp>
        <p:nvSpPr>
          <p:cNvPr id="7" name="Content Placeholder 4">
            <a:extLst>
              <a:ext uri="{FF2B5EF4-FFF2-40B4-BE49-F238E27FC236}">
                <a16:creationId xmlns:a16="http://schemas.microsoft.com/office/drawing/2014/main" id="{1098D80C-0958-4C49-B0E8-0D699B433C96}"/>
              </a:ext>
              <a:ext uri="{C183D7F6-B498-43B3-948B-1728B52AA6E4}">
                <adec:decorative xmlns="" xmlns:adec="http://schemas.microsoft.com/office/drawing/2017/decorative" val="1"/>
              </a:ext>
            </a:extLst>
          </p:cNvPr>
          <p:cNvSpPr txBox="1">
            <a:spLocks/>
          </p:cNvSpPr>
          <p:nvPr/>
        </p:nvSpPr>
        <p:spPr bwMode="auto">
          <a:xfrm>
            <a:off x="6107084" y="2687609"/>
            <a:ext cx="6084916" cy="3280930"/>
          </a:xfrm>
          <a:prstGeom prst="rect">
            <a:avLst/>
          </a:prstGeom>
          <a:solidFill>
            <a:srgbClr val="6C7FBC">
              <a:alpha val="64000"/>
            </a:srgbClr>
          </a:solidFill>
          <a:ln>
            <a:noFill/>
          </a:ln>
          <a:extLst/>
        </p:spPr>
        <p:txBody>
          <a:bodyPr vert="horz" wrap="square" lIns="91440" tIns="45720" rIns="91440" bIns="45720" numCol="1" anchor="t" anchorCtr="0" compatLnSpc="1">
            <a:prstTxWarp prst="textNoShape">
              <a:avLst/>
            </a:prstTxWarp>
          </a:bodyPr>
          <a:lstStyle>
            <a:lvl1pPr algn="l" rtl="0" eaLnBrk="1" fontAlgn="base" hangingPunct="1">
              <a:lnSpc>
                <a:spcPct val="95000"/>
              </a:lnSpc>
              <a:spcBef>
                <a:spcPct val="50000"/>
              </a:spcBef>
              <a:spcAft>
                <a:spcPct val="0"/>
              </a:spcAft>
              <a:buClr>
                <a:srgbClr val="6A5615"/>
              </a:buClr>
              <a:buSzPct val="140000"/>
              <a:buFont typeface="Arial" panose="020B0604020202020204" pitchFamily="34" charset="0"/>
              <a:defRPr sz="2800">
                <a:solidFill>
                  <a:schemeClr val="bg1"/>
                </a:solidFill>
                <a:latin typeface="Candara" panose="020E0502030303020204" pitchFamily="34" charset="0"/>
                <a:ea typeface="ＭＳ Ｐゴシック" charset="-128"/>
                <a:cs typeface="Calibri" pitchFamily="34" charset="0"/>
              </a:defRPr>
            </a:lvl1pPr>
            <a:lvl2pPr marL="1092200" indent="-457200" algn="l" rtl="0" eaLnBrk="1" fontAlgn="base" hangingPunct="1">
              <a:lnSpc>
                <a:spcPct val="95000"/>
              </a:lnSpc>
              <a:spcBef>
                <a:spcPct val="50000"/>
              </a:spcBef>
              <a:spcAft>
                <a:spcPct val="0"/>
              </a:spcAft>
              <a:buFont typeface="Wingdings" pitchFamily="2" charset="2"/>
              <a:buChar char="§"/>
              <a:defRPr sz="2400">
                <a:solidFill>
                  <a:schemeClr val="bg1"/>
                </a:solidFill>
                <a:latin typeface="Candara" panose="020E0502030303020204" pitchFamily="34" charset="0"/>
                <a:ea typeface="ＭＳ Ｐゴシック" charset="-128"/>
                <a:cs typeface="Calibri" pitchFamily="34" charset="0"/>
              </a:defRPr>
            </a:lvl2pPr>
            <a:lvl3pPr marL="1714500" indent="-508000" algn="l" rtl="0" eaLnBrk="1" fontAlgn="base" hangingPunct="1">
              <a:lnSpc>
                <a:spcPct val="95000"/>
              </a:lnSpc>
              <a:spcBef>
                <a:spcPct val="50000"/>
              </a:spcBef>
              <a:spcAft>
                <a:spcPct val="0"/>
              </a:spcAft>
              <a:buClr>
                <a:srgbClr val="6A5615"/>
              </a:buClr>
              <a:buChar char="»"/>
              <a:defRPr sz="2000">
                <a:solidFill>
                  <a:schemeClr val="bg1"/>
                </a:solidFill>
                <a:latin typeface="Candara" panose="020E0502030303020204" pitchFamily="34" charset="0"/>
                <a:ea typeface="ＭＳ Ｐゴシック" charset="-128"/>
                <a:cs typeface="Calibri" pitchFamily="34" charset="0"/>
              </a:defRPr>
            </a:lvl3pPr>
            <a:lvl4pPr marL="2057400" indent="-228600" algn="l" rtl="0" eaLnBrk="1" fontAlgn="base" hangingPunct="1">
              <a:lnSpc>
                <a:spcPct val="95000"/>
              </a:lnSpc>
              <a:spcBef>
                <a:spcPct val="50000"/>
              </a:spcBef>
              <a:spcAft>
                <a:spcPct val="0"/>
              </a:spcAft>
              <a:buChar char="–"/>
              <a:defRPr>
                <a:solidFill>
                  <a:schemeClr val="bg1"/>
                </a:solidFill>
                <a:latin typeface="Candara" panose="020E0502030303020204" pitchFamily="34" charset="0"/>
                <a:ea typeface="ＭＳ Ｐゴシック" charset="-128"/>
                <a:cs typeface="Calibri" pitchFamily="34" charset="0"/>
              </a:defRPr>
            </a:lvl4pPr>
            <a:lvl5pPr marL="2400300" indent="-228600" algn="l" rtl="0" eaLnBrk="1" fontAlgn="base" hangingPunct="1">
              <a:lnSpc>
                <a:spcPct val="95000"/>
              </a:lnSpc>
              <a:spcBef>
                <a:spcPct val="50000"/>
              </a:spcBef>
              <a:spcAft>
                <a:spcPct val="0"/>
              </a:spcAft>
              <a:buChar char="»"/>
              <a:defRPr>
                <a:solidFill>
                  <a:schemeClr val="bg1"/>
                </a:solidFill>
                <a:latin typeface="Candara" panose="020E0502030303020204" pitchFamily="34" charset="0"/>
                <a:ea typeface="ＭＳ Ｐゴシック" charset="-128"/>
                <a:cs typeface="Calibri" pitchFamily="34" charset="0"/>
              </a:defRPr>
            </a:lvl5pPr>
            <a:lvl6pPr marL="2857500" indent="-228600" algn="l" rtl="0" eaLnBrk="1" fontAlgn="base" hangingPunct="1">
              <a:lnSpc>
                <a:spcPct val="95000"/>
              </a:lnSpc>
              <a:spcBef>
                <a:spcPct val="50000"/>
              </a:spcBef>
              <a:spcAft>
                <a:spcPct val="0"/>
              </a:spcAft>
              <a:buChar char="»"/>
              <a:defRPr>
                <a:solidFill>
                  <a:schemeClr val="tx1"/>
                </a:solidFill>
                <a:latin typeface="+mn-lt"/>
              </a:defRPr>
            </a:lvl6pPr>
            <a:lvl7pPr marL="3314700" indent="-228600" algn="l" rtl="0" eaLnBrk="1" fontAlgn="base" hangingPunct="1">
              <a:lnSpc>
                <a:spcPct val="95000"/>
              </a:lnSpc>
              <a:spcBef>
                <a:spcPct val="50000"/>
              </a:spcBef>
              <a:spcAft>
                <a:spcPct val="0"/>
              </a:spcAft>
              <a:buChar char="»"/>
              <a:defRPr>
                <a:solidFill>
                  <a:schemeClr val="tx1"/>
                </a:solidFill>
                <a:latin typeface="+mn-lt"/>
              </a:defRPr>
            </a:lvl7pPr>
            <a:lvl8pPr marL="3771900" indent="-228600" algn="l" rtl="0" eaLnBrk="1" fontAlgn="base" hangingPunct="1">
              <a:lnSpc>
                <a:spcPct val="95000"/>
              </a:lnSpc>
              <a:spcBef>
                <a:spcPct val="50000"/>
              </a:spcBef>
              <a:spcAft>
                <a:spcPct val="0"/>
              </a:spcAft>
              <a:buChar char="»"/>
              <a:defRPr>
                <a:solidFill>
                  <a:schemeClr val="tx1"/>
                </a:solidFill>
                <a:latin typeface="+mn-lt"/>
              </a:defRPr>
            </a:lvl8pPr>
            <a:lvl9pPr marL="4229100" indent="-228600" algn="l" rtl="0" eaLnBrk="1" fontAlgn="base" hangingPunct="1">
              <a:lnSpc>
                <a:spcPct val="95000"/>
              </a:lnSpc>
              <a:spcBef>
                <a:spcPct val="50000"/>
              </a:spcBef>
              <a:spcAft>
                <a:spcPct val="0"/>
              </a:spcAft>
              <a:buChar char="»"/>
              <a:defRPr>
                <a:solidFill>
                  <a:schemeClr val="tx1"/>
                </a:solidFill>
                <a:latin typeface="+mn-lt"/>
              </a:defRPr>
            </a:lvl9pPr>
          </a:lstStyle>
          <a:p>
            <a:pPr lvl="0"/>
            <a:r>
              <a:rPr lang="en-US" sz="3200" dirty="0"/>
              <a:t>How can your system </a:t>
            </a:r>
            <a:r>
              <a:rPr lang="en-US" sz="3600" b="1" dirty="0"/>
              <a:t>measure</a:t>
            </a:r>
            <a:r>
              <a:rPr lang="en-US" sz="3200" dirty="0"/>
              <a:t> </a:t>
            </a:r>
            <a:r>
              <a:rPr lang="en-US" sz="3600" b="1" dirty="0"/>
              <a:t>the fidelity of coaching</a:t>
            </a:r>
            <a:r>
              <a:rPr lang="en-US" sz="3200" dirty="0"/>
              <a:t>? How might your system ensure that fidelity </a:t>
            </a:r>
            <a:r>
              <a:rPr lang="en-US" sz="3600" b="1" dirty="0"/>
              <a:t>data are used </a:t>
            </a:r>
            <a:r>
              <a:rPr lang="en-US" sz="3200" dirty="0"/>
              <a:t>to</a:t>
            </a:r>
            <a:r>
              <a:rPr lang="en-US" sz="3600" b="1" dirty="0"/>
              <a:t> </a:t>
            </a:r>
            <a:r>
              <a:rPr lang="en-US" sz="3600" b="1" i="1" dirty="0"/>
              <a:t>support</a:t>
            </a:r>
            <a:r>
              <a:rPr lang="en-US" sz="3600" b="1" dirty="0"/>
              <a:t> </a:t>
            </a:r>
            <a:r>
              <a:rPr lang="en-US" sz="3200" dirty="0"/>
              <a:t>coaches rather than to formally </a:t>
            </a:r>
            <a:r>
              <a:rPr lang="en-US" sz="3200" i="1" dirty="0"/>
              <a:t>evaluate</a:t>
            </a:r>
            <a:r>
              <a:rPr lang="en-US" sz="3200" dirty="0"/>
              <a:t> coaches?</a:t>
            </a:r>
            <a:endParaRPr lang="en-US" sz="3600" dirty="0"/>
          </a:p>
        </p:txBody>
      </p:sp>
    </p:spTree>
    <p:extLst>
      <p:ext uri="{BB962C8B-B14F-4D97-AF65-F5344CB8AC3E}">
        <p14:creationId xmlns:p14="http://schemas.microsoft.com/office/powerpoint/2010/main" val="4028423384"/>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6">
            <a:extLst>
              <a:ext uri="{FF2B5EF4-FFF2-40B4-BE49-F238E27FC236}">
                <a16:creationId xmlns:a16="http://schemas.microsoft.com/office/drawing/2014/main" id="{41721A0B-8AE2-EC4D-BF78-F1B95C2DE536}"/>
              </a:ext>
            </a:extLst>
          </p:cNvPr>
          <p:cNvSpPr>
            <a:spLocks noGrp="1" noChangeArrowheads="1"/>
          </p:cNvSpPr>
          <p:nvPr>
            <p:ph type="title" idx="4294967295"/>
          </p:nvPr>
        </p:nvSpPr>
        <p:spPr>
          <a:xfrm>
            <a:off x="711200" y="133350"/>
            <a:ext cx="11480800" cy="1085850"/>
          </a:xfrm>
          <a:solidFill>
            <a:srgbClr val="9FACA1">
              <a:alpha val="56078"/>
            </a:srgbClr>
          </a:solidFill>
        </p:spPr>
        <p:txBody>
          <a:bodyPr/>
          <a:lstStyle/>
          <a:p>
            <a:r>
              <a:rPr lang="en-US" altLang="en-US">
                <a:ea typeface="ＭＳ Ｐゴシック" panose="020B0600070205080204" pitchFamily="34" charset="-128"/>
              </a:rPr>
              <a:t>Copyright Statement</a:t>
            </a:r>
          </a:p>
        </p:txBody>
      </p:sp>
      <p:pic>
        <p:nvPicPr>
          <p:cNvPr id="103426" name="Picture 11" descr="Copyright information">
            <a:extLst>
              <a:ext uri="{FF2B5EF4-FFF2-40B4-BE49-F238E27FC236}">
                <a16:creationId xmlns:a16="http://schemas.microsoft.com/office/drawing/2014/main" id="{8268787B-DDC0-374A-ADA4-36A6832DD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854"/>
          <a:stretch>
            <a:fillRect/>
          </a:stretch>
        </p:blipFill>
        <p:spPr bwMode="auto">
          <a:xfrm>
            <a:off x="406400" y="1219200"/>
            <a:ext cx="117856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7503183"/>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300" b="1" dirty="0">
                <a:solidFill>
                  <a:schemeClr val="tx2">
                    <a:lumMod val="20000"/>
                    <a:lumOff val="80000"/>
                  </a:schemeClr>
                </a:solidFill>
              </a:rPr>
              <a:t>Measuring the Fidelity of Coaching </a:t>
            </a:r>
            <a:br>
              <a:rPr lang="en-US" sz="2300" b="1" dirty="0">
                <a:solidFill>
                  <a:schemeClr val="tx2">
                    <a:lumMod val="20000"/>
                    <a:lumOff val="80000"/>
                  </a:schemeClr>
                </a:solidFill>
              </a:rPr>
            </a:br>
            <a:r>
              <a:rPr lang="en-US" sz="1600" b="1" dirty="0">
                <a:solidFill>
                  <a:schemeClr val="tx2">
                    <a:lumMod val="20000"/>
                    <a:lumOff val="80000"/>
                  </a:schemeClr>
                </a:solidFill>
              </a:rPr>
              <a:t>Jennifer D. Pierce, Ph.D.</a:t>
            </a:r>
            <a:br>
              <a:rPr lang="en-US" sz="1600" dirty="0"/>
            </a:br>
            <a:endParaRPr lang="en-US" sz="1600" b="1" dirty="0">
              <a:solidFill>
                <a:schemeClr val="tx2">
                  <a:lumMod val="20000"/>
                  <a:lumOff val="80000"/>
                </a:schemeClr>
              </a:solidFill>
            </a:endParaRPr>
          </a:p>
        </p:txBody>
      </p:sp>
    </p:spTree>
    <p:extLst>
      <p:ext uri="{BB962C8B-B14F-4D97-AF65-F5344CB8AC3E}">
        <p14:creationId xmlns:p14="http://schemas.microsoft.com/office/powerpoint/2010/main" val="16368832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blue background">
            <a:extLst>
              <a:ext uri="{FF2B5EF4-FFF2-40B4-BE49-F238E27FC236}">
                <a16:creationId xmlns:a16="http://schemas.microsoft.com/office/drawing/2014/main" id="{2C4CE994-3E48-4845-A51F-FE2B43A34844}"/>
              </a:ext>
            </a:extLst>
          </p:cNvPr>
          <p:cNvSpPr/>
          <p:nvPr/>
        </p:nvSpPr>
        <p:spPr>
          <a:xfrm>
            <a:off x="0" y="1484"/>
            <a:ext cx="12192001" cy="3863105"/>
          </a:xfrm>
          <a:prstGeom prst="rect">
            <a:avLst/>
          </a:prstGeom>
          <a:solidFill>
            <a:srgbClr val="DDE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DEAs that Work logo">
            <a:extLst>
              <a:ext uri="{FF2B5EF4-FFF2-40B4-BE49-F238E27FC236}">
                <a16:creationId xmlns:a16="http://schemas.microsoft.com/office/drawing/2014/main" id="{5EAD27D8-D08D-4462-BA08-7ACB143A95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3669"/>
            <a:ext cx="3086742" cy="2878740"/>
          </a:xfrm>
          <a:prstGeom prst="rect">
            <a:avLst/>
          </a:prstGeom>
        </p:spPr>
      </p:pic>
      <p:sp>
        <p:nvSpPr>
          <p:cNvPr id="6" name="TextBox 5">
            <a:extLst>
              <a:ext uri="{FF2B5EF4-FFF2-40B4-BE49-F238E27FC236}">
                <a16:creationId xmlns:a16="http://schemas.microsoft.com/office/drawing/2014/main" id="{467E09B7-9ED7-42A0-B4DF-2DC22EDF6D9F}"/>
              </a:ext>
            </a:extLst>
          </p:cNvPr>
          <p:cNvSpPr txBox="1"/>
          <p:nvPr/>
        </p:nvSpPr>
        <p:spPr>
          <a:xfrm>
            <a:off x="333632" y="3864589"/>
            <a:ext cx="11417644"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DISCLAIMER: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The contents of this presentation were developed by the presenters for the 2018 Project Directors’ Conference. However, these contents do not necessarily represent the policy of the Department of Education, and you should not assume endorsement by the Federal Government.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(Authority: 20 U.S.C. 1221e-3 and 3474)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Rectangle 6" descr="Blue Rectangle">
            <a:extLst>
              <a:ext uri="{FF2B5EF4-FFF2-40B4-BE49-F238E27FC236}">
                <a16:creationId xmlns:a16="http://schemas.microsoft.com/office/drawing/2014/main" id="{E5C3F16C-9D56-463C-845D-DA5F17E4DDB6}"/>
              </a:ext>
              <a:ext uri="{C183D7F6-B498-43B3-948B-1728B52AA6E4}">
                <adec:decorative xmlns:adec="http://schemas.microsoft.com/office/drawing/2017/decorative" xmlns="" val="1"/>
              </a:ext>
            </a:extLst>
          </p:cNvPr>
          <p:cNvSpPr/>
          <p:nvPr/>
        </p:nvSpPr>
        <p:spPr>
          <a:xfrm>
            <a:off x="3086741" y="493669"/>
            <a:ext cx="9105258" cy="287874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4A7A63-F737-429B-95E4-84140F08B673}"/>
              </a:ext>
            </a:extLst>
          </p:cNvPr>
          <p:cNvSpPr txBox="1"/>
          <p:nvPr/>
        </p:nvSpPr>
        <p:spPr>
          <a:xfrm>
            <a:off x="3086741" y="1064876"/>
            <a:ext cx="9105258" cy="193899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Shonar Bangla" panose="020B0502040204020203" pitchFamily="34" charset="0"/>
                <a:ea typeface="+mn-ea"/>
                <a:cs typeface="Shonar Bangla" panose="020B0502040204020203" pitchFamily="34" charset="0"/>
              </a:rPr>
              <a:t>2018 OSEP Project Directors’ Conference</a:t>
            </a:r>
          </a:p>
        </p:txBody>
      </p:sp>
      <p:sp>
        <p:nvSpPr>
          <p:cNvPr id="2" name="Title 1" hidden="1">
            <a:extLst>
              <a:ext uri="{FF2B5EF4-FFF2-40B4-BE49-F238E27FC236}">
                <a16:creationId xmlns:a16="http://schemas.microsoft.com/office/drawing/2014/main" id="{2C5FBF76-B51D-4932-8125-86AF70BC5470}"/>
              </a:ext>
            </a:extLst>
          </p:cNvPr>
          <p:cNvSpPr>
            <a:spLocks noGrp="1"/>
          </p:cNvSpPr>
          <p:nvPr>
            <p:ph type="title"/>
          </p:nvPr>
        </p:nvSpPr>
        <p:spPr/>
        <p:txBody>
          <a:bodyPr/>
          <a:lstStyle/>
          <a:p>
            <a:r>
              <a:rPr lang="en-US" dirty="0"/>
              <a:t>OSEP Disclaimer </a:t>
            </a:r>
          </a:p>
        </p:txBody>
      </p:sp>
    </p:spTree>
    <p:extLst>
      <p:ext uri="{BB962C8B-B14F-4D97-AF65-F5344CB8AC3E}">
        <p14:creationId xmlns:p14="http://schemas.microsoft.com/office/powerpoint/2010/main" val="2713770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7">
            <a:extLst>
              <a:ext uri="{FF2B5EF4-FFF2-40B4-BE49-F238E27FC236}">
                <a16:creationId xmlns:a16="http://schemas.microsoft.com/office/drawing/2014/main" id="{BB7DB178-7D33-9E44-B66C-697984BA9660}"/>
              </a:ext>
            </a:extLst>
          </p:cNvPr>
          <p:cNvSpPr>
            <a:spLocks noGrp="1"/>
          </p:cNvSpPr>
          <p:nvPr>
            <p:ph type="title"/>
          </p:nvPr>
        </p:nvSpPr>
        <p:spPr>
          <a:xfrm>
            <a:off x="66762" y="2168979"/>
            <a:ext cx="3303967" cy="824753"/>
          </a:xfrm>
        </p:spPr>
        <p:txBody>
          <a:bodyPr/>
          <a:lstStyle/>
          <a:p>
            <a:r>
              <a:rPr lang="en-US" sz="2000" dirty="0">
                <a:solidFill>
                  <a:schemeClr val="bg1"/>
                </a:solidFill>
              </a:rPr>
              <a:t>Performance Feedback</a:t>
            </a:r>
          </a:p>
        </p:txBody>
      </p:sp>
      <p:sp>
        <p:nvSpPr>
          <p:cNvPr id="13" name="Rectangle 12">
            <a:extLst>
              <a:ext uri="{FF2B5EF4-FFF2-40B4-BE49-F238E27FC236}">
                <a16:creationId xmlns:a16="http://schemas.microsoft.com/office/drawing/2014/main" id="{82DB4C28-ECB7-3042-99F1-1972605669FC}"/>
              </a:ext>
              <a:ext uri="{C183D7F6-B498-43B3-948B-1728B52AA6E4}">
                <adec:decorative xmlns="" xmlns:adec="http://schemas.microsoft.com/office/drawing/2017/decorative" val="1"/>
              </a:ext>
            </a:extLst>
          </p:cNvPr>
          <p:cNvSpPr/>
          <p:nvPr/>
        </p:nvSpPr>
        <p:spPr>
          <a:xfrm>
            <a:off x="4290958" y="4528"/>
            <a:ext cx="4104897" cy="6853472"/>
          </a:xfrm>
          <a:prstGeom prst="rect">
            <a:avLst/>
          </a:prstGeom>
          <a:solidFill>
            <a:srgbClr val="A597C3"/>
          </a:solidFill>
          <a:ln>
            <a:solidFill>
              <a:srgbClr val="A59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ws conversations and feedback as moving back and forth between a coach and the recipient.">
            <a:extLst>
              <a:ext uri="{FF2B5EF4-FFF2-40B4-BE49-F238E27FC236}">
                <a16:creationId xmlns:a16="http://schemas.microsoft.com/office/drawing/2014/main" id="{31A24AD6-60D3-A94B-9522-305DEEFF7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944" y="1568768"/>
            <a:ext cx="3141712" cy="3034608"/>
          </a:xfrm>
          <a:prstGeom prst="rect">
            <a:avLst/>
          </a:prstGeom>
        </p:spPr>
      </p:pic>
      <p:sp>
        <p:nvSpPr>
          <p:cNvPr id="4" name="TextBox 3">
            <a:extLst>
              <a:ext uri="{FF2B5EF4-FFF2-40B4-BE49-F238E27FC236}">
                <a16:creationId xmlns:a16="http://schemas.microsoft.com/office/drawing/2014/main" id="{FAFDE57F-56C8-DE40-844B-9CC5BE7AE176}"/>
              </a:ext>
            </a:extLst>
          </p:cNvPr>
          <p:cNvSpPr txBox="1"/>
          <p:nvPr/>
        </p:nvSpPr>
        <p:spPr>
          <a:xfrm>
            <a:off x="-78640" y="2546512"/>
            <a:ext cx="436959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u="none" strike="noStrike" kern="1200" cap="none" spc="0" normalizeH="0" baseline="0" noProof="0" dirty="0">
                <a:ln>
                  <a:noFill/>
                </a:ln>
                <a:solidFill>
                  <a:srgbClr val="887FA1"/>
                </a:solidFill>
                <a:effectLst>
                  <a:outerShdw blurRad="50800" dist="38100" dir="5400000" algn="t" rotWithShape="0">
                    <a:prstClr val="black">
                      <a:alpha val="40000"/>
                    </a:prstClr>
                  </a:outerShdw>
                </a:effectLst>
                <a:uLnTx/>
                <a:uFillTx/>
                <a:latin typeface="Calibri" panose="020F0502020204030204"/>
                <a:cs typeface="Al Bayan" pitchFamily="2" charset="-78"/>
              </a:rPr>
              <a:t>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rgbClr val="887FA1"/>
                </a:solidFill>
                <a:effectLst>
                  <a:outerShdw blurRad="50800" dist="38100" dir="5400000" algn="t" rotWithShape="0">
                    <a:prstClr val="black">
                      <a:alpha val="40000"/>
                    </a:prstClr>
                  </a:outerShdw>
                </a:effectLst>
                <a:latin typeface="Calibri" panose="020F0502020204030204"/>
                <a:cs typeface="Al Bayan" pitchFamily="2" charset="-78"/>
              </a:rPr>
              <a:t>Feedback</a:t>
            </a:r>
            <a:endParaRPr kumimoji="0" lang="en-US" sz="5400" b="1" u="none" strike="noStrike" kern="1200" cap="none" spc="0" normalizeH="0" baseline="0" noProof="0" dirty="0">
              <a:ln>
                <a:noFill/>
              </a:ln>
              <a:solidFill>
                <a:srgbClr val="887FA1"/>
              </a:solidFill>
              <a:effectLst>
                <a:outerShdw blurRad="50800" dist="38100" dir="5400000" algn="t" rotWithShape="0">
                  <a:prstClr val="black">
                    <a:alpha val="40000"/>
                  </a:prstClr>
                </a:outerShdw>
              </a:effectLst>
              <a:uLnTx/>
              <a:uFillTx/>
              <a:latin typeface="Calibri" panose="020F0502020204030204"/>
              <a:cs typeface="Al Bayan" pitchFamily="2" charset="-78"/>
            </a:endParaRPr>
          </a:p>
        </p:txBody>
      </p:sp>
      <p:sp>
        <p:nvSpPr>
          <p:cNvPr id="30" name="Rectangle 29">
            <a:extLst>
              <a:ext uri="{FF2B5EF4-FFF2-40B4-BE49-F238E27FC236}">
                <a16:creationId xmlns:a16="http://schemas.microsoft.com/office/drawing/2014/main" id="{D62CB576-958E-C54E-AE6E-26D6A6E9398C}"/>
              </a:ext>
              <a:ext uri="{C183D7F6-B498-43B3-948B-1728B52AA6E4}">
                <adec:decorative xmlns="" xmlns:adec="http://schemas.microsoft.com/office/drawing/2017/decorative" val="1"/>
              </a:ext>
            </a:extLst>
          </p:cNvPr>
          <p:cNvSpPr/>
          <p:nvPr/>
        </p:nvSpPr>
        <p:spPr>
          <a:xfrm>
            <a:off x="-10050" y="-33766"/>
            <a:ext cx="4301008" cy="2235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D299FF28-5A0C-A64B-BBA5-42AC0DE631DA}"/>
              </a:ext>
            </a:extLst>
          </p:cNvPr>
          <p:cNvSpPr txBox="1"/>
          <p:nvPr/>
        </p:nvSpPr>
        <p:spPr>
          <a:xfrm>
            <a:off x="209602" y="603742"/>
            <a:ext cx="5237018"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Provides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rationale</a:t>
            </a:r>
          </a:p>
        </p:txBody>
      </p:sp>
      <p:pic>
        <p:nvPicPr>
          <p:cNvPr id="15" name="Picture 14" descr="question mark">
            <a:extLst>
              <a:ext uri="{FF2B5EF4-FFF2-40B4-BE49-F238E27FC236}">
                <a16:creationId xmlns:a16="http://schemas.microsoft.com/office/drawing/2014/main" id="{DB4225B1-7D78-FF4D-B040-F7B5F5345611}"/>
              </a:ext>
            </a:extLst>
          </p:cNvPr>
          <p:cNvPicPr>
            <a:picLocks noChangeAspect="1"/>
          </p:cNvPicPr>
          <p:nvPr/>
        </p:nvPicPr>
        <p:blipFill>
          <a:blip r:embed="rId3">
            <a:duotone>
              <a:schemeClr val="accent2">
                <a:shade val="45000"/>
                <a:satMod val="135000"/>
              </a:schemeClr>
              <a:prstClr val="white"/>
            </a:duotone>
          </a:blip>
          <a:stretch>
            <a:fillRect/>
          </a:stretch>
        </p:blipFill>
        <p:spPr>
          <a:xfrm>
            <a:off x="2591635" y="0"/>
            <a:ext cx="1429492" cy="1429492"/>
          </a:xfrm>
          <a:prstGeom prst="rect">
            <a:avLst/>
          </a:prstGeom>
        </p:spPr>
      </p:pic>
      <p:sp>
        <p:nvSpPr>
          <p:cNvPr id="20" name="Rectangle 19">
            <a:extLst>
              <a:ext uri="{FF2B5EF4-FFF2-40B4-BE49-F238E27FC236}">
                <a16:creationId xmlns:a16="http://schemas.microsoft.com/office/drawing/2014/main" id="{7C70E5B1-B4C3-6E45-93D5-68F6CD6C95AF}"/>
              </a:ext>
              <a:ext uri="{C183D7F6-B498-43B3-948B-1728B52AA6E4}">
                <adec:decorative xmlns="" xmlns:adec="http://schemas.microsoft.com/office/drawing/2017/decorative" val="1"/>
              </a:ext>
            </a:extLst>
          </p:cNvPr>
          <p:cNvSpPr/>
          <p:nvPr/>
        </p:nvSpPr>
        <p:spPr>
          <a:xfrm>
            <a:off x="0" y="4379083"/>
            <a:ext cx="4290958" cy="25172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4B58EB1-39CA-4D4C-B358-D86D5D851DFE}"/>
              </a:ext>
            </a:extLst>
          </p:cNvPr>
          <p:cNvSpPr txBox="1"/>
          <p:nvPr/>
        </p:nvSpPr>
        <p:spPr>
          <a:xfrm>
            <a:off x="87544" y="5449726"/>
            <a:ext cx="5237018"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Describes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behavior</a:t>
            </a:r>
          </a:p>
        </p:txBody>
      </p:sp>
      <p:pic>
        <p:nvPicPr>
          <p:cNvPr id="19" name="Picture 18" descr="Depicts close inspection of behavior.">
            <a:extLst>
              <a:ext uri="{FF2B5EF4-FFF2-40B4-BE49-F238E27FC236}">
                <a16:creationId xmlns:a16="http://schemas.microsoft.com/office/drawing/2014/main" id="{D8192E18-A1F2-6A49-B208-194D5ECED584}"/>
              </a:ext>
            </a:extLst>
          </p:cNvPr>
          <p:cNvPicPr>
            <a:picLocks noChangeAspect="1"/>
          </p:cNvPicPr>
          <p:nvPr/>
        </p:nvPicPr>
        <p:blipFill>
          <a:blip r:embed="rId4">
            <a:duotone>
              <a:schemeClr val="accent3">
                <a:shade val="45000"/>
                <a:satMod val="135000"/>
              </a:schemeClr>
              <a:prstClr val="white"/>
            </a:duotone>
          </a:blip>
          <a:stretch>
            <a:fillRect/>
          </a:stretch>
        </p:blipFill>
        <p:spPr>
          <a:xfrm>
            <a:off x="2506111" y="4557029"/>
            <a:ext cx="1600541" cy="1600541"/>
          </a:xfrm>
          <a:prstGeom prst="rect">
            <a:avLst/>
          </a:prstGeom>
        </p:spPr>
      </p:pic>
      <p:sp>
        <p:nvSpPr>
          <p:cNvPr id="28" name="Rectangle 27">
            <a:extLst>
              <a:ext uri="{FF2B5EF4-FFF2-40B4-BE49-F238E27FC236}">
                <a16:creationId xmlns:a16="http://schemas.microsoft.com/office/drawing/2014/main" id="{38745C75-F25E-6540-931A-D7B7A48EE2DF}"/>
              </a:ext>
              <a:ext uri="{C183D7F6-B498-43B3-948B-1728B52AA6E4}">
                <adec:decorative xmlns="" xmlns:adec="http://schemas.microsoft.com/office/drawing/2017/decorative" val="1"/>
              </a:ext>
            </a:extLst>
          </p:cNvPr>
          <p:cNvSpPr/>
          <p:nvPr/>
        </p:nvSpPr>
        <p:spPr>
          <a:xfrm>
            <a:off x="8395853" y="2483445"/>
            <a:ext cx="3796145" cy="2188744"/>
          </a:xfrm>
          <a:prstGeom prst="rect">
            <a:avLst/>
          </a:prstGeom>
          <a:solidFill>
            <a:srgbClr val="90A7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5BDAAE41-87F9-5B45-B18F-F53FD4D4D194}"/>
              </a:ext>
              <a:ext uri="{C183D7F6-B498-43B3-948B-1728B52AA6E4}">
                <adec:decorative xmlns="" xmlns:adec="http://schemas.microsoft.com/office/drawing/2017/decorative" val="1"/>
              </a:ext>
            </a:extLst>
          </p:cNvPr>
          <p:cNvPicPr>
            <a:picLocks noChangeAspect="1"/>
          </p:cNvPicPr>
          <p:nvPr/>
        </p:nvPicPr>
        <p:blipFill>
          <a:blip r:embed="rId5">
            <a:lum bright="70000" contrast="-70000"/>
          </a:blip>
          <a:stretch>
            <a:fillRect/>
          </a:stretch>
        </p:blipFill>
        <p:spPr>
          <a:xfrm>
            <a:off x="8428487" y="2474047"/>
            <a:ext cx="1264153" cy="1264153"/>
          </a:xfrm>
          <a:prstGeom prst="rect">
            <a:avLst/>
          </a:prstGeom>
        </p:spPr>
      </p:pic>
      <p:sp>
        <p:nvSpPr>
          <p:cNvPr id="29" name="TextBox 28">
            <a:extLst>
              <a:ext uri="{FF2B5EF4-FFF2-40B4-BE49-F238E27FC236}">
                <a16:creationId xmlns:a16="http://schemas.microsoft.com/office/drawing/2014/main" id="{39B3AC49-0F65-0A4F-8290-B9F0843F74A7}"/>
              </a:ext>
            </a:extLst>
          </p:cNvPr>
          <p:cNvSpPr txBox="1"/>
          <p:nvPr/>
        </p:nvSpPr>
        <p:spPr>
          <a:xfrm>
            <a:off x="8494372" y="3106123"/>
            <a:ext cx="3420206" cy="132343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Glows </a:t>
            </a:r>
            <a:r>
              <a:rPr kumimoji="0" lang="en-US" sz="2400"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or</a:t>
            </a: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Corrections</a:t>
            </a:r>
          </a:p>
        </p:txBody>
      </p:sp>
      <p:sp>
        <p:nvSpPr>
          <p:cNvPr id="26" name="Rectangle 25">
            <a:extLst>
              <a:ext uri="{FF2B5EF4-FFF2-40B4-BE49-F238E27FC236}">
                <a16:creationId xmlns:a16="http://schemas.microsoft.com/office/drawing/2014/main" id="{289EEF90-E4AB-D44C-9DA2-5A05C8107705}"/>
              </a:ext>
              <a:ext uri="{C183D7F6-B498-43B3-948B-1728B52AA6E4}">
                <adec:decorative xmlns="" xmlns:adec="http://schemas.microsoft.com/office/drawing/2017/decorative" val="1"/>
              </a:ext>
            </a:extLst>
          </p:cNvPr>
          <p:cNvSpPr/>
          <p:nvPr/>
        </p:nvSpPr>
        <p:spPr>
          <a:xfrm>
            <a:off x="8395854" y="4659858"/>
            <a:ext cx="3796145" cy="22359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C0AF2F2-B235-6C42-AAB4-1FEE8EB5F4D1}"/>
              </a:ext>
            </a:extLst>
          </p:cNvPr>
          <p:cNvSpPr txBox="1"/>
          <p:nvPr/>
        </p:nvSpPr>
        <p:spPr>
          <a:xfrm>
            <a:off x="8511091" y="5172114"/>
            <a:ext cx="5237018" cy="132343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Linked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to goal</a:t>
            </a:r>
          </a:p>
        </p:txBody>
      </p:sp>
      <p:pic>
        <p:nvPicPr>
          <p:cNvPr id="11" name="Picture 10" descr="Shows a target for a goal">
            <a:extLst>
              <a:ext uri="{FF2B5EF4-FFF2-40B4-BE49-F238E27FC236}">
                <a16:creationId xmlns:a16="http://schemas.microsoft.com/office/drawing/2014/main" id="{9C05132C-ACAD-D547-8548-E33984E6B955}"/>
              </a:ext>
              <a:ext uri="{C183D7F6-B498-43B3-948B-1728B52AA6E4}">
                <adec:decorative xmlns="" xmlns:adec="http://schemas.microsoft.com/office/drawing/2017/decorative" val="0"/>
              </a:ext>
            </a:extLst>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0019976" y="4033594"/>
            <a:ext cx="2679614" cy="2679614"/>
          </a:xfrm>
          <a:prstGeom prst="rect">
            <a:avLst/>
          </a:prstGeom>
        </p:spPr>
      </p:pic>
      <p:sp>
        <p:nvSpPr>
          <p:cNvPr id="24" name="Rectangle 23">
            <a:extLst>
              <a:ext uri="{FF2B5EF4-FFF2-40B4-BE49-F238E27FC236}">
                <a16:creationId xmlns:a16="http://schemas.microsoft.com/office/drawing/2014/main" id="{6051BB18-BC0E-CF4D-A94E-C514B3D9BB4F}"/>
              </a:ext>
              <a:ext uri="{C183D7F6-B498-43B3-948B-1728B52AA6E4}">
                <adec:decorative xmlns="" xmlns:adec="http://schemas.microsoft.com/office/drawing/2017/decorative" val="1"/>
              </a:ext>
            </a:extLst>
          </p:cNvPr>
          <p:cNvSpPr/>
          <p:nvPr/>
        </p:nvSpPr>
        <p:spPr>
          <a:xfrm>
            <a:off x="8395855" y="-33766"/>
            <a:ext cx="3796145" cy="25172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4" name="Picture 13" descr="Shows data collection.">
            <a:extLst>
              <a:ext uri="{FF2B5EF4-FFF2-40B4-BE49-F238E27FC236}">
                <a16:creationId xmlns:a16="http://schemas.microsoft.com/office/drawing/2014/main" id="{E249922D-E114-FE4C-956D-43737C1B0F4A}"/>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9899134" y="-96833"/>
            <a:ext cx="2143420" cy="2143420"/>
          </a:xfrm>
          <a:prstGeom prst="rect">
            <a:avLst/>
          </a:prstGeom>
        </p:spPr>
      </p:pic>
      <p:sp>
        <p:nvSpPr>
          <p:cNvPr id="25" name="TextBox 24">
            <a:extLst>
              <a:ext uri="{FF2B5EF4-FFF2-40B4-BE49-F238E27FC236}">
                <a16:creationId xmlns:a16="http://schemas.microsoft.com/office/drawing/2014/main" id="{52BE75B0-9BFA-334F-AE99-657DF8641819}"/>
              </a:ext>
            </a:extLst>
          </p:cNvPr>
          <p:cNvSpPr txBox="1"/>
          <p:nvPr/>
        </p:nvSpPr>
        <p:spPr>
          <a:xfrm>
            <a:off x="8494372" y="1715515"/>
            <a:ext cx="5237018"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outerShdw blurRad="50800" dist="38100" dir="5400000" algn="t" rotWithShape="0">
                    <a:prstClr val="black">
                      <a:alpha val="40000"/>
                    </a:prstClr>
                  </a:outerShdw>
                </a:effectLst>
                <a:uLnTx/>
                <a:uFillTx/>
                <a:latin typeface="Calibri" panose="020F0502020204030204"/>
                <a:cs typeface="Al Bayan Plain" pitchFamily="2" charset="-78"/>
              </a:rPr>
              <a:t>Data-based</a:t>
            </a:r>
          </a:p>
        </p:txBody>
      </p:sp>
    </p:spTree>
    <p:extLst>
      <p:ext uri="{BB962C8B-B14F-4D97-AF65-F5344CB8AC3E}">
        <p14:creationId xmlns:p14="http://schemas.microsoft.com/office/powerpoint/2010/main" val="38965444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FDE57F-56C8-DE40-844B-9CC5BE7AE176}"/>
              </a:ext>
            </a:extLst>
          </p:cNvPr>
          <p:cNvSpPr txBox="1"/>
          <p:nvPr/>
        </p:nvSpPr>
        <p:spPr>
          <a:xfrm>
            <a:off x="0" y="262842"/>
            <a:ext cx="43695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56698"/>
                </a:solidFill>
                <a:effectLst/>
                <a:uLnTx/>
                <a:uFillTx/>
                <a:latin typeface="Calibri" panose="020F0502020204030204"/>
                <a:ea typeface="+mn-ea"/>
                <a:cs typeface="+mn-cs"/>
              </a:rPr>
              <a:t>Scaffolding Supports</a:t>
            </a:r>
          </a:p>
        </p:txBody>
      </p:sp>
      <p:sp>
        <p:nvSpPr>
          <p:cNvPr id="13" name="Rectangle 12">
            <a:extLst>
              <a:ext uri="{FF2B5EF4-FFF2-40B4-BE49-F238E27FC236}">
                <a16:creationId xmlns:a16="http://schemas.microsoft.com/office/drawing/2014/main" id="{82DB4C28-ECB7-3042-99F1-1972605669FC}"/>
              </a:ext>
              <a:ext uri="{C183D7F6-B498-43B3-948B-1728B52AA6E4}">
                <adec:decorative xmlns="" xmlns:adec="http://schemas.microsoft.com/office/drawing/2017/decorative" val="1"/>
              </a:ext>
            </a:extLst>
          </p:cNvPr>
          <p:cNvSpPr/>
          <p:nvPr/>
        </p:nvSpPr>
        <p:spPr>
          <a:xfrm>
            <a:off x="7750629" y="17781"/>
            <a:ext cx="4423442" cy="6840219"/>
          </a:xfrm>
          <a:prstGeom prst="rect">
            <a:avLst/>
          </a:prstGeom>
          <a:solidFill>
            <a:srgbClr val="97A4D9"/>
          </a:solidFill>
          <a:ln>
            <a:solidFill>
              <a:srgbClr val="97A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mage to depict scaffolding of supports">
            <a:extLst>
              <a:ext uri="{FF2B5EF4-FFF2-40B4-BE49-F238E27FC236}">
                <a16:creationId xmlns:a16="http://schemas.microsoft.com/office/drawing/2014/main" id="{06366FC1-EDF6-2247-A85B-BDC9CB2D1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340" y="1866193"/>
            <a:ext cx="2917491" cy="2973062"/>
          </a:xfrm>
          <a:prstGeom prst="rect">
            <a:avLst/>
          </a:prstGeom>
        </p:spPr>
      </p:pic>
      <p:pic>
        <p:nvPicPr>
          <p:cNvPr id="3" name="Picture 2" descr="Image with a coach leading a training with the coaching recipient observing">
            <a:extLst>
              <a:ext uri="{FF2B5EF4-FFF2-40B4-BE49-F238E27FC236}">
                <a16:creationId xmlns:a16="http://schemas.microsoft.com/office/drawing/2014/main" id="{4B648850-AEB3-DA47-B6E2-89966E13DDD3}"/>
              </a:ext>
            </a:extLst>
          </p:cNvPr>
          <p:cNvPicPr>
            <a:picLocks noChangeAspect="1"/>
          </p:cNvPicPr>
          <p:nvPr/>
        </p:nvPicPr>
        <p:blipFill rotWithShape="1">
          <a:blip r:embed="rId3">
            <a:clrChange>
              <a:clrFrom>
                <a:srgbClr val="FFFFFF"/>
              </a:clrFrom>
              <a:clrTo>
                <a:srgbClr val="FFFFFF">
                  <a:alpha val="0"/>
                </a:srgbClr>
              </a:clrTo>
            </a:clrChange>
          </a:blip>
          <a:srcRect l="15253" t="13169" r="12356" b="17374"/>
          <a:stretch/>
        </p:blipFill>
        <p:spPr>
          <a:xfrm>
            <a:off x="71029" y="3909390"/>
            <a:ext cx="2941982" cy="2822713"/>
          </a:xfrm>
          <a:prstGeom prst="rect">
            <a:avLst/>
          </a:prstGeom>
        </p:spPr>
      </p:pic>
      <p:pic>
        <p:nvPicPr>
          <p:cNvPr id="9" name="Picture 8" descr="Image of a coaching recipient co-facilitating a training">
            <a:extLst>
              <a:ext uri="{FF2B5EF4-FFF2-40B4-BE49-F238E27FC236}">
                <a16:creationId xmlns:a16="http://schemas.microsoft.com/office/drawing/2014/main" id="{A58154BF-3D6D-AE4D-B587-E7331533837D}"/>
              </a:ext>
            </a:extLst>
          </p:cNvPr>
          <p:cNvPicPr>
            <a:picLocks noChangeAspect="1"/>
          </p:cNvPicPr>
          <p:nvPr/>
        </p:nvPicPr>
        <p:blipFill rotWithShape="1">
          <a:blip r:embed="rId3">
            <a:clrChange>
              <a:clrFrom>
                <a:srgbClr val="FFFFFF"/>
              </a:clrFrom>
              <a:clrTo>
                <a:srgbClr val="FFFFFF">
                  <a:alpha val="0"/>
                </a:srgbClr>
              </a:clrTo>
            </a:clrChange>
          </a:blip>
          <a:srcRect l="15253" t="13169" r="41620" b="17374"/>
          <a:stretch/>
        </p:blipFill>
        <p:spPr>
          <a:xfrm>
            <a:off x="2367338" y="2177253"/>
            <a:ext cx="1752693" cy="2822713"/>
          </a:xfrm>
          <a:prstGeom prst="rect">
            <a:avLst/>
          </a:prstGeom>
        </p:spPr>
      </p:pic>
      <p:pic>
        <p:nvPicPr>
          <p:cNvPr id="11" name="Picture 10" descr="Image of a coaching recipient co-facilitating a training">
            <a:extLst>
              <a:ext uri="{FF2B5EF4-FFF2-40B4-BE49-F238E27FC236}">
                <a16:creationId xmlns:a16="http://schemas.microsoft.com/office/drawing/2014/main" id="{D76D8971-039F-5641-9FE7-F9830257AA00}"/>
              </a:ext>
            </a:extLst>
          </p:cNvPr>
          <p:cNvPicPr>
            <a:picLocks noChangeAspect="1"/>
          </p:cNvPicPr>
          <p:nvPr/>
        </p:nvPicPr>
        <p:blipFill rotWithShape="1">
          <a:blip r:embed="rId4">
            <a:clrChange>
              <a:clrFrom>
                <a:srgbClr val="FFFFFF"/>
              </a:clrFrom>
              <a:clrTo>
                <a:srgbClr val="FFFFFF">
                  <a:alpha val="0"/>
                </a:srgbClr>
              </a:clrTo>
            </a:clrChange>
            <a:grayscl/>
          </a:blip>
          <a:srcRect l="41068" t="13169" r="41591" b="17374"/>
          <a:stretch/>
        </p:blipFill>
        <p:spPr>
          <a:xfrm>
            <a:off x="4180715" y="2167263"/>
            <a:ext cx="704765" cy="2822713"/>
          </a:xfrm>
          <a:prstGeom prst="roundRect">
            <a:avLst/>
          </a:prstGeom>
        </p:spPr>
      </p:pic>
      <p:pic>
        <p:nvPicPr>
          <p:cNvPr id="14" name="Picture 13" descr="Image of a participants of the training ">
            <a:extLst>
              <a:ext uri="{FF2B5EF4-FFF2-40B4-BE49-F238E27FC236}">
                <a16:creationId xmlns:a16="http://schemas.microsoft.com/office/drawing/2014/main" id="{D0D7B1AA-9313-F044-8954-6BC004DE41B0}"/>
              </a:ext>
            </a:extLst>
          </p:cNvPr>
          <p:cNvPicPr>
            <a:picLocks noChangeAspect="1"/>
          </p:cNvPicPr>
          <p:nvPr/>
        </p:nvPicPr>
        <p:blipFill rotWithShape="1">
          <a:blip r:embed="rId3">
            <a:clrChange>
              <a:clrFrom>
                <a:srgbClr val="FFFFFF"/>
              </a:clrFrom>
              <a:clrTo>
                <a:srgbClr val="FFFFFF">
                  <a:alpha val="0"/>
                </a:srgbClr>
              </a:clrTo>
            </a:clrChange>
          </a:blip>
          <a:srcRect l="58459" t="13169" r="12356" b="17374"/>
          <a:stretch/>
        </p:blipFill>
        <p:spPr>
          <a:xfrm>
            <a:off x="4794488" y="2167262"/>
            <a:ext cx="1186069" cy="2822713"/>
          </a:xfrm>
          <a:prstGeom prst="rect">
            <a:avLst/>
          </a:prstGeom>
        </p:spPr>
      </p:pic>
      <p:pic>
        <p:nvPicPr>
          <p:cNvPr id="16" name="Picture 15" descr="Image of a coaching recipient leading a training">
            <a:extLst>
              <a:ext uri="{FF2B5EF4-FFF2-40B4-BE49-F238E27FC236}">
                <a16:creationId xmlns:a16="http://schemas.microsoft.com/office/drawing/2014/main" id="{7F905ED1-AE3A-6F41-954D-264DC63DD6DD}"/>
              </a:ext>
            </a:extLst>
          </p:cNvPr>
          <p:cNvPicPr>
            <a:picLocks noChangeAspect="1"/>
          </p:cNvPicPr>
          <p:nvPr/>
        </p:nvPicPr>
        <p:blipFill rotWithShape="1">
          <a:blip r:embed="rId3">
            <a:clrChange>
              <a:clrFrom>
                <a:srgbClr val="FFFFFF"/>
              </a:clrFrom>
              <a:clrTo>
                <a:srgbClr val="FFFFFF">
                  <a:alpha val="0"/>
                </a:srgbClr>
              </a:clrTo>
            </a:clrChange>
            <a:grayscl/>
          </a:blip>
          <a:srcRect l="15253" t="13169" r="12356" b="17374"/>
          <a:stretch/>
        </p:blipFill>
        <p:spPr>
          <a:xfrm>
            <a:off x="4991473" y="110854"/>
            <a:ext cx="2941982" cy="2822713"/>
          </a:xfrm>
          <a:prstGeom prst="rect">
            <a:avLst/>
          </a:prstGeom>
        </p:spPr>
      </p:pic>
      <p:pic>
        <p:nvPicPr>
          <p:cNvPr id="18" name="Picture 17" descr="participant in training">
            <a:extLst>
              <a:ext uri="{FF2B5EF4-FFF2-40B4-BE49-F238E27FC236}">
                <a16:creationId xmlns:a16="http://schemas.microsoft.com/office/drawing/2014/main" id="{B131D01C-338D-E248-9190-2D0ECF90618D}"/>
              </a:ext>
            </a:extLst>
          </p:cNvPr>
          <p:cNvPicPr>
            <a:picLocks noChangeAspect="1"/>
          </p:cNvPicPr>
          <p:nvPr/>
        </p:nvPicPr>
        <p:blipFill rotWithShape="1">
          <a:blip r:embed="rId3">
            <a:clrChange>
              <a:clrFrom>
                <a:srgbClr val="FFFFFF"/>
              </a:clrFrom>
              <a:clrTo>
                <a:srgbClr val="FFFFFF">
                  <a:alpha val="0"/>
                </a:srgbClr>
              </a:clrTo>
            </a:clrChange>
            <a:duotone>
              <a:schemeClr val="bg2">
                <a:shade val="45000"/>
                <a:satMod val="135000"/>
              </a:schemeClr>
              <a:prstClr val="white"/>
            </a:duotone>
          </a:blip>
          <a:srcRect l="58459" t="37463" r="29978" b="28195"/>
          <a:stretch/>
        </p:blipFill>
        <p:spPr>
          <a:xfrm>
            <a:off x="71029" y="5799221"/>
            <a:ext cx="356474" cy="1058779"/>
          </a:xfrm>
          <a:prstGeom prst="rect">
            <a:avLst/>
          </a:prstGeom>
        </p:spPr>
      </p:pic>
      <p:pic>
        <p:nvPicPr>
          <p:cNvPr id="20" name="Picture 19" descr="Image of coach observing the recipient leading the session">
            <a:extLst>
              <a:ext uri="{FF2B5EF4-FFF2-40B4-BE49-F238E27FC236}">
                <a16:creationId xmlns:a16="http://schemas.microsoft.com/office/drawing/2014/main" id="{9317979B-DB76-6644-8190-AE38A68A2EFB}"/>
              </a:ext>
            </a:extLst>
          </p:cNvPr>
          <p:cNvPicPr>
            <a:picLocks noChangeAspect="1"/>
          </p:cNvPicPr>
          <p:nvPr/>
        </p:nvPicPr>
        <p:blipFill rotWithShape="1">
          <a:blip r:embed="rId3">
            <a:clrChange>
              <a:clrFrom>
                <a:srgbClr val="FFFFFF"/>
              </a:clrFrom>
              <a:clrTo>
                <a:srgbClr val="FFFFFF">
                  <a:alpha val="0"/>
                </a:srgbClr>
              </a:clrTo>
            </a:clrChange>
          </a:blip>
          <a:srcRect l="44948" t="27682" r="40189" b="30232"/>
          <a:stretch/>
        </p:blipFill>
        <p:spPr>
          <a:xfrm>
            <a:off x="7204868" y="2280720"/>
            <a:ext cx="408638" cy="1157170"/>
          </a:xfrm>
          <a:prstGeom prst="ellipse">
            <a:avLst/>
          </a:prstGeom>
        </p:spPr>
      </p:pic>
      <p:sp>
        <p:nvSpPr>
          <p:cNvPr id="12" name="Title 7">
            <a:extLst>
              <a:ext uri="{FF2B5EF4-FFF2-40B4-BE49-F238E27FC236}">
                <a16:creationId xmlns:a16="http://schemas.microsoft.com/office/drawing/2014/main" id="{0165F7E6-3E48-9740-AD0A-2B5622C85D33}"/>
              </a:ext>
            </a:extLst>
          </p:cNvPr>
          <p:cNvSpPr>
            <a:spLocks noGrp="1"/>
          </p:cNvSpPr>
          <p:nvPr>
            <p:ph type="title"/>
          </p:nvPr>
        </p:nvSpPr>
        <p:spPr>
          <a:xfrm>
            <a:off x="66762" y="2168979"/>
            <a:ext cx="3303967" cy="824753"/>
          </a:xfrm>
        </p:spPr>
        <p:txBody>
          <a:bodyPr/>
          <a:lstStyle/>
          <a:p>
            <a:r>
              <a:rPr lang="en-US" sz="2000" dirty="0"/>
              <a:t>Scaffolding Supports</a:t>
            </a:r>
            <a:endParaRPr lang="en-US" sz="2000" dirty="0">
              <a:solidFill>
                <a:schemeClr val="bg1"/>
              </a:solidFill>
            </a:endParaRPr>
          </a:p>
        </p:txBody>
      </p:sp>
    </p:spTree>
    <p:extLst>
      <p:ext uri="{BB962C8B-B14F-4D97-AF65-F5344CB8AC3E}">
        <p14:creationId xmlns:p14="http://schemas.microsoft.com/office/powerpoint/2010/main" val="161947152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CDE5CA-E73C-FD40-B367-796A8E744BEE}"/>
              </a:ext>
            </a:extLst>
          </p:cNvPr>
          <p:cNvSpPr>
            <a:spLocks noGrp="1"/>
          </p:cNvSpPr>
          <p:nvPr>
            <p:ph type="title"/>
          </p:nvPr>
        </p:nvSpPr>
        <p:spPr>
          <a:xfrm>
            <a:off x="228354" y="-124567"/>
            <a:ext cx="10515600" cy="824753"/>
          </a:xfrm>
        </p:spPr>
        <p:txBody>
          <a:bodyPr/>
          <a:lstStyle/>
          <a:p>
            <a:r>
              <a:rPr lang="en-US" dirty="0">
                <a:solidFill>
                  <a:schemeClr val="bg1"/>
                </a:solidFill>
              </a:rPr>
              <a:t>Coaching Process</a:t>
            </a:r>
          </a:p>
        </p:txBody>
      </p:sp>
      <p:sp>
        <p:nvSpPr>
          <p:cNvPr id="61" name="Left-Right Arrow 60" descr="Arrow to show progression from left to right on data use.  Data spans the entire cycle of coaching."/>
          <p:cNvSpPr/>
          <p:nvPr/>
        </p:nvSpPr>
        <p:spPr>
          <a:xfrm>
            <a:off x="321972" y="427855"/>
            <a:ext cx="9842437" cy="655828"/>
          </a:xfrm>
          <a:prstGeom prst="leftRightArrow">
            <a:avLst/>
          </a:prstGeom>
          <a:solidFill>
            <a:srgbClr val="FFD966">
              <a:alpha val="607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b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 name="TextBox 2"/>
          <p:cNvSpPr txBox="1"/>
          <p:nvPr/>
        </p:nvSpPr>
        <p:spPr>
          <a:xfrm>
            <a:off x="4921476" y="553487"/>
            <a:ext cx="110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DATA USE</a:t>
            </a:r>
          </a:p>
        </p:txBody>
      </p:sp>
      <p:sp>
        <p:nvSpPr>
          <p:cNvPr id="51" name="Left-Right Arrow 50" descr="An arrow to show that development of an enabiling collaborative context must happen across coaching"/>
          <p:cNvSpPr/>
          <p:nvPr/>
        </p:nvSpPr>
        <p:spPr>
          <a:xfrm>
            <a:off x="321972" y="6045935"/>
            <a:ext cx="9842438" cy="655828"/>
          </a:xfrm>
          <a:prstGeom prst="leftRightArrow">
            <a:avLst/>
          </a:prstGeom>
          <a:solidFill>
            <a:srgbClr val="548235">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b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36" name="TextBox 35"/>
          <p:cNvSpPr txBox="1"/>
          <p:nvPr/>
        </p:nvSpPr>
        <p:spPr>
          <a:xfrm>
            <a:off x="3509694" y="6210583"/>
            <a:ext cx="38005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ENABLING COLLABORATIVE  CONTEXT</a:t>
            </a:r>
          </a:p>
        </p:txBody>
      </p:sp>
      <p:sp>
        <p:nvSpPr>
          <p:cNvPr id="14" name="Rectangle 13">
            <a:extLst>
              <a:ext uri="{FF2B5EF4-FFF2-40B4-BE49-F238E27FC236}">
                <a16:creationId xmlns:a16="http://schemas.microsoft.com/office/drawing/2014/main" id="{FB763714-B73C-0847-B5F2-35F3D5CB7274}"/>
              </a:ext>
            </a:extLst>
          </p:cNvPr>
          <p:cNvSpPr/>
          <p:nvPr/>
        </p:nvSpPr>
        <p:spPr>
          <a:xfrm>
            <a:off x="543364" y="969999"/>
            <a:ext cx="3782669" cy="54736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Coaching Behaviors</a:t>
            </a:r>
          </a:p>
        </p:txBody>
      </p:sp>
      <p:sp>
        <p:nvSpPr>
          <p:cNvPr id="18" name="Right Arrow 17" descr="Arrow that shows that coaching behaviors impact the behaviors we want to see in coaching recipients that lead to skills being used with fidelity."/>
          <p:cNvSpPr/>
          <p:nvPr/>
        </p:nvSpPr>
        <p:spPr>
          <a:xfrm>
            <a:off x="467227" y="1042620"/>
            <a:ext cx="9805644" cy="3791644"/>
          </a:xfrm>
          <a:prstGeom prst="rightArrow">
            <a:avLst>
              <a:gd name="adj1" fmla="val 70602"/>
              <a:gd name="adj2" fmla="val 42936"/>
            </a:avLst>
          </a:prstGeom>
          <a:solidFill>
            <a:srgbClr val="A3B3EE">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b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63" name="Right Arrow 62">
            <a:extLst>
              <a:ext uri="{C183D7F6-B498-43B3-948B-1728B52AA6E4}">
                <adec:decorative xmlns="" xmlns:adec="http://schemas.microsoft.com/office/drawing/2017/decorative" val="1"/>
              </a:ext>
            </a:extLst>
          </p:cNvPr>
          <p:cNvSpPr/>
          <p:nvPr/>
        </p:nvSpPr>
        <p:spPr>
          <a:xfrm>
            <a:off x="477847" y="1705614"/>
            <a:ext cx="4779237" cy="2357152"/>
          </a:xfrm>
          <a:prstGeom prst="rightArrow">
            <a:avLst>
              <a:gd name="adj1" fmla="val 70602"/>
              <a:gd name="adj2" fmla="val 429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br>
            <a:endParaRPr kumimoji="0" lang="en-US" sz="1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pic>
        <p:nvPicPr>
          <p:cNvPr id="19" name="Picture 18" descr="Image depicts the relationship between using promts and scaffolding supports to develop skills in a coaching recipient.  Performance feedback is provided after obsering the recipie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34" y="1689357"/>
            <a:ext cx="2622524" cy="2875094"/>
          </a:xfrm>
          <a:prstGeom prst="rect">
            <a:avLst/>
          </a:prstGeom>
        </p:spPr>
      </p:pic>
      <p:pic>
        <p:nvPicPr>
          <p:cNvPr id="52" name="Picture 51">
            <a:extLst>
              <a:ext uri="{FF2B5EF4-FFF2-40B4-BE49-F238E27FC236}">
                <a16:creationId xmlns:a16="http://schemas.microsoft.com/office/drawing/2014/main" id="{3DB04F27-67FA-2940-9963-391176295E0F}"/>
              </a:ext>
              <a:ext uri="{C183D7F6-B498-43B3-948B-1728B52AA6E4}">
                <adec:decorative xmlns="" xmlns:adec="http://schemas.microsoft.com/office/drawing/2017/decorative" val="1"/>
              </a:ext>
            </a:extLst>
          </p:cNvPr>
          <p:cNvPicPr>
            <a:picLocks noChangeAspect="1"/>
          </p:cNvPicPr>
          <p:nvPr/>
        </p:nvPicPr>
        <p:blipFill rotWithShape="1">
          <a:blip r:embed="rId4">
            <a:clrChange>
              <a:clrFrom>
                <a:srgbClr val="000000"/>
              </a:clrFrom>
              <a:clrTo>
                <a:srgbClr val="000000">
                  <a:alpha val="0"/>
                </a:srgbClr>
              </a:clrTo>
            </a:clrChange>
          </a:blip>
          <a:srcRect l="7101" t="2609" r="5943" b="7537"/>
          <a:stretch/>
        </p:blipFill>
        <p:spPr>
          <a:xfrm>
            <a:off x="914125" y="4266328"/>
            <a:ext cx="421458" cy="435507"/>
          </a:xfrm>
          <a:prstGeom prst="ellipse">
            <a:avLst/>
          </a:prstGeom>
        </p:spPr>
      </p:pic>
      <p:grpSp>
        <p:nvGrpSpPr>
          <p:cNvPr id="54" name="Group 53" descr="Visual of a timer to describe the need for prompting to be provided as a cue for behaviors."/>
          <p:cNvGrpSpPr/>
          <p:nvPr/>
        </p:nvGrpSpPr>
        <p:grpSpPr>
          <a:xfrm>
            <a:off x="497636" y="4297521"/>
            <a:ext cx="1585087" cy="1592593"/>
            <a:chOff x="78057" y="6211357"/>
            <a:chExt cx="1585087" cy="1592593"/>
          </a:xfrm>
        </p:grpSpPr>
        <p:sp>
          <p:nvSpPr>
            <p:cNvPr id="5" name="Rectangle 4"/>
            <p:cNvSpPr/>
            <p:nvPr/>
          </p:nvSpPr>
          <p:spPr>
            <a:xfrm>
              <a:off x="80996" y="6211357"/>
              <a:ext cx="1260326" cy="1592593"/>
            </a:xfrm>
            <a:prstGeom prst="rect">
              <a:avLst/>
            </a:prstGeom>
            <a:solidFill>
              <a:schemeClr val="bg1"/>
            </a:solidFill>
            <a:ln>
              <a:solidFill>
                <a:srgbClr val="80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78057" y="6211357"/>
              <a:ext cx="1262903" cy="460841"/>
            </a:xfrm>
            <a:prstGeom prst="rect">
              <a:avLst/>
            </a:prstGeom>
            <a:solidFill>
              <a:srgbClr val="809591"/>
            </a:solidFill>
            <a:ln>
              <a:solidFill>
                <a:srgbClr val="8095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96793" y="6624502"/>
              <a:ext cx="11920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PROMPTING</a:t>
              </a:r>
            </a:p>
          </p:txBody>
        </p:sp>
        <p:sp>
          <p:nvSpPr>
            <p:cNvPr id="49" name="TextBox 48"/>
            <p:cNvSpPr txBox="1"/>
            <p:nvPr/>
          </p:nvSpPr>
          <p:spPr>
            <a:xfrm>
              <a:off x="123785" y="7100033"/>
              <a:ext cx="153935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Reminders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Cues</a:t>
              </a:r>
            </a:p>
          </p:txBody>
        </p:sp>
      </p:grpSp>
      <p:grpSp>
        <p:nvGrpSpPr>
          <p:cNvPr id="55" name="Group 54" descr="Performance Feedback is reflected in this visual that depicts it as a discussion betweeen the coach and recipient."/>
          <p:cNvGrpSpPr/>
          <p:nvPr/>
        </p:nvGrpSpPr>
        <p:grpSpPr>
          <a:xfrm>
            <a:off x="1843048" y="4297521"/>
            <a:ext cx="1540225" cy="1605104"/>
            <a:chOff x="1531404" y="6202815"/>
            <a:chExt cx="1540225" cy="1605104"/>
          </a:xfrm>
        </p:grpSpPr>
        <p:sp>
          <p:nvSpPr>
            <p:cNvPr id="39" name="Rectangle 38"/>
            <p:cNvSpPr/>
            <p:nvPr/>
          </p:nvSpPr>
          <p:spPr>
            <a:xfrm>
              <a:off x="1534344" y="6202815"/>
              <a:ext cx="1260326" cy="1592593"/>
            </a:xfrm>
            <a:prstGeom prst="rect">
              <a:avLst/>
            </a:prstGeom>
            <a:noFill/>
            <a:ln>
              <a:solidFill>
                <a:srgbClr val="A59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p:nvPr/>
          </p:nvSpPr>
          <p:spPr>
            <a:xfrm>
              <a:off x="1531405" y="6202815"/>
              <a:ext cx="1262903" cy="460841"/>
            </a:xfrm>
            <a:prstGeom prst="rect">
              <a:avLst/>
            </a:prstGeom>
            <a:solidFill>
              <a:srgbClr val="A597C3"/>
            </a:solidFill>
            <a:ln>
              <a:solidFill>
                <a:srgbClr val="A59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1531404" y="6624502"/>
              <a:ext cx="11776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PERFORMANCE FEEDBACK</a:t>
              </a:r>
            </a:p>
          </p:txBody>
        </p:sp>
        <p:sp>
          <p:nvSpPr>
            <p:cNvPr id="45" name="TextBox 44"/>
            <p:cNvSpPr txBox="1"/>
            <p:nvPr/>
          </p:nvSpPr>
          <p:spPr>
            <a:xfrm>
              <a:off x="1532270" y="7100033"/>
              <a:ext cx="15393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Reinforcing/Corrective Describe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Includes rationale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Linked to Goal</a:t>
              </a:r>
            </a:p>
          </p:txBody>
        </p:sp>
        <p:pic>
          <p:nvPicPr>
            <p:cNvPr id="9" name="Picture 8">
              <a:extLst>
                <a:ext uri="{C183D7F6-B498-43B3-948B-1728B52AA6E4}">
                  <adec:decorative xmlns=""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618" y="6275613"/>
              <a:ext cx="268224" cy="259080"/>
            </a:xfrm>
            <a:prstGeom prst="rect">
              <a:avLst/>
            </a:prstGeom>
          </p:spPr>
        </p:pic>
      </p:grpSp>
      <p:grpSp>
        <p:nvGrpSpPr>
          <p:cNvPr id="56" name="Group 55" descr="Scaffolding supports are the infrastructure that supports skill acquisition."/>
          <p:cNvGrpSpPr/>
          <p:nvPr/>
        </p:nvGrpSpPr>
        <p:grpSpPr>
          <a:xfrm>
            <a:off x="3185790" y="4286899"/>
            <a:ext cx="1594527" cy="1605104"/>
            <a:chOff x="3040320" y="6202815"/>
            <a:chExt cx="1594527" cy="1605104"/>
          </a:xfrm>
        </p:grpSpPr>
        <p:sp>
          <p:nvSpPr>
            <p:cNvPr id="41" name="Rectangle 40"/>
            <p:cNvSpPr/>
            <p:nvPr/>
          </p:nvSpPr>
          <p:spPr>
            <a:xfrm>
              <a:off x="3043259" y="6202815"/>
              <a:ext cx="1260326" cy="1592593"/>
            </a:xfrm>
            <a:prstGeom prst="rect">
              <a:avLst/>
            </a:prstGeom>
            <a:solidFill>
              <a:schemeClr val="bg1"/>
            </a:solidFill>
            <a:ln>
              <a:solidFill>
                <a:srgbClr val="97A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p:cNvSpPr/>
            <p:nvPr/>
          </p:nvSpPr>
          <p:spPr>
            <a:xfrm>
              <a:off x="3040320" y="6202815"/>
              <a:ext cx="1262903" cy="460841"/>
            </a:xfrm>
            <a:prstGeom prst="rect">
              <a:avLst/>
            </a:prstGeom>
            <a:solidFill>
              <a:srgbClr val="97A4D9"/>
            </a:solidFill>
            <a:ln>
              <a:solidFill>
                <a:srgbClr val="97A4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3068497" y="6624502"/>
              <a:ext cx="1112066" cy="466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SCAFFOLDING SUPPORTS</a:t>
              </a:r>
            </a:p>
          </p:txBody>
        </p:sp>
        <p:sp>
          <p:nvSpPr>
            <p:cNvPr id="47" name="TextBox 46"/>
            <p:cNvSpPr txBox="1"/>
            <p:nvPr/>
          </p:nvSpPr>
          <p:spPr>
            <a:xfrm>
              <a:off x="3095488" y="7100033"/>
              <a:ext cx="15393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Co-leading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Independent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Fades over time</a:t>
              </a:r>
            </a:p>
          </p:txBody>
        </p:sp>
        <p:pic>
          <p:nvPicPr>
            <p:cNvPr id="10" name="Picture 9">
              <a:extLst>
                <a:ext uri="{C183D7F6-B498-43B3-948B-1728B52AA6E4}">
                  <adec:decorative xmlns=""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4510" y="6252277"/>
              <a:ext cx="320040" cy="326136"/>
            </a:xfrm>
            <a:prstGeom prst="rect">
              <a:avLst/>
            </a:prstGeom>
          </p:spPr>
        </p:pic>
      </p:grpSp>
      <p:sp>
        <p:nvSpPr>
          <p:cNvPr id="65" name="Rounded Rectangle 64">
            <a:extLst>
              <a:ext uri="{FF2B5EF4-FFF2-40B4-BE49-F238E27FC236}">
                <a16:creationId xmlns:a16="http://schemas.microsoft.com/office/drawing/2014/main" id="{21AF8F7B-B0C5-BD46-A7F9-76E2B7A4BA65}"/>
              </a:ext>
            </a:extLst>
          </p:cNvPr>
          <p:cNvSpPr/>
          <p:nvPr/>
        </p:nvSpPr>
        <p:spPr>
          <a:xfrm>
            <a:off x="5182134" y="997674"/>
            <a:ext cx="3021441" cy="535946"/>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Coaching Recipient Behaviors</a:t>
            </a:r>
          </a:p>
        </p:txBody>
      </p:sp>
      <p:grpSp>
        <p:nvGrpSpPr>
          <p:cNvPr id="59" name="Group 58" descr="Goal of coaching is to builde accurate use of skills/practices"/>
          <p:cNvGrpSpPr/>
          <p:nvPr/>
        </p:nvGrpSpPr>
        <p:grpSpPr>
          <a:xfrm>
            <a:off x="5375707" y="1639843"/>
            <a:ext cx="2634297" cy="808717"/>
            <a:chOff x="5805739" y="1945678"/>
            <a:chExt cx="2634297" cy="831122"/>
          </a:xfrm>
        </p:grpSpPr>
        <p:sp>
          <p:nvSpPr>
            <p:cNvPr id="4" name="Rounded Rectangle 3"/>
            <p:cNvSpPr/>
            <p:nvPr/>
          </p:nvSpPr>
          <p:spPr>
            <a:xfrm>
              <a:off x="5805739" y="1945678"/>
              <a:ext cx="2634297" cy="831122"/>
            </a:xfrm>
            <a:prstGeom prst="roundRect">
              <a:avLst/>
            </a:prstGeom>
            <a:solidFill>
              <a:schemeClr val="bg1"/>
            </a:solidFill>
            <a:ln>
              <a:solidFill>
                <a:srgbClr val="45A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6535059" y="2081147"/>
              <a:ext cx="1713852" cy="600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Accurate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6" name="Picture 15">
              <a:extLst>
                <a:ext uri="{C183D7F6-B498-43B3-948B-1728B52AA6E4}">
                  <adec:decorative xmlns=""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6186" y="2091581"/>
              <a:ext cx="585767" cy="582634"/>
            </a:xfrm>
            <a:prstGeom prst="rect">
              <a:avLst/>
            </a:prstGeom>
          </p:spPr>
        </p:pic>
      </p:grpSp>
      <p:grpSp>
        <p:nvGrpSpPr>
          <p:cNvPr id="58" name="Group 57" descr="Goal of coaching is to builde fluent use of skills/practices"/>
          <p:cNvGrpSpPr/>
          <p:nvPr/>
        </p:nvGrpSpPr>
        <p:grpSpPr>
          <a:xfrm>
            <a:off x="5377608" y="2523769"/>
            <a:ext cx="2634297" cy="793652"/>
            <a:chOff x="5805739" y="3074934"/>
            <a:chExt cx="2634297" cy="927462"/>
          </a:xfrm>
        </p:grpSpPr>
        <p:sp>
          <p:nvSpPr>
            <p:cNvPr id="25" name="Rounded Rectangle 24"/>
            <p:cNvSpPr/>
            <p:nvPr/>
          </p:nvSpPr>
          <p:spPr>
            <a:xfrm>
              <a:off x="5805739" y="3074934"/>
              <a:ext cx="2634297" cy="927462"/>
            </a:xfrm>
            <a:prstGeom prst="roundRect">
              <a:avLst/>
            </a:prstGeom>
            <a:solidFill>
              <a:schemeClr val="bg1"/>
            </a:solidFill>
            <a:ln>
              <a:solidFill>
                <a:srgbClr val="744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6526368" y="3239935"/>
              <a:ext cx="1818816" cy="6833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Fluent Use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Skills/Practices</a:t>
              </a:r>
            </a:p>
          </p:txBody>
        </p:sp>
        <p:pic>
          <p:nvPicPr>
            <p:cNvPr id="17" name="Picture 16">
              <a:extLst>
                <a:ext uri="{C183D7F6-B498-43B3-948B-1728B52AA6E4}">
                  <adec:decorative xmlns=""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9234" y="3205713"/>
              <a:ext cx="566928" cy="662512"/>
            </a:xfrm>
            <a:prstGeom prst="rect">
              <a:avLst/>
            </a:prstGeom>
          </p:spPr>
        </p:pic>
      </p:grpSp>
      <p:grpSp>
        <p:nvGrpSpPr>
          <p:cNvPr id="57" name="Group 56" descr="Goal of coaching is to adapt skills and practices to align with context"/>
          <p:cNvGrpSpPr/>
          <p:nvPr/>
        </p:nvGrpSpPr>
        <p:grpSpPr>
          <a:xfrm>
            <a:off x="5378798" y="3407073"/>
            <a:ext cx="2634297" cy="787897"/>
            <a:chOff x="5805739" y="4192299"/>
            <a:chExt cx="2634297" cy="927462"/>
          </a:xfrm>
        </p:grpSpPr>
        <p:sp>
          <p:nvSpPr>
            <p:cNvPr id="35" name="Rounded Rectangle 34"/>
            <p:cNvSpPr/>
            <p:nvPr/>
          </p:nvSpPr>
          <p:spPr>
            <a:xfrm>
              <a:off x="5805739" y="4192299"/>
              <a:ext cx="2634297" cy="927462"/>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6484511" y="4277853"/>
              <a:ext cx="1923988" cy="68836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Adaptation of 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Practices to Context</a:t>
              </a:r>
            </a:p>
          </p:txBody>
        </p:sp>
        <p:pic>
          <p:nvPicPr>
            <p:cNvPr id="50" name="Picture 49">
              <a:extLst>
                <a:ext uri="{C183D7F6-B498-43B3-948B-1728B52AA6E4}">
                  <adec:decorative xmlns="" xmlns:adec="http://schemas.microsoft.com/office/drawing/2017/decorative" val="1"/>
                </a:ext>
              </a:extLst>
            </p:cNvPr>
            <p:cNvPicPr>
              <a:picLocks noChangeAspect="1"/>
            </p:cNvPicPr>
            <p:nvPr/>
          </p:nvPicPr>
          <p:blipFill>
            <a:blip r:embed="rId9">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19234" y="4314758"/>
              <a:ext cx="566928" cy="667351"/>
            </a:xfrm>
            <a:prstGeom prst="rect">
              <a:avLst/>
            </a:prstGeom>
            <a:ln>
              <a:noFill/>
            </a:ln>
          </p:spPr>
        </p:pic>
      </p:grpSp>
      <p:sp>
        <p:nvSpPr>
          <p:cNvPr id="7" name="Rounded Rectangle 6">
            <a:extLst>
              <a:ext uri="{C183D7F6-B498-43B3-948B-1728B52AA6E4}">
                <adec:decorative xmlns="" xmlns:adec="http://schemas.microsoft.com/office/drawing/2017/decorative" val="1"/>
              </a:ext>
            </a:extLst>
          </p:cNvPr>
          <p:cNvSpPr/>
          <p:nvPr/>
        </p:nvSpPr>
        <p:spPr>
          <a:xfrm>
            <a:off x="10240410" y="408216"/>
            <a:ext cx="1787844" cy="6143073"/>
          </a:xfrm>
          <a:prstGeom prst="roundRect">
            <a:avLst/>
          </a:prstGeom>
          <a:solidFill>
            <a:schemeClr val="bg1"/>
          </a:solidFill>
          <a:ln w="28575">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10272871" y="3178755"/>
            <a:ext cx="168572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Skills used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fidelity leading to desired outcomes</a:t>
            </a:r>
          </a:p>
        </p:txBody>
      </p:sp>
      <p:pic>
        <p:nvPicPr>
          <p:cNvPr id="13" name="Picture 12" descr="Depicts a graph of progres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6231" y="2062977"/>
            <a:ext cx="935736" cy="935736"/>
          </a:xfrm>
          <a:prstGeom prst="rect">
            <a:avLst/>
          </a:prstGeom>
        </p:spPr>
      </p:pic>
    </p:spTree>
    <p:extLst>
      <p:ext uri="{BB962C8B-B14F-4D97-AF65-F5344CB8AC3E}">
        <p14:creationId xmlns:p14="http://schemas.microsoft.com/office/powerpoint/2010/main" val="164946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Default Design">
  <a:themeElements>
    <a:clrScheme name="SISEP 3">
      <a:dk1>
        <a:srgbClr val="666E7F"/>
      </a:dk1>
      <a:lt1>
        <a:srgbClr val="FFFFFF"/>
      </a:lt1>
      <a:dk2>
        <a:srgbClr val="263878"/>
      </a:dk2>
      <a:lt2>
        <a:srgbClr val="EBECEB"/>
      </a:lt2>
      <a:accent1>
        <a:srgbClr val="586697"/>
      </a:accent1>
      <a:accent2>
        <a:srgbClr val="809591"/>
      </a:accent2>
      <a:accent3>
        <a:srgbClr val="A896C6"/>
      </a:accent3>
      <a:accent4>
        <a:srgbClr val="F5CD9D"/>
      </a:accent4>
      <a:accent5>
        <a:srgbClr val="794CA4"/>
      </a:accent5>
      <a:accent6>
        <a:srgbClr val="8D731C"/>
      </a:accent6>
      <a:hlink>
        <a:srgbClr val="EB8F62"/>
      </a:hlink>
      <a:folHlink>
        <a:srgbClr val="D4D7E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FFFFFF"/>
        </a:accent1>
        <a:accent2>
          <a:srgbClr val="CCCCFF"/>
        </a:accent2>
        <a:accent3>
          <a:srgbClr val="FFFFFF"/>
        </a:accent3>
        <a:accent4>
          <a:srgbClr val="000000"/>
        </a:accent4>
        <a:accent5>
          <a:srgbClr val="FFFF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SEP 3 Template Slide Deck Template" id="{680B1C1C-885D-9D45-B65C-9D2B90BC53E0}" vid="{9FAEEBBB-EFEB-B847-9AD5-8EC4A7165AA7}"/>
    </a:ext>
  </a:extLst>
</a:theme>
</file>

<file path=ppt/theme/theme10.xml><?xml version="1.0" encoding="utf-8"?>
<a:theme xmlns:a="http://schemas.openxmlformats.org/drawingml/2006/main" name="6_Default Design">
  <a:themeElements>
    <a:clrScheme name="SISEP 3">
      <a:dk1>
        <a:srgbClr val="666E7F"/>
      </a:dk1>
      <a:lt1>
        <a:srgbClr val="FFFFFF"/>
      </a:lt1>
      <a:dk2>
        <a:srgbClr val="263878"/>
      </a:dk2>
      <a:lt2>
        <a:srgbClr val="EBECEB"/>
      </a:lt2>
      <a:accent1>
        <a:srgbClr val="586697"/>
      </a:accent1>
      <a:accent2>
        <a:srgbClr val="809591"/>
      </a:accent2>
      <a:accent3>
        <a:srgbClr val="A896C6"/>
      </a:accent3>
      <a:accent4>
        <a:srgbClr val="F5CD9D"/>
      </a:accent4>
      <a:accent5>
        <a:srgbClr val="794CA4"/>
      </a:accent5>
      <a:accent6>
        <a:srgbClr val="8D731C"/>
      </a:accent6>
      <a:hlink>
        <a:srgbClr val="EB8F62"/>
      </a:hlink>
      <a:folHlink>
        <a:srgbClr val="D4D7E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FFFFFF"/>
        </a:accent1>
        <a:accent2>
          <a:srgbClr val="CCCCFF"/>
        </a:accent2>
        <a:accent3>
          <a:srgbClr val="FFFFFF"/>
        </a:accent3>
        <a:accent4>
          <a:srgbClr val="000000"/>
        </a:accent4>
        <a:accent5>
          <a:srgbClr val="FFFF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SEP 3 Template Slide Deck Template" id="{680B1C1C-885D-9D45-B65C-9D2B90BC53E0}" vid="{9FAEEBBB-EFEB-B847-9AD5-8EC4A7165AA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SISEP 3">
      <a:dk1>
        <a:srgbClr val="666E7F"/>
      </a:dk1>
      <a:lt1>
        <a:srgbClr val="FFFFFF"/>
      </a:lt1>
      <a:dk2>
        <a:srgbClr val="263878"/>
      </a:dk2>
      <a:lt2>
        <a:srgbClr val="EBECEB"/>
      </a:lt2>
      <a:accent1>
        <a:srgbClr val="586697"/>
      </a:accent1>
      <a:accent2>
        <a:srgbClr val="809591"/>
      </a:accent2>
      <a:accent3>
        <a:srgbClr val="A896C6"/>
      </a:accent3>
      <a:accent4>
        <a:srgbClr val="F5CD9D"/>
      </a:accent4>
      <a:accent5>
        <a:srgbClr val="794CA4"/>
      </a:accent5>
      <a:accent6>
        <a:srgbClr val="8D731C"/>
      </a:accent6>
      <a:hlink>
        <a:srgbClr val="EB8F62"/>
      </a:hlink>
      <a:folHlink>
        <a:srgbClr val="D4D7E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FFFFFF"/>
        </a:accent1>
        <a:accent2>
          <a:srgbClr val="CCCCFF"/>
        </a:accent2>
        <a:accent3>
          <a:srgbClr val="FFFFFF"/>
        </a:accent3>
        <a:accent4>
          <a:srgbClr val="000000"/>
        </a:accent4>
        <a:accent5>
          <a:srgbClr val="FFFF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SEP 3 Template Slide Deck Template" id="{680B1C1C-885D-9D45-B65C-9D2B90BC53E0}" vid="{2B9AC035-06E1-A947-BBCD-D5F8813205E4}"/>
    </a:ext>
  </a:extLst>
</a:theme>
</file>

<file path=ppt/theme/theme3.xml><?xml version="1.0" encoding="utf-8"?>
<a:theme xmlns:a="http://schemas.openxmlformats.org/drawingml/2006/main" name="3_Default Design">
  <a:themeElements>
    <a:clrScheme name="SISEP 3">
      <a:dk1>
        <a:srgbClr val="000000"/>
      </a:dk1>
      <a:lt1>
        <a:srgbClr val="FFFFFF"/>
      </a:lt1>
      <a:dk2>
        <a:srgbClr val="6B768C"/>
      </a:dk2>
      <a:lt2>
        <a:srgbClr val="FFFFFF"/>
      </a:lt2>
      <a:accent1>
        <a:srgbClr val="7030A0"/>
      </a:accent1>
      <a:accent2>
        <a:srgbClr val="003366"/>
      </a:accent2>
      <a:accent3>
        <a:srgbClr val="004E00"/>
      </a:accent3>
      <a:accent4>
        <a:srgbClr val="E0C266"/>
      </a:accent4>
      <a:accent5>
        <a:srgbClr val="D67704"/>
      </a:accent5>
      <a:accent6>
        <a:srgbClr val="00AEEF"/>
      </a:accent6>
      <a:hlink>
        <a:srgbClr val="00AEEF"/>
      </a:hlink>
      <a:folHlink>
        <a:srgbClr val="00AEE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FFFFFF"/>
        </a:accent1>
        <a:accent2>
          <a:srgbClr val="CCCCFF"/>
        </a:accent2>
        <a:accent3>
          <a:srgbClr val="FFFFFF"/>
        </a:accent3>
        <a:accent4>
          <a:srgbClr val="000000"/>
        </a:accent4>
        <a:accent5>
          <a:srgbClr val="FFFF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SEP 3 Template Slide Deck Template" id="{680B1C1C-885D-9D45-B65C-9D2B90BC53E0}" vid="{1AFED572-578D-2443-8306-DA3D46F99A98}"/>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SEP 3 Template Slide Deck Template" id="{680B1C1C-885D-9D45-B65C-9D2B90BC53E0}" vid="{228308F4-973C-5D4A-91D1-FFD2E8C3A073}"/>
    </a:ext>
  </a:extLst>
</a:theme>
</file>

<file path=ppt/theme/theme5.xml><?xml version="1.0" encoding="utf-8"?>
<a:theme xmlns:a="http://schemas.openxmlformats.org/drawingml/2006/main" name="2_Default Design">
  <a:themeElements>
    <a:clrScheme name="SISEP 3">
      <a:dk1>
        <a:srgbClr val="000000"/>
      </a:dk1>
      <a:lt1>
        <a:srgbClr val="FFFFFF"/>
      </a:lt1>
      <a:dk2>
        <a:srgbClr val="6B768C"/>
      </a:dk2>
      <a:lt2>
        <a:srgbClr val="FFFFFF"/>
      </a:lt2>
      <a:accent1>
        <a:srgbClr val="7030A0"/>
      </a:accent1>
      <a:accent2>
        <a:srgbClr val="003366"/>
      </a:accent2>
      <a:accent3>
        <a:srgbClr val="004E00"/>
      </a:accent3>
      <a:accent4>
        <a:srgbClr val="E0C266"/>
      </a:accent4>
      <a:accent5>
        <a:srgbClr val="D67704"/>
      </a:accent5>
      <a:accent6>
        <a:srgbClr val="00AEEF"/>
      </a:accent6>
      <a:hlink>
        <a:srgbClr val="00AEEF"/>
      </a:hlink>
      <a:folHlink>
        <a:srgbClr val="00AEE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FFFFFF"/>
        </a:accent1>
        <a:accent2>
          <a:srgbClr val="CCCCFF"/>
        </a:accent2>
        <a:accent3>
          <a:srgbClr val="FFFFFF"/>
        </a:accent3>
        <a:accent4>
          <a:srgbClr val="000000"/>
        </a:accent4>
        <a:accent5>
          <a:srgbClr val="FFFF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SEP 3 Template Slide Deck Template" id="{680B1C1C-885D-9D45-B65C-9D2B90BC53E0}" vid="{3D208145-2120-E849-A740-9D8EE6DC149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Default Design">
  <a:themeElements>
    <a:clrScheme name="SISEP 3">
      <a:dk1>
        <a:srgbClr val="666E7F"/>
      </a:dk1>
      <a:lt1>
        <a:srgbClr val="FFFFFF"/>
      </a:lt1>
      <a:dk2>
        <a:srgbClr val="263878"/>
      </a:dk2>
      <a:lt2>
        <a:srgbClr val="EBECEB"/>
      </a:lt2>
      <a:accent1>
        <a:srgbClr val="586697"/>
      </a:accent1>
      <a:accent2>
        <a:srgbClr val="809591"/>
      </a:accent2>
      <a:accent3>
        <a:srgbClr val="A896C6"/>
      </a:accent3>
      <a:accent4>
        <a:srgbClr val="F5CD9D"/>
      </a:accent4>
      <a:accent5>
        <a:srgbClr val="794CA4"/>
      </a:accent5>
      <a:accent6>
        <a:srgbClr val="8D731C"/>
      </a:accent6>
      <a:hlink>
        <a:srgbClr val="EB8F62"/>
      </a:hlink>
      <a:folHlink>
        <a:srgbClr val="D4D7E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FFFFFF"/>
        </a:accent1>
        <a:accent2>
          <a:srgbClr val="CCCCFF"/>
        </a:accent2>
        <a:accent3>
          <a:srgbClr val="FFFFFF"/>
        </a:accent3>
        <a:accent4>
          <a:srgbClr val="000000"/>
        </a:accent4>
        <a:accent5>
          <a:srgbClr val="FFFF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SEP 3 Template Slide Deck 2.14.18" id="{54CB5F55-E878-7646-AF8C-04CB2461E70E}" vid="{C06AF768-A338-A34A-8566-0EB363565264}"/>
    </a:ext>
  </a:extLst>
</a:theme>
</file>

<file path=ppt/theme/theme9.xml><?xml version="1.0" encoding="utf-8"?>
<a:theme xmlns:a="http://schemas.openxmlformats.org/drawingml/2006/main" name="2_Office Theme">
  <a:themeElements>
    <a:clrScheme name="Custom 3">
      <a:dk1>
        <a:srgbClr val="242C3C"/>
      </a:dk1>
      <a:lt1>
        <a:srgbClr val="FFFFFF"/>
      </a:lt1>
      <a:dk2>
        <a:srgbClr val="2B8FB5"/>
      </a:dk2>
      <a:lt2>
        <a:srgbClr val="EAB24E"/>
      </a:lt2>
      <a:accent1>
        <a:srgbClr val="E3605C"/>
      </a:accent1>
      <a:accent2>
        <a:srgbClr val="00C7C4"/>
      </a:accent2>
      <a:accent3>
        <a:srgbClr val="787FA7"/>
      </a:accent3>
      <a:accent4>
        <a:srgbClr val="EAB24E"/>
      </a:accent4>
      <a:accent5>
        <a:srgbClr val="DF8766"/>
      </a:accent5>
      <a:accent6>
        <a:srgbClr val="76C88D"/>
      </a:accent6>
      <a:hlink>
        <a:srgbClr val="0082B3"/>
      </a:hlink>
      <a:folHlink>
        <a:srgbClr val="0082B3"/>
      </a:folHlink>
    </a:clrScheme>
    <a:fontScheme name="NIRNv2-06-2016">
      <a:majorFont>
        <a:latin typeface="Lucida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fontScale="92500"/>
      </a:bodyPr>
      <a:lstStyle>
        <a:defPPr>
          <a:defRPr sz="2800" b="0" i="0" dirty="0" smtClean="0">
            <a:solidFill>
              <a:schemeClr val="tx1"/>
            </a:solidFill>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NCECDTL" id="{9B892123-D604-3C44-A1F9-1D03977B6C89}" vid="{80D5EEF7-568E-6848-93CB-09557606261E}"/>
    </a:ext>
  </a:extLst>
</a:theme>
</file>

<file path=docProps/app.xml><?xml version="1.0" encoding="utf-8"?>
<Properties xmlns="http://schemas.openxmlformats.org/officeDocument/2006/extended-properties" xmlns:vt="http://schemas.openxmlformats.org/officeDocument/2006/docPropsVTypes">
  <Template>1_Default Design</Template>
  <TotalTime>620</TotalTime>
  <Words>3151</Words>
  <Application>Microsoft Office PowerPoint</Application>
  <PresentationFormat>Widescreen</PresentationFormat>
  <Paragraphs>484</Paragraphs>
  <Slides>64</Slides>
  <Notes>39</Notes>
  <HiddenSlides>0</HiddenSlides>
  <MMClips>0</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64</vt:i4>
      </vt:variant>
    </vt:vector>
  </HeadingPairs>
  <TitlesOfParts>
    <vt:vector size="92" baseType="lpstr">
      <vt:lpstr>ＭＳ Ｐゴシック</vt:lpstr>
      <vt:lpstr>Al Bayan</vt:lpstr>
      <vt:lpstr>Al Bayan Plain</vt:lpstr>
      <vt:lpstr>Arial</vt:lpstr>
      <vt:lpstr>Arial Narrow</vt:lpstr>
      <vt:lpstr>Calibri</vt:lpstr>
      <vt:lpstr>Calibri Light</vt:lpstr>
      <vt:lpstr>Candara</vt:lpstr>
      <vt:lpstr>Century Gothic</vt:lpstr>
      <vt:lpstr>Cooper Black</vt:lpstr>
      <vt:lpstr>Franklin Gothic Medium</vt:lpstr>
      <vt:lpstr>ITC Franklin Gothic Std Bk Cd</vt:lpstr>
      <vt:lpstr>Lucida Sans</vt:lpstr>
      <vt:lpstr>Segoe UI Light</vt:lpstr>
      <vt:lpstr>Shonar Bangla</vt:lpstr>
      <vt:lpstr>Source Sans Pro Light</vt:lpstr>
      <vt:lpstr>Verdana</vt:lpstr>
      <vt:lpstr>Wingdings</vt:lpstr>
      <vt:lpstr>1_Default Design</vt:lpstr>
      <vt:lpstr>4_Default Design</vt:lpstr>
      <vt:lpstr>3_Default Design</vt:lpstr>
      <vt:lpstr>Custom Design</vt:lpstr>
      <vt:lpstr>2_Default Design</vt:lpstr>
      <vt:lpstr>Office Theme</vt:lpstr>
      <vt:lpstr>1_Office Theme</vt:lpstr>
      <vt:lpstr>5_Default Design</vt:lpstr>
      <vt:lpstr>2_Office Theme</vt:lpstr>
      <vt:lpstr>6_Default Design</vt:lpstr>
      <vt:lpstr>OSEP Disclaimer </vt:lpstr>
      <vt:lpstr>Competencies  of Coaching</vt:lpstr>
      <vt:lpstr>Objectives</vt:lpstr>
      <vt:lpstr>Agenda</vt:lpstr>
      <vt:lpstr>Coaching Process</vt:lpstr>
      <vt:lpstr>Prompting</vt:lpstr>
      <vt:lpstr>Performance Feedback</vt:lpstr>
      <vt:lpstr>Scaffolding Supports</vt:lpstr>
      <vt:lpstr>Coaching Process</vt:lpstr>
      <vt:lpstr>Focusing on Coaching Recipient Behaviors</vt:lpstr>
      <vt:lpstr>Goals for Coaching Recipient</vt:lpstr>
      <vt:lpstr>Focusing on Goals for Coaching Recipient Behaviors</vt:lpstr>
      <vt:lpstr>Focusing on Coaching Recipient Behavior aligned with fidelity of skill uses</vt:lpstr>
      <vt:lpstr>Coaching Process Big Picture Review</vt:lpstr>
      <vt:lpstr>Cycle of Coaching</vt:lpstr>
      <vt:lpstr>Up-close Look at First Steps in Coaching</vt:lpstr>
      <vt:lpstr>Cycles of Coaching</vt:lpstr>
      <vt:lpstr>Cycles of Coaching Actions</vt:lpstr>
      <vt:lpstr>Putting it All Together: Using Data to Align Coaching Supports</vt:lpstr>
      <vt:lpstr>Coaching Model Revisited</vt:lpstr>
      <vt:lpstr>Fidelity</vt:lpstr>
      <vt:lpstr>How Do I Continuously Improve as a Coach?</vt:lpstr>
      <vt:lpstr>Views on the Purpose of Measuring Fidelity </vt:lpstr>
      <vt:lpstr>Agenda</vt:lpstr>
      <vt:lpstr>Objectives: Participants Will… </vt:lpstr>
      <vt:lpstr>NCSI’s Modules on Coaching:  </vt:lpstr>
      <vt:lpstr>Module 1: Effective Practices for Coaches</vt:lpstr>
      <vt:lpstr>Alliance Building Strategies </vt:lpstr>
      <vt:lpstr>Alliance Building Strategies </vt:lpstr>
      <vt:lpstr>What Is Fidelity? </vt:lpstr>
      <vt:lpstr>What Is Fidelity? </vt:lpstr>
      <vt:lpstr>Why Is Fidelity of Coaching Important?</vt:lpstr>
      <vt:lpstr>How Are Coaching Fidelity Data Used?</vt:lpstr>
      <vt:lpstr>How Are Coaching Fidelity Data Used?</vt:lpstr>
      <vt:lpstr>Tools for Measuring the Fidelity of Coaching </vt:lpstr>
      <vt:lpstr>Getting Ready: The Materials  </vt:lpstr>
      <vt:lpstr>Getting Ready: The Roles </vt:lpstr>
      <vt:lpstr>Getting Ready: The Roles </vt:lpstr>
      <vt:lpstr>Getting Ready: The Process</vt:lpstr>
      <vt:lpstr>Getting Ready: The Process</vt:lpstr>
      <vt:lpstr>Check Your Understanding: Sample Schedule </vt:lpstr>
      <vt:lpstr>Four Aspects of Fidelity  </vt:lpstr>
      <vt:lpstr>Four Aspects of Fidelity  </vt:lpstr>
      <vt:lpstr>Scoring: Quality (Examples)</vt:lpstr>
      <vt:lpstr>Four Aspects of Fidelity  </vt:lpstr>
      <vt:lpstr>Scoring Dose (Examples)</vt:lpstr>
      <vt:lpstr>Four Aspects of Fidelity  </vt:lpstr>
      <vt:lpstr>Scoring Responsiveness</vt:lpstr>
      <vt:lpstr>Potential Pros for Using Fidelity Data </vt:lpstr>
      <vt:lpstr>Potential Cons and Supporting Feasibility </vt:lpstr>
      <vt:lpstr>Check Your Understanding </vt:lpstr>
      <vt:lpstr>References </vt:lpstr>
      <vt:lpstr>References</vt:lpstr>
      <vt:lpstr>Resources</vt:lpstr>
      <vt:lpstr>Effective Coaching Practices: Resources</vt:lpstr>
      <vt:lpstr>Fidelity of Coaching: Resources</vt:lpstr>
      <vt:lpstr>Implementation Guide for Coaching: Resources</vt:lpstr>
      <vt:lpstr>Ai Hub</vt:lpstr>
      <vt:lpstr>More Resources</vt:lpstr>
      <vt:lpstr>Group Discussion</vt:lpstr>
      <vt:lpstr>Discussion</vt:lpstr>
      <vt:lpstr>Copyright Statement</vt:lpstr>
      <vt:lpstr>Measuring the Fidelity of Coaching  Jennifer D. Pierce, Ph.D. </vt:lpstr>
      <vt:lpstr>OSEP Disclaimer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Comptencies of Coaching</dc:title>
  <dc:subject/>
  <dc:creator>Dale Cusumano Jennifer Pierce Caryn Ward</dc:creator>
  <cp:keywords>coaching fidelity behaviors</cp:keywords>
  <dc:description/>
  <cp:lastModifiedBy>Coukoulis, Nicholas</cp:lastModifiedBy>
  <cp:revision>120</cp:revision>
  <dcterms:created xsi:type="dcterms:W3CDTF">2018-05-07T19:17:33Z</dcterms:created>
  <dcterms:modified xsi:type="dcterms:W3CDTF">2018-07-19T14:53:01Z</dcterms:modified>
  <cp:category/>
</cp:coreProperties>
</file>