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4"/>
  </p:notesMasterIdLst>
  <p:sldIdLst>
    <p:sldId id="282" r:id="rId7"/>
    <p:sldId id="258" r:id="rId8"/>
    <p:sldId id="284" r:id="rId9"/>
    <p:sldId id="283" r:id="rId10"/>
    <p:sldId id="285" r:id="rId11"/>
    <p:sldId id="281" r:id="rId12"/>
    <p:sldId id="260" r:id="rId13"/>
    <p:sldId id="261" r:id="rId14"/>
    <p:sldId id="262" r:id="rId15"/>
    <p:sldId id="264" r:id="rId16"/>
    <p:sldId id="265" r:id="rId17"/>
    <p:sldId id="267" r:id="rId18"/>
    <p:sldId id="279" r:id="rId19"/>
    <p:sldId id="266" r:id="rId20"/>
    <p:sldId id="270" r:id="rId21"/>
    <p:sldId id="271" r:id="rId22"/>
    <p:sldId id="269" r:id="rId23"/>
    <p:sldId id="268" r:id="rId24"/>
    <p:sldId id="273" r:id="rId25"/>
    <p:sldId id="274" r:id="rId26"/>
    <p:sldId id="276" r:id="rId27"/>
    <p:sldId id="263" r:id="rId28"/>
    <p:sldId id="277" r:id="rId29"/>
    <p:sldId id="278" r:id="rId30"/>
    <p:sldId id="272" r:id="rId31"/>
    <p:sldId id="280" r:id="rId32"/>
    <p:sldId id="259" r:id="rId33"/>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 id="1" name="Angela Roessler" initials="AR" lastIdx="2" clrIdx="1">
    <p:extLst>
      <p:ext uri="{19B8F6BF-5375-455C-9EA6-DF929625EA0E}">
        <p15:presenceInfo xmlns:p15="http://schemas.microsoft.com/office/powerpoint/2012/main" userId="S-1-5-21-743065462-1699572115-250757269-10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6242" autoAdjust="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9/5/2019</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328633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80988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730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7829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67097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58412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11919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94990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205783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08859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9/5/2019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9/5/2019</a:t>
            </a:fld>
            <a:endParaRPr lang="en-US"/>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E6D8-A8DD-4090-AF17-0482EAA8FF53}"/>
              </a:ext>
            </a:extLst>
          </p:cNvPr>
          <p:cNvSpPr>
            <a:spLocks noGrp="1"/>
          </p:cNvSpPr>
          <p:nvPr>
            <p:ph type="ctrTitle"/>
          </p:nvPr>
        </p:nvSpPr>
        <p:spPr/>
        <p:txBody>
          <a:bodyPr/>
          <a:lstStyle/>
          <a:p>
            <a:r>
              <a:rPr lang="en-US" dirty="0"/>
              <a:t>New SPP/APR System	</a:t>
            </a:r>
          </a:p>
        </p:txBody>
      </p:sp>
      <p:sp>
        <p:nvSpPr>
          <p:cNvPr id="3" name="Subtitle 2">
            <a:extLst>
              <a:ext uri="{FF2B5EF4-FFF2-40B4-BE49-F238E27FC236}">
                <a16:creationId xmlns:a16="http://schemas.microsoft.com/office/drawing/2014/main" id="{9F84A12F-C4E4-4BE9-BD13-365D24CEAD19}"/>
              </a:ext>
            </a:extLst>
          </p:cNvPr>
          <p:cNvSpPr>
            <a:spLocks noGrp="1"/>
          </p:cNvSpPr>
          <p:nvPr>
            <p:ph type="subTitle" idx="1"/>
          </p:nvPr>
        </p:nvSpPr>
        <p:spPr/>
        <p:txBody>
          <a:bodyPr/>
          <a:lstStyle/>
          <a:p>
            <a:r>
              <a:rPr lang="en-US" dirty="0"/>
              <a:t>An explanation and demonstration</a:t>
            </a:r>
          </a:p>
        </p:txBody>
      </p:sp>
      <p:sp>
        <p:nvSpPr>
          <p:cNvPr id="4" name="Slide Number Placeholder 3">
            <a:extLst>
              <a:ext uri="{FF2B5EF4-FFF2-40B4-BE49-F238E27FC236}">
                <a16:creationId xmlns:a16="http://schemas.microsoft.com/office/drawing/2014/main" id="{06DE44CC-C833-4B42-989E-5C38F4F29C15}"/>
              </a:ext>
            </a:extLst>
          </p:cNvPr>
          <p:cNvSpPr>
            <a:spLocks noGrp="1"/>
          </p:cNvSpPr>
          <p:nvPr>
            <p:ph type="sldNum" sz="quarter" idx="4"/>
          </p:nvPr>
        </p:nvSpPr>
        <p:spPr/>
        <p:txBody>
          <a:bodyPr/>
          <a:lstStyle/>
          <a:p>
            <a:fld id="{8B753B17-1229-47A4-BBB2-A02D5F84107F}" type="slidenum">
              <a:rPr lang="en-US" smtClean="0"/>
              <a:pPr/>
              <a:t>1</a:t>
            </a:fld>
            <a:endParaRPr lang="en-US" dirty="0"/>
          </a:p>
        </p:txBody>
      </p:sp>
    </p:spTree>
    <p:extLst>
      <p:ext uri="{BB962C8B-B14F-4D97-AF65-F5344CB8AC3E}">
        <p14:creationId xmlns:p14="http://schemas.microsoft.com/office/powerpoint/2010/main" val="389835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B797-B294-41F8-8E52-33A1D284A5BB}"/>
              </a:ext>
            </a:extLst>
          </p:cNvPr>
          <p:cNvSpPr>
            <a:spLocks noGrp="1"/>
          </p:cNvSpPr>
          <p:nvPr>
            <p:ph type="title"/>
          </p:nvPr>
        </p:nvSpPr>
        <p:spPr/>
        <p:txBody>
          <a:bodyPr/>
          <a:lstStyle/>
          <a:p>
            <a:r>
              <a:rPr lang="en-US" dirty="0"/>
              <a:t>Review/Submit – Prefilled Data</a:t>
            </a:r>
          </a:p>
        </p:txBody>
      </p:sp>
      <p:sp>
        <p:nvSpPr>
          <p:cNvPr id="4" name="Slide Number Placeholder 3">
            <a:extLst>
              <a:ext uri="{FF2B5EF4-FFF2-40B4-BE49-F238E27FC236}">
                <a16:creationId xmlns:a16="http://schemas.microsoft.com/office/drawing/2014/main" id="{C0E0BA9B-8E88-4782-9A8C-9E6F15A16E8E}"/>
              </a:ext>
            </a:extLst>
          </p:cNvPr>
          <p:cNvSpPr>
            <a:spLocks noGrp="1"/>
          </p:cNvSpPr>
          <p:nvPr>
            <p:ph type="sldNum" sz="quarter" idx="4"/>
          </p:nvPr>
        </p:nvSpPr>
        <p:spPr/>
        <p:txBody>
          <a:bodyPr/>
          <a:lstStyle/>
          <a:p>
            <a:fld id="{8B753B17-1229-47A4-BBB2-A02D5F84107F}" type="slidenum">
              <a:rPr lang="en-US" smtClean="0"/>
              <a:pPr/>
              <a:t>10</a:t>
            </a:fld>
            <a:endParaRPr lang="en-US" dirty="0"/>
          </a:p>
        </p:txBody>
      </p:sp>
      <p:pic>
        <p:nvPicPr>
          <p:cNvPr id="6" name="Picture 5" descr="Picture of Data being filled">
            <a:extLst>
              <a:ext uri="{FF2B5EF4-FFF2-40B4-BE49-F238E27FC236}">
                <a16:creationId xmlns:a16="http://schemas.microsoft.com/office/drawing/2014/main" id="{D685860E-95B9-4076-8FD5-AA2652957888}"/>
              </a:ext>
            </a:extLst>
          </p:cNvPr>
          <p:cNvPicPr>
            <a:picLocks noChangeAspect="1"/>
          </p:cNvPicPr>
          <p:nvPr/>
        </p:nvPicPr>
        <p:blipFill>
          <a:blip r:embed="rId2"/>
          <a:stretch>
            <a:fillRect/>
          </a:stretch>
        </p:blipFill>
        <p:spPr>
          <a:xfrm>
            <a:off x="1148575" y="1690687"/>
            <a:ext cx="9585637" cy="4632053"/>
          </a:xfrm>
          <a:prstGeom prst="rect">
            <a:avLst/>
          </a:prstGeom>
        </p:spPr>
      </p:pic>
    </p:spTree>
    <p:extLst>
      <p:ext uri="{BB962C8B-B14F-4D97-AF65-F5344CB8AC3E}">
        <p14:creationId xmlns:p14="http://schemas.microsoft.com/office/powerpoint/2010/main" val="96298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295-E98F-4F9E-96E1-2D7DEEE4A564}"/>
              </a:ext>
            </a:extLst>
          </p:cNvPr>
          <p:cNvSpPr>
            <a:spLocks noGrp="1"/>
          </p:cNvSpPr>
          <p:nvPr>
            <p:ph type="title"/>
          </p:nvPr>
        </p:nvSpPr>
        <p:spPr/>
        <p:txBody>
          <a:bodyPr/>
          <a:lstStyle/>
          <a:p>
            <a:r>
              <a:rPr lang="en-US" dirty="0"/>
              <a:t>Review/Submit – Enter Comments</a:t>
            </a:r>
          </a:p>
        </p:txBody>
      </p:sp>
      <p:sp>
        <p:nvSpPr>
          <p:cNvPr id="4" name="Slide Number Placeholder 3">
            <a:extLst>
              <a:ext uri="{FF2B5EF4-FFF2-40B4-BE49-F238E27FC236}">
                <a16:creationId xmlns:a16="http://schemas.microsoft.com/office/drawing/2014/main" id="{B53DDDB8-06BA-4417-B4BA-C5871F19D2B7}"/>
              </a:ext>
            </a:extLst>
          </p:cNvPr>
          <p:cNvSpPr>
            <a:spLocks noGrp="1"/>
          </p:cNvSpPr>
          <p:nvPr>
            <p:ph type="sldNum" sz="quarter" idx="4"/>
          </p:nvPr>
        </p:nvSpPr>
        <p:spPr/>
        <p:txBody>
          <a:bodyPr/>
          <a:lstStyle/>
          <a:p>
            <a:fld id="{8B753B17-1229-47A4-BBB2-A02D5F84107F}" type="slidenum">
              <a:rPr lang="en-US" smtClean="0"/>
              <a:pPr/>
              <a:t>11</a:t>
            </a:fld>
            <a:endParaRPr lang="en-US" dirty="0"/>
          </a:p>
        </p:txBody>
      </p:sp>
      <p:pic>
        <p:nvPicPr>
          <p:cNvPr id="8" name="Picture 7" descr="View of Review/Submit page that highlights the comment box">
            <a:extLst>
              <a:ext uri="{FF2B5EF4-FFF2-40B4-BE49-F238E27FC236}">
                <a16:creationId xmlns:a16="http://schemas.microsoft.com/office/drawing/2014/main" id="{AF6CB807-0E29-479D-93FD-5CFCF991487A}"/>
              </a:ext>
            </a:extLst>
          </p:cNvPr>
          <p:cNvPicPr>
            <a:picLocks noChangeAspect="1"/>
          </p:cNvPicPr>
          <p:nvPr/>
        </p:nvPicPr>
        <p:blipFill>
          <a:blip r:embed="rId2"/>
          <a:stretch>
            <a:fillRect/>
          </a:stretch>
        </p:blipFill>
        <p:spPr>
          <a:xfrm>
            <a:off x="1038923" y="1690688"/>
            <a:ext cx="9911576" cy="4728648"/>
          </a:xfrm>
          <a:prstGeom prst="rect">
            <a:avLst/>
          </a:prstGeom>
        </p:spPr>
      </p:pic>
    </p:spTree>
    <p:extLst>
      <p:ext uri="{BB962C8B-B14F-4D97-AF65-F5344CB8AC3E}">
        <p14:creationId xmlns:p14="http://schemas.microsoft.com/office/powerpoint/2010/main" val="183164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D8ED-6A74-4E26-85CE-969FDA66889B}"/>
              </a:ext>
            </a:extLst>
          </p:cNvPr>
          <p:cNvSpPr>
            <a:spLocks noGrp="1"/>
          </p:cNvSpPr>
          <p:nvPr>
            <p:ph type="title"/>
          </p:nvPr>
        </p:nvSpPr>
        <p:spPr/>
        <p:txBody>
          <a:bodyPr/>
          <a:lstStyle/>
          <a:p>
            <a:r>
              <a:rPr lang="en-US" dirty="0"/>
              <a:t>Review/Submit – Dropdown Selections</a:t>
            </a:r>
          </a:p>
        </p:txBody>
      </p:sp>
      <p:sp>
        <p:nvSpPr>
          <p:cNvPr id="4" name="Slide Number Placeholder 3">
            <a:extLst>
              <a:ext uri="{FF2B5EF4-FFF2-40B4-BE49-F238E27FC236}">
                <a16:creationId xmlns:a16="http://schemas.microsoft.com/office/drawing/2014/main" id="{719BA161-6768-4945-ABD1-010C31EC1893}"/>
              </a:ext>
            </a:extLst>
          </p:cNvPr>
          <p:cNvSpPr>
            <a:spLocks noGrp="1"/>
          </p:cNvSpPr>
          <p:nvPr>
            <p:ph type="sldNum" sz="quarter" idx="4"/>
          </p:nvPr>
        </p:nvSpPr>
        <p:spPr/>
        <p:txBody>
          <a:bodyPr/>
          <a:lstStyle/>
          <a:p>
            <a:fld id="{8B753B17-1229-47A4-BBB2-A02D5F84107F}" type="slidenum">
              <a:rPr lang="en-US" smtClean="0"/>
              <a:pPr/>
              <a:t>12</a:t>
            </a:fld>
            <a:endParaRPr lang="en-US" dirty="0"/>
          </a:p>
        </p:txBody>
      </p:sp>
      <p:pic>
        <p:nvPicPr>
          <p:cNvPr id="5" name="Content Placeholder 4" descr="Picture of Review/Submit page with emphasis on dropdown menu">
            <a:extLst>
              <a:ext uri="{FF2B5EF4-FFF2-40B4-BE49-F238E27FC236}">
                <a16:creationId xmlns:a16="http://schemas.microsoft.com/office/drawing/2014/main" id="{73CE5B0C-3AE8-47C5-B7A9-185A45A0C579}"/>
              </a:ext>
            </a:extLst>
          </p:cNvPr>
          <p:cNvPicPr>
            <a:picLocks noGrp="1" noChangeAspect="1"/>
          </p:cNvPicPr>
          <p:nvPr>
            <p:ph idx="1"/>
          </p:nvPr>
        </p:nvPicPr>
        <p:blipFill>
          <a:blip r:embed="rId2"/>
          <a:stretch>
            <a:fillRect/>
          </a:stretch>
        </p:blipFill>
        <p:spPr>
          <a:xfrm>
            <a:off x="1235038" y="1690688"/>
            <a:ext cx="9582501" cy="4598600"/>
          </a:xfrm>
          <a:prstGeom prst="rect">
            <a:avLst/>
          </a:prstGeom>
        </p:spPr>
      </p:pic>
    </p:spTree>
    <p:extLst>
      <p:ext uri="{BB962C8B-B14F-4D97-AF65-F5344CB8AC3E}">
        <p14:creationId xmlns:p14="http://schemas.microsoft.com/office/powerpoint/2010/main" val="268488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453F-130F-47EA-AA00-D5D75E5479F4}"/>
              </a:ext>
            </a:extLst>
          </p:cNvPr>
          <p:cNvSpPr>
            <a:spLocks noGrp="1"/>
          </p:cNvSpPr>
          <p:nvPr>
            <p:ph type="title"/>
          </p:nvPr>
        </p:nvSpPr>
        <p:spPr/>
        <p:txBody>
          <a:bodyPr/>
          <a:lstStyle/>
          <a:p>
            <a:r>
              <a:rPr lang="en-US" dirty="0"/>
              <a:t>Review/Submit – Invalid Data Type </a:t>
            </a:r>
          </a:p>
        </p:txBody>
      </p:sp>
      <p:pic>
        <p:nvPicPr>
          <p:cNvPr id="5" name="Content Placeholder 4" descr="Picture of Review/Submit page with emphasis on error message">
            <a:extLst>
              <a:ext uri="{FF2B5EF4-FFF2-40B4-BE49-F238E27FC236}">
                <a16:creationId xmlns:a16="http://schemas.microsoft.com/office/drawing/2014/main" id="{FD1C46F1-E540-4F2F-BFA1-D190847E7997}"/>
              </a:ext>
            </a:extLst>
          </p:cNvPr>
          <p:cNvPicPr>
            <a:picLocks noGrp="1" noChangeAspect="1"/>
          </p:cNvPicPr>
          <p:nvPr>
            <p:ph idx="1"/>
          </p:nvPr>
        </p:nvPicPr>
        <p:blipFill>
          <a:blip r:embed="rId2"/>
          <a:stretch>
            <a:fillRect/>
          </a:stretch>
        </p:blipFill>
        <p:spPr>
          <a:xfrm>
            <a:off x="1569291" y="1690688"/>
            <a:ext cx="9053417" cy="4581020"/>
          </a:xfrm>
          <a:prstGeom prst="rect">
            <a:avLst/>
          </a:prstGeom>
        </p:spPr>
      </p:pic>
      <p:sp>
        <p:nvSpPr>
          <p:cNvPr id="4" name="Slide Number Placeholder 3">
            <a:extLst>
              <a:ext uri="{FF2B5EF4-FFF2-40B4-BE49-F238E27FC236}">
                <a16:creationId xmlns:a16="http://schemas.microsoft.com/office/drawing/2014/main" id="{F0574FC1-50E6-43A8-9974-16754BBBA0D4}"/>
              </a:ext>
            </a:extLst>
          </p:cNvPr>
          <p:cNvSpPr>
            <a:spLocks noGrp="1"/>
          </p:cNvSpPr>
          <p:nvPr>
            <p:ph type="sldNum" sz="quarter" idx="4"/>
          </p:nvPr>
        </p:nvSpPr>
        <p:spPr/>
        <p:txBody>
          <a:bodyPr/>
          <a:lstStyle/>
          <a:p>
            <a:fld id="{8B753B17-1229-47A4-BBB2-A02D5F84107F}" type="slidenum">
              <a:rPr lang="en-US" smtClean="0"/>
              <a:pPr/>
              <a:t>13</a:t>
            </a:fld>
            <a:endParaRPr lang="en-US" dirty="0"/>
          </a:p>
        </p:txBody>
      </p:sp>
    </p:spTree>
    <p:extLst>
      <p:ext uri="{BB962C8B-B14F-4D97-AF65-F5344CB8AC3E}">
        <p14:creationId xmlns:p14="http://schemas.microsoft.com/office/powerpoint/2010/main" val="93764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6634-92C7-46C5-BCE1-D7FA97077A03}"/>
              </a:ext>
            </a:extLst>
          </p:cNvPr>
          <p:cNvSpPr>
            <a:spLocks noGrp="1"/>
          </p:cNvSpPr>
          <p:nvPr>
            <p:ph type="title"/>
          </p:nvPr>
        </p:nvSpPr>
        <p:spPr/>
        <p:txBody>
          <a:bodyPr/>
          <a:lstStyle/>
          <a:p>
            <a:r>
              <a:rPr lang="en-US" dirty="0"/>
              <a:t>Unsaved Changes</a:t>
            </a:r>
          </a:p>
        </p:txBody>
      </p:sp>
      <p:sp>
        <p:nvSpPr>
          <p:cNvPr id="4" name="Slide Number Placeholder 3">
            <a:extLst>
              <a:ext uri="{FF2B5EF4-FFF2-40B4-BE49-F238E27FC236}">
                <a16:creationId xmlns:a16="http://schemas.microsoft.com/office/drawing/2014/main" id="{EF5ED266-1F52-41D7-B19F-4F7E7BAC1750}"/>
              </a:ext>
            </a:extLst>
          </p:cNvPr>
          <p:cNvSpPr>
            <a:spLocks noGrp="1"/>
          </p:cNvSpPr>
          <p:nvPr>
            <p:ph type="sldNum" sz="quarter" idx="4"/>
          </p:nvPr>
        </p:nvSpPr>
        <p:spPr/>
        <p:txBody>
          <a:bodyPr/>
          <a:lstStyle/>
          <a:p>
            <a:fld id="{8B753B17-1229-47A4-BBB2-A02D5F84107F}" type="slidenum">
              <a:rPr lang="en-US" smtClean="0"/>
              <a:pPr/>
              <a:t>14</a:t>
            </a:fld>
            <a:endParaRPr lang="en-US" dirty="0"/>
          </a:p>
        </p:txBody>
      </p:sp>
      <p:pic>
        <p:nvPicPr>
          <p:cNvPr id="5" name="Content Placeholder 3" descr="Picture of Review/Submit page with emphasis on unsaved changes notification">
            <a:extLst>
              <a:ext uri="{FF2B5EF4-FFF2-40B4-BE49-F238E27FC236}">
                <a16:creationId xmlns:a16="http://schemas.microsoft.com/office/drawing/2014/main" id="{FF021C67-1FD3-48A4-A138-11D5BE915DE9}"/>
              </a:ext>
            </a:extLst>
          </p:cNvPr>
          <p:cNvPicPr>
            <a:picLocks noGrp="1" noChangeAspect="1"/>
          </p:cNvPicPr>
          <p:nvPr>
            <p:ph idx="1"/>
          </p:nvPr>
        </p:nvPicPr>
        <p:blipFill>
          <a:blip r:embed="rId2"/>
          <a:stretch>
            <a:fillRect/>
          </a:stretch>
        </p:blipFill>
        <p:spPr>
          <a:xfrm>
            <a:off x="838200" y="1690688"/>
            <a:ext cx="10483827" cy="4731107"/>
          </a:xfrm>
          <a:prstGeom prst="rect">
            <a:avLst/>
          </a:prstGeom>
        </p:spPr>
      </p:pic>
    </p:spTree>
    <p:extLst>
      <p:ext uri="{BB962C8B-B14F-4D97-AF65-F5344CB8AC3E}">
        <p14:creationId xmlns:p14="http://schemas.microsoft.com/office/powerpoint/2010/main" val="157575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3DF7-1050-4BD8-8CD1-8828DD443019}"/>
              </a:ext>
            </a:extLst>
          </p:cNvPr>
          <p:cNvSpPr>
            <a:spLocks noGrp="1"/>
          </p:cNvSpPr>
          <p:nvPr>
            <p:ph type="title"/>
          </p:nvPr>
        </p:nvSpPr>
        <p:spPr/>
        <p:txBody>
          <a:bodyPr/>
          <a:lstStyle/>
          <a:p>
            <a:r>
              <a:rPr lang="en-US" dirty="0"/>
              <a:t>Mark Indicator “Ready to Submit”</a:t>
            </a:r>
          </a:p>
        </p:txBody>
      </p:sp>
      <p:sp>
        <p:nvSpPr>
          <p:cNvPr id="4" name="Slide Number Placeholder 3">
            <a:extLst>
              <a:ext uri="{FF2B5EF4-FFF2-40B4-BE49-F238E27FC236}">
                <a16:creationId xmlns:a16="http://schemas.microsoft.com/office/drawing/2014/main" id="{6C0CA0E3-A4B7-4F87-9400-9F45F21F1E5F}"/>
              </a:ext>
            </a:extLst>
          </p:cNvPr>
          <p:cNvSpPr>
            <a:spLocks noGrp="1"/>
          </p:cNvSpPr>
          <p:nvPr>
            <p:ph type="sldNum" sz="quarter" idx="4"/>
          </p:nvPr>
        </p:nvSpPr>
        <p:spPr/>
        <p:txBody>
          <a:bodyPr/>
          <a:lstStyle/>
          <a:p>
            <a:fld id="{8B753B17-1229-47A4-BBB2-A02D5F84107F}" type="slidenum">
              <a:rPr lang="en-US" smtClean="0"/>
              <a:pPr/>
              <a:t>15</a:t>
            </a:fld>
            <a:endParaRPr lang="en-US" dirty="0"/>
          </a:p>
        </p:txBody>
      </p:sp>
      <p:pic>
        <p:nvPicPr>
          <p:cNvPr id="5" name="Content Placeholder 3" descr="Picture of Review/Submit page with emphasis on ready to submit button">
            <a:extLst>
              <a:ext uri="{FF2B5EF4-FFF2-40B4-BE49-F238E27FC236}">
                <a16:creationId xmlns:a16="http://schemas.microsoft.com/office/drawing/2014/main" id="{73CD442A-B4E1-46AB-BA69-FF1FD63B60B0}"/>
              </a:ext>
            </a:extLst>
          </p:cNvPr>
          <p:cNvPicPr>
            <a:picLocks noGrp="1" noChangeAspect="1"/>
          </p:cNvPicPr>
          <p:nvPr>
            <p:ph idx="1"/>
          </p:nvPr>
        </p:nvPicPr>
        <p:blipFill>
          <a:blip r:embed="rId2"/>
          <a:stretch>
            <a:fillRect/>
          </a:stretch>
        </p:blipFill>
        <p:spPr>
          <a:xfrm>
            <a:off x="838200" y="1936661"/>
            <a:ext cx="10515600" cy="3859390"/>
          </a:xfrm>
          <a:prstGeom prst="rect">
            <a:avLst/>
          </a:prstGeom>
        </p:spPr>
      </p:pic>
      <p:sp>
        <p:nvSpPr>
          <p:cNvPr id="6" name="Oval 5">
            <a:extLst>
              <a:ext uri="{FF2B5EF4-FFF2-40B4-BE49-F238E27FC236}">
                <a16:creationId xmlns:a16="http://schemas.microsoft.com/office/drawing/2014/main" id="{6F1C385B-40D4-4E32-BE25-3A4311C37E50}"/>
              </a:ext>
              <a:ext uri="{C183D7F6-B498-43B3-948B-1728B52AA6E4}">
                <adec:decorative xmlns:adec="http://schemas.microsoft.com/office/drawing/2017/decorative" val="1"/>
              </a:ext>
            </a:extLst>
          </p:cNvPr>
          <p:cNvSpPr/>
          <p:nvPr/>
        </p:nvSpPr>
        <p:spPr>
          <a:xfrm>
            <a:off x="10203366" y="2966224"/>
            <a:ext cx="1150434" cy="6244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0E949C3-B776-4372-8335-1B65EF6488AE}"/>
              </a:ext>
              <a:ext uri="{C183D7F6-B498-43B3-948B-1728B52AA6E4}">
                <adec:decorative xmlns:adec="http://schemas.microsoft.com/office/drawing/2017/decorative" val="1"/>
              </a:ext>
            </a:extLst>
          </p:cNvPr>
          <p:cNvCxnSpPr>
            <a:endCxn id="6" idx="3"/>
          </p:cNvCxnSpPr>
          <p:nvPr/>
        </p:nvCxnSpPr>
        <p:spPr>
          <a:xfrm flipV="1">
            <a:off x="9389327" y="3499242"/>
            <a:ext cx="982516" cy="4482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6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530D-A05E-48BD-ACFB-7DCCCAA51933}"/>
              </a:ext>
            </a:extLst>
          </p:cNvPr>
          <p:cNvSpPr>
            <a:spLocks noGrp="1"/>
          </p:cNvSpPr>
          <p:nvPr>
            <p:ph type="title"/>
          </p:nvPr>
        </p:nvSpPr>
        <p:spPr/>
        <p:txBody>
          <a:bodyPr/>
          <a:lstStyle/>
          <a:p>
            <a:r>
              <a:rPr lang="en-US" dirty="0"/>
              <a:t>Section in “Ready to Submit” Status</a:t>
            </a:r>
          </a:p>
        </p:txBody>
      </p:sp>
      <p:sp>
        <p:nvSpPr>
          <p:cNvPr id="4" name="Slide Number Placeholder 3">
            <a:extLst>
              <a:ext uri="{FF2B5EF4-FFF2-40B4-BE49-F238E27FC236}">
                <a16:creationId xmlns:a16="http://schemas.microsoft.com/office/drawing/2014/main" id="{DA18BCCE-1754-4C9C-8086-85FF14687B26}"/>
              </a:ext>
            </a:extLst>
          </p:cNvPr>
          <p:cNvSpPr>
            <a:spLocks noGrp="1"/>
          </p:cNvSpPr>
          <p:nvPr>
            <p:ph type="sldNum" sz="quarter" idx="4"/>
          </p:nvPr>
        </p:nvSpPr>
        <p:spPr/>
        <p:txBody>
          <a:bodyPr/>
          <a:lstStyle/>
          <a:p>
            <a:fld id="{8B753B17-1229-47A4-BBB2-A02D5F84107F}" type="slidenum">
              <a:rPr lang="en-US" smtClean="0"/>
              <a:pPr/>
              <a:t>16</a:t>
            </a:fld>
            <a:endParaRPr lang="en-US" dirty="0"/>
          </a:p>
        </p:txBody>
      </p:sp>
      <p:pic>
        <p:nvPicPr>
          <p:cNvPr id="5" name="Content Placeholder 3" descr="Picture of Review/Submit page that is showing the &quot;Ready to Submit&quot; status">
            <a:extLst>
              <a:ext uri="{FF2B5EF4-FFF2-40B4-BE49-F238E27FC236}">
                <a16:creationId xmlns:a16="http://schemas.microsoft.com/office/drawing/2014/main" id="{F402C33B-EAFD-4ACF-9C97-B0CBFCC233A7}"/>
              </a:ext>
            </a:extLst>
          </p:cNvPr>
          <p:cNvPicPr>
            <a:picLocks noChangeAspect="1"/>
          </p:cNvPicPr>
          <p:nvPr/>
        </p:nvPicPr>
        <p:blipFill>
          <a:blip r:embed="rId2"/>
          <a:stretch>
            <a:fillRect/>
          </a:stretch>
        </p:blipFill>
        <p:spPr>
          <a:xfrm>
            <a:off x="775753" y="1690688"/>
            <a:ext cx="10578047" cy="4570693"/>
          </a:xfrm>
          <a:prstGeom prst="rect">
            <a:avLst/>
          </a:prstGeom>
        </p:spPr>
      </p:pic>
    </p:spTree>
    <p:extLst>
      <p:ext uri="{BB962C8B-B14F-4D97-AF65-F5344CB8AC3E}">
        <p14:creationId xmlns:p14="http://schemas.microsoft.com/office/powerpoint/2010/main" val="187216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2642-A964-4DF3-AF21-A02E16E0CDF4}"/>
              </a:ext>
            </a:extLst>
          </p:cNvPr>
          <p:cNvSpPr>
            <a:spLocks noGrp="1"/>
          </p:cNvSpPr>
          <p:nvPr>
            <p:ph type="title"/>
          </p:nvPr>
        </p:nvSpPr>
        <p:spPr/>
        <p:txBody>
          <a:bodyPr/>
          <a:lstStyle/>
          <a:p>
            <a:r>
              <a:rPr lang="en-US" dirty="0"/>
              <a:t>Indicators Status “Ready to Submit”</a:t>
            </a:r>
          </a:p>
        </p:txBody>
      </p:sp>
      <p:sp>
        <p:nvSpPr>
          <p:cNvPr id="4" name="Slide Number Placeholder 3">
            <a:extLst>
              <a:ext uri="{FF2B5EF4-FFF2-40B4-BE49-F238E27FC236}">
                <a16:creationId xmlns:a16="http://schemas.microsoft.com/office/drawing/2014/main" id="{43CB7820-33B2-4083-B768-E95FE158859F}"/>
              </a:ext>
            </a:extLst>
          </p:cNvPr>
          <p:cNvSpPr>
            <a:spLocks noGrp="1"/>
          </p:cNvSpPr>
          <p:nvPr>
            <p:ph type="sldNum" sz="quarter" idx="4"/>
          </p:nvPr>
        </p:nvSpPr>
        <p:spPr/>
        <p:txBody>
          <a:bodyPr/>
          <a:lstStyle/>
          <a:p>
            <a:fld id="{8B753B17-1229-47A4-BBB2-A02D5F84107F}" type="slidenum">
              <a:rPr lang="en-US" smtClean="0"/>
              <a:pPr/>
              <a:t>17</a:t>
            </a:fld>
            <a:endParaRPr lang="en-US" dirty="0"/>
          </a:p>
        </p:txBody>
      </p:sp>
      <p:pic>
        <p:nvPicPr>
          <p:cNvPr id="5" name="Picture 4" descr="Picture of Dashboard with emphasis on &quot;ready to submit&quot; status">
            <a:extLst>
              <a:ext uri="{FF2B5EF4-FFF2-40B4-BE49-F238E27FC236}">
                <a16:creationId xmlns:a16="http://schemas.microsoft.com/office/drawing/2014/main" id="{7A652F70-2C22-4640-A95D-5ACF4D4F940D}"/>
              </a:ext>
            </a:extLst>
          </p:cNvPr>
          <p:cNvPicPr>
            <a:picLocks noChangeAspect="1"/>
          </p:cNvPicPr>
          <p:nvPr/>
        </p:nvPicPr>
        <p:blipFill>
          <a:blip r:embed="rId2"/>
          <a:stretch>
            <a:fillRect/>
          </a:stretch>
        </p:blipFill>
        <p:spPr>
          <a:xfrm>
            <a:off x="1430694" y="1707587"/>
            <a:ext cx="9330611" cy="4714208"/>
          </a:xfrm>
          <a:prstGeom prst="rect">
            <a:avLst/>
          </a:prstGeom>
        </p:spPr>
      </p:pic>
    </p:spTree>
    <p:extLst>
      <p:ext uri="{BB962C8B-B14F-4D97-AF65-F5344CB8AC3E}">
        <p14:creationId xmlns:p14="http://schemas.microsoft.com/office/powerpoint/2010/main" val="277601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6BAB-1380-4CC8-94D7-E46FF8DA6E5F}"/>
              </a:ext>
            </a:extLst>
          </p:cNvPr>
          <p:cNvSpPr>
            <a:spLocks noGrp="1"/>
          </p:cNvSpPr>
          <p:nvPr>
            <p:ph type="title"/>
          </p:nvPr>
        </p:nvSpPr>
        <p:spPr/>
        <p:txBody>
          <a:bodyPr/>
          <a:lstStyle/>
          <a:p>
            <a:r>
              <a:rPr lang="en-US" dirty="0"/>
              <a:t>Submit (Certify) APR</a:t>
            </a:r>
          </a:p>
        </p:txBody>
      </p:sp>
      <p:sp>
        <p:nvSpPr>
          <p:cNvPr id="4" name="Slide Number Placeholder 3">
            <a:extLst>
              <a:ext uri="{FF2B5EF4-FFF2-40B4-BE49-F238E27FC236}">
                <a16:creationId xmlns:a16="http://schemas.microsoft.com/office/drawing/2014/main" id="{EDC7B9FC-5CC7-42EF-87DF-3575B4D1E46C}"/>
              </a:ext>
            </a:extLst>
          </p:cNvPr>
          <p:cNvSpPr>
            <a:spLocks noGrp="1"/>
          </p:cNvSpPr>
          <p:nvPr>
            <p:ph type="sldNum" sz="quarter" idx="4"/>
          </p:nvPr>
        </p:nvSpPr>
        <p:spPr/>
        <p:txBody>
          <a:bodyPr/>
          <a:lstStyle/>
          <a:p>
            <a:fld id="{8B753B17-1229-47A4-BBB2-A02D5F84107F}" type="slidenum">
              <a:rPr lang="en-US" smtClean="0"/>
              <a:pPr/>
              <a:t>18</a:t>
            </a:fld>
            <a:endParaRPr lang="en-US" dirty="0"/>
          </a:p>
        </p:txBody>
      </p:sp>
      <p:pic>
        <p:nvPicPr>
          <p:cNvPr id="5" name="Picture 4">
            <a:extLst>
              <a:ext uri="{FF2B5EF4-FFF2-40B4-BE49-F238E27FC236}">
                <a16:creationId xmlns:a16="http://schemas.microsoft.com/office/drawing/2014/main" id="{9C75E60E-2DDA-407C-A60E-FBCF63D901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63850" y="1690688"/>
            <a:ext cx="9364262" cy="4731107"/>
          </a:xfrm>
          <a:prstGeom prst="rect">
            <a:avLst/>
          </a:prstGeom>
        </p:spPr>
      </p:pic>
    </p:spTree>
    <p:extLst>
      <p:ext uri="{BB962C8B-B14F-4D97-AF65-F5344CB8AC3E}">
        <p14:creationId xmlns:p14="http://schemas.microsoft.com/office/powerpoint/2010/main" val="4283797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56A5B-4BB6-480C-91C7-5A1778B54A5D}"/>
              </a:ext>
            </a:extLst>
          </p:cNvPr>
          <p:cNvSpPr>
            <a:spLocks noGrp="1"/>
          </p:cNvSpPr>
          <p:nvPr>
            <p:ph type="title"/>
          </p:nvPr>
        </p:nvSpPr>
        <p:spPr/>
        <p:txBody>
          <a:bodyPr/>
          <a:lstStyle/>
          <a:p>
            <a:r>
              <a:rPr lang="en-US" dirty="0"/>
              <a:t>Reports</a:t>
            </a:r>
          </a:p>
        </p:txBody>
      </p:sp>
      <p:sp>
        <p:nvSpPr>
          <p:cNvPr id="4" name="Slide Number Placeholder 3">
            <a:extLst>
              <a:ext uri="{FF2B5EF4-FFF2-40B4-BE49-F238E27FC236}">
                <a16:creationId xmlns:a16="http://schemas.microsoft.com/office/drawing/2014/main" id="{129B8AC7-BF90-4EBE-8717-775FC6F906CB}"/>
              </a:ext>
            </a:extLst>
          </p:cNvPr>
          <p:cNvSpPr>
            <a:spLocks noGrp="1"/>
          </p:cNvSpPr>
          <p:nvPr>
            <p:ph type="sldNum" sz="quarter" idx="4"/>
          </p:nvPr>
        </p:nvSpPr>
        <p:spPr/>
        <p:txBody>
          <a:bodyPr/>
          <a:lstStyle/>
          <a:p>
            <a:fld id="{8B753B17-1229-47A4-BBB2-A02D5F84107F}" type="slidenum">
              <a:rPr lang="en-US" smtClean="0"/>
              <a:pPr/>
              <a:t>19</a:t>
            </a:fld>
            <a:endParaRPr lang="en-US" dirty="0"/>
          </a:p>
        </p:txBody>
      </p:sp>
      <p:pic>
        <p:nvPicPr>
          <p:cNvPr id="5" name="Content Placeholder 4" descr="Picture example of reports page of tool">
            <a:extLst>
              <a:ext uri="{FF2B5EF4-FFF2-40B4-BE49-F238E27FC236}">
                <a16:creationId xmlns:a16="http://schemas.microsoft.com/office/drawing/2014/main" id="{FE2E9B5D-CB53-4E57-B684-231D4D38EDC5}"/>
              </a:ext>
            </a:extLst>
          </p:cNvPr>
          <p:cNvPicPr>
            <a:picLocks noGrp="1" noChangeAspect="1"/>
          </p:cNvPicPr>
          <p:nvPr>
            <p:ph idx="1"/>
          </p:nvPr>
        </p:nvPicPr>
        <p:blipFill>
          <a:blip r:embed="rId2"/>
          <a:stretch>
            <a:fillRect/>
          </a:stretch>
        </p:blipFill>
        <p:spPr>
          <a:xfrm>
            <a:off x="924372" y="1690688"/>
            <a:ext cx="10429428" cy="4535715"/>
          </a:xfrm>
          <a:prstGeom prst="rect">
            <a:avLst/>
          </a:prstGeom>
        </p:spPr>
      </p:pic>
    </p:spTree>
    <p:extLst>
      <p:ext uri="{BB962C8B-B14F-4D97-AF65-F5344CB8AC3E}">
        <p14:creationId xmlns:p14="http://schemas.microsoft.com/office/powerpoint/2010/main" val="50626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FAF-E15D-4966-BFB4-2D6E9C6BCE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CC4C924-DBFA-4AA5-9ED5-92A87D1EDD47}"/>
              </a:ext>
            </a:extLst>
          </p:cNvPr>
          <p:cNvSpPr>
            <a:spLocks noGrp="1"/>
          </p:cNvSpPr>
          <p:nvPr>
            <p:ph idx="1"/>
          </p:nvPr>
        </p:nvSpPr>
        <p:spPr/>
        <p:txBody>
          <a:bodyPr/>
          <a:lstStyle/>
          <a:p>
            <a:r>
              <a:rPr lang="en-US" dirty="0"/>
              <a:t>Why Are We Changing?</a:t>
            </a:r>
          </a:p>
          <a:p>
            <a:r>
              <a:rPr lang="en-US" dirty="0"/>
              <a:t>Justification</a:t>
            </a:r>
          </a:p>
          <a:p>
            <a:r>
              <a:rPr lang="en-US" dirty="0"/>
              <a:t>Overview</a:t>
            </a:r>
          </a:p>
          <a:p>
            <a:r>
              <a:rPr lang="en-US" dirty="0"/>
              <a:t>Project Status</a:t>
            </a:r>
          </a:p>
          <a:p>
            <a:r>
              <a:rPr lang="en-US" dirty="0"/>
              <a:t>Demonstration</a:t>
            </a:r>
          </a:p>
          <a:p>
            <a:r>
              <a:rPr lang="en-US" dirty="0"/>
              <a:t>Next Steps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7DAA268-CC37-475B-B1C7-083BA0EE2128}"/>
              </a:ext>
            </a:extLst>
          </p:cNvPr>
          <p:cNvSpPr>
            <a:spLocks noGrp="1"/>
          </p:cNvSpPr>
          <p:nvPr>
            <p:ph type="sldNum" sz="quarter" idx="4"/>
          </p:nvPr>
        </p:nvSpPr>
        <p:spPr/>
        <p:txBody>
          <a:bodyPr/>
          <a:lstStyle/>
          <a:p>
            <a:fld id="{8B753B17-1229-47A4-BBB2-A02D5F84107F}" type="slidenum">
              <a:rPr lang="en-US" smtClean="0"/>
              <a:pPr/>
              <a:t>2</a:t>
            </a:fld>
            <a:endParaRPr lang="en-US" dirty="0"/>
          </a:p>
        </p:txBody>
      </p:sp>
    </p:spTree>
    <p:extLst>
      <p:ext uri="{BB962C8B-B14F-4D97-AF65-F5344CB8AC3E}">
        <p14:creationId xmlns:p14="http://schemas.microsoft.com/office/powerpoint/2010/main" val="349835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B0A0-4AA0-4ED4-A3E7-76F0CD03FA5A}"/>
              </a:ext>
            </a:extLst>
          </p:cNvPr>
          <p:cNvSpPr>
            <a:spLocks noGrp="1"/>
          </p:cNvSpPr>
          <p:nvPr>
            <p:ph type="title"/>
          </p:nvPr>
        </p:nvSpPr>
        <p:spPr/>
        <p:txBody>
          <a:bodyPr/>
          <a:lstStyle/>
          <a:p>
            <a:r>
              <a:rPr lang="en-US" dirty="0"/>
              <a:t>Help Tab</a:t>
            </a:r>
          </a:p>
        </p:txBody>
      </p:sp>
      <p:sp>
        <p:nvSpPr>
          <p:cNvPr id="4" name="Slide Number Placeholder 3">
            <a:extLst>
              <a:ext uri="{FF2B5EF4-FFF2-40B4-BE49-F238E27FC236}">
                <a16:creationId xmlns:a16="http://schemas.microsoft.com/office/drawing/2014/main" id="{F1ABB525-0461-4492-BCE8-24F5DFEC649E}"/>
              </a:ext>
            </a:extLst>
          </p:cNvPr>
          <p:cNvSpPr>
            <a:spLocks noGrp="1"/>
          </p:cNvSpPr>
          <p:nvPr>
            <p:ph type="sldNum" sz="quarter" idx="4"/>
          </p:nvPr>
        </p:nvSpPr>
        <p:spPr/>
        <p:txBody>
          <a:bodyPr/>
          <a:lstStyle/>
          <a:p>
            <a:fld id="{8B753B17-1229-47A4-BBB2-A02D5F84107F}" type="slidenum">
              <a:rPr lang="en-US" smtClean="0"/>
              <a:pPr/>
              <a:t>20</a:t>
            </a:fld>
            <a:endParaRPr lang="en-US" dirty="0"/>
          </a:p>
        </p:txBody>
      </p:sp>
      <p:pic>
        <p:nvPicPr>
          <p:cNvPr id="5" name="Content Placeholder 3" descr="Picture example of help tab of tool">
            <a:extLst>
              <a:ext uri="{FF2B5EF4-FFF2-40B4-BE49-F238E27FC236}">
                <a16:creationId xmlns:a16="http://schemas.microsoft.com/office/drawing/2014/main" id="{7098663F-FE53-43FF-B434-AE5D468F0831}"/>
              </a:ext>
            </a:extLst>
          </p:cNvPr>
          <p:cNvPicPr>
            <a:picLocks noGrp="1" noChangeAspect="1"/>
          </p:cNvPicPr>
          <p:nvPr>
            <p:ph idx="1"/>
          </p:nvPr>
        </p:nvPicPr>
        <p:blipFill>
          <a:blip r:embed="rId2"/>
          <a:stretch>
            <a:fillRect/>
          </a:stretch>
        </p:blipFill>
        <p:spPr>
          <a:xfrm>
            <a:off x="838200" y="1706143"/>
            <a:ext cx="10515600" cy="3538061"/>
          </a:xfrm>
          <a:prstGeom prst="rect">
            <a:avLst/>
          </a:prstGeom>
        </p:spPr>
      </p:pic>
    </p:spTree>
    <p:extLst>
      <p:ext uri="{BB962C8B-B14F-4D97-AF65-F5344CB8AC3E}">
        <p14:creationId xmlns:p14="http://schemas.microsoft.com/office/powerpoint/2010/main" val="3219424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C334-B370-4AAE-AD2E-374DB53592FD}"/>
              </a:ext>
            </a:extLst>
          </p:cNvPr>
          <p:cNvSpPr>
            <a:spLocks noGrp="1"/>
          </p:cNvSpPr>
          <p:nvPr>
            <p:ph type="title"/>
          </p:nvPr>
        </p:nvSpPr>
        <p:spPr/>
        <p:txBody>
          <a:bodyPr/>
          <a:lstStyle/>
          <a:p>
            <a:r>
              <a:rPr lang="en-US" dirty="0"/>
              <a:t>Indicator (Example) – Instructions Page</a:t>
            </a:r>
          </a:p>
        </p:txBody>
      </p:sp>
      <p:pic>
        <p:nvPicPr>
          <p:cNvPr id="5" name="Content Placeholder 4" descr="Picture/Example of instructions page of review/submit tab">
            <a:extLst>
              <a:ext uri="{FF2B5EF4-FFF2-40B4-BE49-F238E27FC236}">
                <a16:creationId xmlns:a16="http://schemas.microsoft.com/office/drawing/2014/main" id="{AC4E5534-42D6-430D-9623-7360AED297D2}"/>
              </a:ext>
            </a:extLst>
          </p:cNvPr>
          <p:cNvPicPr>
            <a:picLocks noGrp="1" noChangeAspect="1"/>
          </p:cNvPicPr>
          <p:nvPr>
            <p:ph idx="1"/>
          </p:nvPr>
        </p:nvPicPr>
        <p:blipFill>
          <a:blip r:embed="rId2"/>
          <a:stretch>
            <a:fillRect/>
          </a:stretch>
        </p:blipFill>
        <p:spPr>
          <a:xfrm>
            <a:off x="1307192" y="1690688"/>
            <a:ext cx="9383770" cy="4731107"/>
          </a:xfrm>
          <a:prstGeom prst="rect">
            <a:avLst/>
          </a:prstGeom>
        </p:spPr>
      </p:pic>
      <p:sp>
        <p:nvSpPr>
          <p:cNvPr id="4" name="Slide Number Placeholder 3">
            <a:extLst>
              <a:ext uri="{FF2B5EF4-FFF2-40B4-BE49-F238E27FC236}">
                <a16:creationId xmlns:a16="http://schemas.microsoft.com/office/drawing/2014/main" id="{9A5D819B-1EB4-41FF-A558-2E9AD92ECFB7}"/>
              </a:ext>
            </a:extLst>
          </p:cNvPr>
          <p:cNvSpPr>
            <a:spLocks noGrp="1"/>
          </p:cNvSpPr>
          <p:nvPr>
            <p:ph type="sldNum" sz="quarter" idx="4"/>
          </p:nvPr>
        </p:nvSpPr>
        <p:spPr/>
        <p:txBody>
          <a:bodyPr/>
          <a:lstStyle/>
          <a:p>
            <a:fld id="{8B753B17-1229-47A4-BBB2-A02D5F84107F}" type="slidenum">
              <a:rPr lang="en-US" smtClean="0"/>
              <a:pPr/>
              <a:t>21</a:t>
            </a:fld>
            <a:endParaRPr lang="en-US" dirty="0"/>
          </a:p>
        </p:txBody>
      </p:sp>
    </p:spTree>
    <p:extLst>
      <p:ext uri="{BB962C8B-B14F-4D97-AF65-F5344CB8AC3E}">
        <p14:creationId xmlns:p14="http://schemas.microsoft.com/office/powerpoint/2010/main" val="153690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15600" cy="1325563"/>
          </a:xfrm>
        </p:spPr>
        <p:txBody>
          <a:bodyPr/>
          <a:lstStyle/>
          <a:p>
            <a:r>
              <a:rPr lang="en-US" dirty="0"/>
              <a:t>Indicator (Example) – Data Page</a:t>
            </a:r>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a:xfrm>
            <a:off x="92250" y="6421795"/>
            <a:ext cx="2743200" cy="365125"/>
          </a:xfrm>
        </p:spPr>
        <p:txBody>
          <a:bodyPr/>
          <a:lstStyle/>
          <a:p>
            <a:fld id="{8B753B17-1229-47A4-BBB2-A02D5F84107F}" type="slidenum">
              <a:rPr lang="en-US" smtClean="0"/>
              <a:pPr/>
              <a:t>22</a:t>
            </a:fld>
            <a:endParaRPr lang="en-US" dirty="0"/>
          </a:p>
        </p:txBody>
      </p:sp>
      <p:pic>
        <p:nvPicPr>
          <p:cNvPr id="8" name="Picture 7">
            <a:extLst>
              <a:ext uri="{FF2B5EF4-FFF2-40B4-BE49-F238E27FC236}">
                <a16:creationId xmlns:a16="http://schemas.microsoft.com/office/drawing/2014/main" id="{D34A94AB-E6B9-42AB-8DA5-4755A09EC8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79719" y="1690688"/>
            <a:ext cx="9832562" cy="4614762"/>
          </a:xfrm>
          <a:prstGeom prst="rect">
            <a:avLst/>
          </a:prstGeom>
        </p:spPr>
      </p:pic>
    </p:spTree>
    <p:extLst>
      <p:ext uri="{BB962C8B-B14F-4D97-AF65-F5344CB8AC3E}">
        <p14:creationId xmlns:p14="http://schemas.microsoft.com/office/powerpoint/2010/main" val="194510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0E8D-7417-4D2B-909B-8366B8D9A499}"/>
              </a:ext>
            </a:extLst>
          </p:cNvPr>
          <p:cNvSpPr>
            <a:spLocks noGrp="1"/>
          </p:cNvSpPr>
          <p:nvPr>
            <p:ph type="title"/>
          </p:nvPr>
        </p:nvSpPr>
        <p:spPr/>
        <p:txBody>
          <a:bodyPr/>
          <a:lstStyle/>
          <a:p>
            <a:r>
              <a:rPr lang="en-US" dirty="0"/>
              <a:t>Indicator (Example) – Data Page (cont’d)</a:t>
            </a:r>
          </a:p>
        </p:txBody>
      </p:sp>
      <p:pic>
        <p:nvPicPr>
          <p:cNvPr id="5" name="Content Placeholder 4" descr="A continuation of the picture of the tool's data page">
            <a:extLst>
              <a:ext uri="{FF2B5EF4-FFF2-40B4-BE49-F238E27FC236}">
                <a16:creationId xmlns:a16="http://schemas.microsoft.com/office/drawing/2014/main" id="{500DD8C0-CA33-4CF6-9D35-3E9638624512}"/>
              </a:ext>
            </a:extLst>
          </p:cNvPr>
          <p:cNvPicPr>
            <a:picLocks noGrp="1" noChangeAspect="1"/>
          </p:cNvPicPr>
          <p:nvPr>
            <p:ph idx="1"/>
          </p:nvPr>
        </p:nvPicPr>
        <p:blipFill>
          <a:blip r:embed="rId2"/>
          <a:stretch>
            <a:fillRect/>
          </a:stretch>
        </p:blipFill>
        <p:spPr>
          <a:xfrm>
            <a:off x="1034797" y="1690688"/>
            <a:ext cx="9788497" cy="4731107"/>
          </a:xfrm>
          <a:prstGeom prst="rect">
            <a:avLst/>
          </a:prstGeom>
        </p:spPr>
      </p:pic>
      <p:sp>
        <p:nvSpPr>
          <p:cNvPr id="4" name="Slide Number Placeholder 3">
            <a:extLst>
              <a:ext uri="{FF2B5EF4-FFF2-40B4-BE49-F238E27FC236}">
                <a16:creationId xmlns:a16="http://schemas.microsoft.com/office/drawing/2014/main" id="{5FA648C3-C116-4A33-B649-4CAEE62D416C}"/>
              </a:ext>
            </a:extLst>
          </p:cNvPr>
          <p:cNvSpPr>
            <a:spLocks noGrp="1"/>
          </p:cNvSpPr>
          <p:nvPr>
            <p:ph type="sldNum" sz="quarter" idx="4"/>
          </p:nvPr>
        </p:nvSpPr>
        <p:spPr/>
        <p:txBody>
          <a:bodyPr/>
          <a:lstStyle/>
          <a:p>
            <a:fld id="{8B753B17-1229-47A4-BBB2-A02D5F84107F}" type="slidenum">
              <a:rPr lang="en-US" smtClean="0"/>
              <a:pPr/>
              <a:t>23</a:t>
            </a:fld>
            <a:endParaRPr lang="en-US" dirty="0"/>
          </a:p>
        </p:txBody>
      </p:sp>
    </p:spTree>
    <p:extLst>
      <p:ext uri="{BB962C8B-B14F-4D97-AF65-F5344CB8AC3E}">
        <p14:creationId xmlns:p14="http://schemas.microsoft.com/office/powerpoint/2010/main" val="428092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ior FFY Required Actions">
            <a:extLst>
              <a:ext uri="{FF2B5EF4-FFF2-40B4-BE49-F238E27FC236}">
                <a16:creationId xmlns:a16="http://schemas.microsoft.com/office/drawing/2014/main" id="{44E6E827-CC5E-46E1-B0B3-D8DE93DF6F0F}"/>
              </a:ext>
            </a:extLst>
          </p:cNvPr>
          <p:cNvSpPr>
            <a:spLocks noGrp="1"/>
          </p:cNvSpPr>
          <p:nvPr>
            <p:ph type="title"/>
          </p:nvPr>
        </p:nvSpPr>
        <p:spPr/>
        <p:txBody>
          <a:bodyPr/>
          <a:lstStyle/>
          <a:p>
            <a:r>
              <a:rPr lang="en-US" dirty="0"/>
              <a:t>Indicator (Example) – Prior FFY Required Actions</a:t>
            </a:r>
          </a:p>
        </p:txBody>
      </p:sp>
      <p:pic>
        <p:nvPicPr>
          <p:cNvPr id="5" name="Content Placeholder 4">
            <a:extLst>
              <a:ext uri="{FF2B5EF4-FFF2-40B4-BE49-F238E27FC236}">
                <a16:creationId xmlns:a16="http://schemas.microsoft.com/office/drawing/2014/main" id="{30D6C33A-7D15-4BAA-B0ED-024AF80E93A9}"/>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38200" y="1797015"/>
            <a:ext cx="10515600" cy="3902015"/>
          </a:xfrm>
          <a:prstGeom prst="rect">
            <a:avLst/>
          </a:prstGeom>
        </p:spPr>
      </p:pic>
      <p:sp>
        <p:nvSpPr>
          <p:cNvPr id="4" name="Slide Number Placeholder 3">
            <a:extLst>
              <a:ext uri="{FF2B5EF4-FFF2-40B4-BE49-F238E27FC236}">
                <a16:creationId xmlns:a16="http://schemas.microsoft.com/office/drawing/2014/main" id="{81FB5F01-03D4-4254-9FC7-CC4B968E3886}"/>
              </a:ext>
            </a:extLst>
          </p:cNvPr>
          <p:cNvSpPr>
            <a:spLocks noGrp="1"/>
          </p:cNvSpPr>
          <p:nvPr>
            <p:ph type="sldNum" sz="quarter" idx="4"/>
          </p:nvPr>
        </p:nvSpPr>
        <p:spPr/>
        <p:txBody>
          <a:bodyPr/>
          <a:lstStyle/>
          <a:p>
            <a:fld id="{8B753B17-1229-47A4-BBB2-A02D5F84107F}" type="slidenum">
              <a:rPr lang="en-US" smtClean="0"/>
              <a:pPr/>
              <a:t>24</a:t>
            </a:fld>
            <a:endParaRPr lang="en-US" dirty="0"/>
          </a:p>
        </p:txBody>
      </p:sp>
    </p:spTree>
    <p:extLst>
      <p:ext uri="{BB962C8B-B14F-4D97-AF65-F5344CB8AC3E}">
        <p14:creationId xmlns:p14="http://schemas.microsoft.com/office/powerpoint/2010/main" val="29790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61F2-D0A9-4655-A08F-DB0E10982F5E}"/>
              </a:ext>
            </a:extLst>
          </p:cNvPr>
          <p:cNvSpPr>
            <a:spLocks noGrp="1"/>
          </p:cNvSpPr>
          <p:nvPr>
            <p:ph type="title"/>
          </p:nvPr>
        </p:nvSpPr>
        <p:spPr/>
        <p:txBody>
          <a:bodyPr/>
          <a:lstStyle/>
          <a:p>
            <a:r>
              <a:rPr lang="en-US" dirty="0"/>
              <a:t>APR Submitted Document (Example)</a:t>
            </a:r>
          </a:p>
        </p:txBody>
      </p:sp>
      <p:sp>
        <p:nvSpPr>
          <p:cNvPr id="4" name="Slide Number Placeholder 3">
            <a:extLst>
              <a:ext uri="{FF2B5EF4-FFF2-40B4-BE49-F238E27FC236}">
                <a16:creationId xmlns:a16="http://schemas.microsoft.com/office/drawing/2014/main" id="{CD54B347-F572-4C62-A252-F744AA0E1070}"/>
              </a:ext>
            </a:extLst>
          </p:cNvPr>
          <p:cNvSpPr>
            <a:spLocks noGrp="1"/>
          </p:cNvSpPr>
          <p:nvPr>
            <p:ph type="sldNum" sz="quarter" idx="4"/>
          </p:nvPr>
        </p:nvSpPr>
        <p:spPr/>
        <p:txBody>
          <a:bodyPr/>
          <a:lstStyle/>
          <a:p>
            <a:fld id="{8B753B17-1229-47A4-BBB2-A02D5F84107F}" type="slidenum">
              <a:rPr lang="en-US" smtClean="0"/>
              <a:pPr/>
              <a:t>25</a:t>
            </a:fld>
            <a:endParaRPr lang="en-US" dirty="0"/>
          </a:p>
        </p:txBody>
      </p:sp>
      <p:pic>
        <p:nvPicPr>
          <p:cNvPr id="7" name="Content Placeholder 6" descr="Example of APR Submitted Document">
            <a:extLst>
              <a:ext uri="{FF2B5EF4-FFF2-40B4-BE49-F238E27FC236}">
                <a16:creationId xmlns:a16="http://schemas.microsoft.com/office/drawing/2014/main" id="{8CA4D236-3ADB-4AC0-8DD0-67F94ED1B422}"/>
              </a:ext>
            </a:extLst>
          </p:cNvPr>
          <p:cNvPicPr>
            <a:picLocks noGrp="1" noChangeAspect="1"/>
          </p:cNvPicPr>
          <p:nvPr>
            <p:ph idx="1"/>
          </p:nvPr>
        </p:nvPicPr>
        <p:blipFill>
          <a:blip r:embed="rId2"/>
          <a:stretch>
            <a:fillRect/>
          </a:stretch>
        </p:blipFill>
        <p:spPr>
          <a:xfrm>
            <a:off x="1602890" y="1690688"/>
            <a:ext cx="8824622" cy="4731107"/>
          </a:xfrm>
          <a:prstGeom prst="rect">
            <a:avLst/>
          </a:prstGeom>
        </p:spPr>
      </p:pic>
    </p:spTree>
    <p:extLst>
      <p:ext uri="{BB962C8B-B14F-4D97-AF65-F5344CB8AC3E}">
        <p14:creationId xmlns:p14="http://schemas.microsoft.com/office/powerpoint/2010/main" val="127393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21D9-5C40-4774-B079-294982E3BDCE}"/>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0D055D80-2945-4E63-867E-B32F0413A9C5}"/>
              </a:ext>
            </a:extLst>
          </p:cNvPr>
          <p:cNvSpPr>
            <a:spLocks noGrp="1"/>
          </p:cNvSpPr>
          <p:nvPr>
            <p:ph type="sldNum" sz="quarter" idx="4"/>
          </p:nvPr>
        </p:nvSpPr>
        <p:spPr/>
        <p:txBody>
          <a:bodyPr/>
          <a:lstStyle/>
          <a:p>
            <a:fld id="{8B753B17-1229-47A4-BBB2-A02D5F84107F}" type="slidenum">
              <a:rPr lang="en-US" smtClean="0"/>
              <a:pPr/>
              <a:t>26</a:t>
            </a:fld>
            <a:endParaRPr lang="en-US" dirty="0"/>
          </a:p>
        </p:txBody>
      </p:sp>
      <p:sp>
        <p:nvSpPr>
          <p:cNvPr id="6" name="Content Placeholder 5">
            <a:extLst>
              <a:ext uri="{FF2B5EF4-FFF2-40B4-BE49-F238E27FC236}">
                <a16:creationId xmlns:a16="http://schemas.microsoft.com/office/drawing/2014/main" id="{F302511D-C9D6-4B3E-BEB0-D69988E5A1D9}"/>
              </a:ext>
            </a:extLst>
          </p:cNvPr>
          <p:cNvSpPr>
            <a:spLocks noGrp="1"/>
          </p:cNvSpPr>
          <p:nvPr>
            <p:ph idx="1"/>
          </p:nvPr>
        </p:nvSpPr>
        <p:spPr/>
        <p:txBody>
          <a:bodyPr/>
          <a:lstStyle/>
          <a:p>
            <a:r>
              <a:rPr lang="en-US" dirty="0"/>
              <a:t>Initial reactions</a:t>
            </a:r>
          </a:p>
          <a:p>
            <a:r>
              <a:rPr lang="en-US" dirty="0"/>
              <a:t>We’ll be looking for your participation during requirements gathering to provide input on operational workflows and be involved in the functionality demos being planned throughout the effort</a:t>
            </a:r>
          </a:p>
          <a:p>
            <a:r>
              <a:rPr lang="en-US" dirty="0"/>
              <a:t>Stay tuned for communications from ED!</a:t>
            </a:r>
          </a:p>
          <a:p>
            <a:endParaRPr lang="en-US" dirty="0"/>
          </a:p>
        </p:txBody>
      </p:sp>
    </p:spTree>
    <p:extLst>
      <p:ext uri="{BB962C8B-B14F-4D97-AF65-F5344CB8AC3E}">
        <p14:creationId xmlns:p14="http://schemas.microsoft.com/office/powerpoint/2010/main" val="371972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0374-394C-4FEC-9914-8D86ADF1A65B}"/>
              </a:ext>
            </a:extLst>
          </p:cNvPr>
          <p:cNvSpPr>
            <a:spLocks noGrp="1"/>
          </p:cNvSpPr>
          <p:nvPr>
            <p:ph type="title"/>
          </p:nvPr>
        </p:nvSpPr>
        <p:spPr/>
        <p:txBody>
          <a:bodyPr/>
          <a:lstStyle/>
          <a:p>
            <a:r>
              <a:rPr lang="en-US" dirty="0"/>
              <a:t>Why Are We Changing?</a:t>
            </a:r>
          </a:p>
        </p:txBody>
      </p:sp>
      <p:sp>
        <p:nvSpPr>
          <p:cNvPr id="3" name="Content Placeholder 2">
            <a:extLst>
              <a:ext uri="{FF2B5EF4-FFF2-40B4-BE49-F238E27FC236}">
                <a16:creationId xmlns:a16="http://schemas.microsoft.com/office/drawing/2014/main" id="{72AE75DE-7862-42EA-83ED-6E886A73F090}"/>
              </a:ext>
            </a:extLst>
          </p:cNvPr>
          <p:cNvSpPr>
            <a:spLocks noGrp="1"/>
          </p:cNvSpPr>
          <p:nvPr>
            <p:ph idx="1"/>
          </p:nvPr>
        </p:nvSpPr>
        <p:spPr/>
        <p:txBody>
          <a:bodyPr/>
          <a:lstStyle/>
          <a:p>
            <a:r>
              <a:rPr lang="en-US" dirty="0"/>
              <a:t>Two main reasons</a:t>
            </a:r>
          </a:p>
          <a:p>
            <a:pPr lvl="1"/>
            <a:r>
              <a:rPr lang="en-US" dirty="0"/>
              <a:t>Cybersecurity</a:t>
            </a:r>
          </a:p>
          <a:p>
            <a:pPr lvl="1"/>
            <a:r>
              <a:rPr lang="en-US" dirty="0"/>
              <a:t>Costs</a:t>
            </a:r>
          </a:p>
          <a:p>
            <a:endParaRPr lang="en-US" dirty="0"/>
          </a:p>
        </p:txBody>
      </p:sp>
      <p:sp>
        <p:nvSpPr>
          <p:cNvPr id="4" name="Slide Number Placeholder 3">
            <a:extLst>
              <a:ext uri="{FF2B5EF4-FFF2-40B4-BE49-F238E27FC236}">
                <a16:creationId xmlns:a16="http://schemas.microsoft.com/office/drawing/2014/main" id="{484CE64F-B0A2-4C86-A0A7-F43791697B56}"/>
              </a:ext>
            </a:extLst>
          </p:cNvPr>
          <p:cNvSpPr>
            <a:spLocks noGrp="1"/>
          </p:cNvSpPr>
          <p:nvPr>
            <p:ph type="sldNum" sz="quarter" idx="4"/>
          </p:nvPr>
        </p:nvSpPr>
        <p:spPr/>
        <p:txBody>
          <a:bodyPr/>
          <a:lstStyle/>
          <a:p>
            <a:fld id="{8B753B17-1229-47A4-BBB2-A02D5F84107F}" type="slidenum">
              <a:rPr lang="en-US" smtClean="0"/>
              <a:pPr/>
              <a:t>3</a:t>
            </a:fld>
            <a:endParaRPr lang="en-US" dirty="0"/>
          </a:p>
        </p:txBody>
      </p:sp>
    </p:spTree>
    <p:extLst>
      <p:ext uri="{BB962C8B-B14F-4D97-AF65-F5344CB8AC3E}">
        <p14:creationId xmlns:p14="http://schemas.microsoft.com/office/powerpoint/2010/main" val="137840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F561-E46C-48EA-9A4B-2539F6C202C4}"/>
              </a:ext>
            </a:extLst>
          </p:cNvPr>
          <p:cNvSpPr>
            <a:spLocks noGrp="1"/>
          </p:cNvSpPr>
          <p:nvPr>
            <p:ph type="title"/>
          </p:nvPr>
        </p:nvSpPr>
        <p:spPr/>
        <p:txBody>
          <a:bodyPr/>
          <a:lstStyle/>
          <a:p>
            <a:r>
              <a:rPr lang="en-US" dirty="0"/>
              <a:t>Justification</a:t>
            </a:r>
          </a:p>
        </p:txBody>
      </p:sp>
      <p:sp>
        <p:nvSpPr>
          <p:cNvPr id="3" name="Content Placeholder 2">
            <a:extLst>
              <a:ext uri="{FF2B5EF4-FFF2-40B4-BE49-F238E27FC236}">
                <a16:creationId xmlns:a16="http://schemas.microsoft.com/office/drawing/2014/main" id="{3DF96711-D439-4DC8-BA47-76DC246DCD82}"/>
              </a:ext>
            </a:extLst>
          </p:cNvPr>
          <p:cNvSpPr>
            <a:spLocks noGrp="1"/>
          </p:cNvSpPr>
          <p:nvPr>
            <p:ph idx="1"/>
          </p:nvPr>
        </p:nvSpPr>
        <p:spPr>
          <a:xfrm>
            <a:off x="838200" y="1690687"/>
            <a:ext cx="10515600" cy="4731107"/>
          </a:xfrm>
        </p:spPr>
        <p:txBody>
          <a:bodyPr>
            <a:normAutofit/>
          </a:bodyPr>
          <a:lstStyle/>
          <a:p>
            <a:r>
              <a:rPr lang="en-US" sz="2300" dirty="0"/>
              <a:t>The APR tool being built under the </a:t>
            </a:r>
            <a:r>
              <a:rPr lang="en-US" sz="2300" dirty="0" err="1"/>
              <a:t>ED</a:t>
            </a:r>
            <a:r>
              <a:rPr lang="en-US" sz="2300" i="1" dirty="0" err="1"/>
              <a:t>Facts</a:t>
            </a:r>
            <a:r>
              <a:rPr lang="en-US" sz="2300" i="1" dirty="0"/>
              <a:t> </a:t>
            </a:r>
            <a:r>
              <a:rPr lang="en-US" sz="2300" dirty="0"/>
              <a:t>Technical Support Systems (ETSS) II contract is adaptable to the requirements for the IDEA APRs</a:t>
            </a:r>
          </a:p>
          <a:p>
            <a:r>
              <a:rPr lang="en-US" sz="2300" dirty="0"/>
              <a:t>Both ED and the states benefit from using a single, standardized reporting data collection system for APRs</a:t>
            </a:r>
          </a:p>
          <a:p>
            <a:r>
              <a:rPr lang="en-US" sz="2300" dirty="0"/>
              <a:t>A standardized reporting tool will allow grantees who know one system to seamlessly transition to the other reporting system</a:t>
            </a:r>
          </a:p>
          <a:p>
            <a:r>
              <a:rPr lang="en-US" sz="2300" dirty="0"/>
              <a:t>A single APR system:</a:t>
            </a:r>
          </a:p>
          <a:p>
            <a:pPr lvl="1"/>
            <a:r>
              <a:rPr lang="en-US" sz="1900" dirty="0"/>
              <a:t>Reduces the number of APR systems which aligns with OCIO goals related to decreasing the number of individual systems</a:t>
            </a:r>
          </a:p>
          <a:p>
            <a:pPr lvl="1"/>
            <a:r>
              <a:rPr lang="en-US" sz="1900" dirty="0"/>
              <a:t>Standardizes the secure movement of data</a:t>
            </a:r>
          </a:p>
          <a:p>
            <a:endParaRPr lang="en-US" dirty="0"/>
          </a:p>
        </p:txBody>
      </p:sp>
      <p:sp>
        <p:nvSpPr>
          <p:cNvPr id="4" name="Slide Number Placeholder 3">
            <a:extLst>
              <a:ext uri="{FF2B5EF4-FFF2-40B4-BE49-F238E27FC236}">
                <a16:creationId xmlns:a16="http://schemas.microsoft.com/office/drawing/2014/main" id="{91F207BD-A166-44C6-85AD-EAB28908A7D7}"/>
              </a:ext>
            </a:extLst>
          </p:cNvPr>
          <p:cNvSpPr>
            <a:spLocks noGrp="1"/>
          </p:cNvSpPr>
          <p:nvPr>
            <p:ph type="sldNum" sz="quarter" idx="4"/>
          </p:nvPr>
        </p:nvSpPr>
        <p:spPr/>
        <p:txBody>
          <a:bodyPr/>
          <a:lstStyle/>
          <a:p>
            <a:fld id="{8B753B17-1229-47A4-BBB2-A02D5F84107F}" type="slidenum">
              <a:rPr lang="en-US" smtClean="0"/>
              <a:pPr/>
              <a:t>4</a:t>
            </a:fld>
            <a:endParaRPr lang="en-US" dirty="0"/>
          </a:p>
        </p:txBody>
      </p:sp>
    </p:spTree>
    <p:extLst>
      <p:ext uri="{BB962C8B-B14F-4D97-AF65-F5344CB8AC3E}">
        <p14:creationId xmlns:p14="http://schemas.microsoft.com/office/powerpoint/2010/main" val="124572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E31E-870B-4F5F-84C6-EBD2791B10A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DD60838-EF58-4034-873D-12CD0BAF2C96}"/>
              </a:ext>
            </a:extLst>
          </p:cNvPr>
          <p:cNvSpPr>
            <a:spLocks noGrp="1"/>
          </p:cNvSpPr>
          <p:nvPr>
            <p:ph idx="1"/>
          </p:nvPr>
        </p:nvSpPr>
        <p:spPr/>
        <p:txBody>
          <a:bodyPr/>
          <a:lstStyle/>
          <a:p>
            <a:r>
              <a:rPr lang="en-US" sz="2300" dirty="0"/>
              <a:t> </a:t>
            </a:r>
            <a:r>
              <a:rPr lang="en-US" dirty="0"/>
              <a:t>The </a:t>
            </a:r>
            <a:r>
              <a:rPr lang="en-US" dirty="0" err="1"/>
              <a:t>ED</a:t>
            </a:r>
            <a:r>
              <a:rPr lang="en-US" i="1" dirty="0" err="1"/>
              <a:t>Facts</a:t>
            </a:r>
            <a:r>
              <a:rPr lang="en-US" dirty="0"/>
              <a:t> APR tool has the following adaptable functionality</a:t>
            </a:r>
          </a:p>
          <a:p>
            <a:pPr lvl="1"/>
            <a:r>
              <a:rPr lang="en-US" dirty="0"/>
              <a:t>Content – The indicators or questions are specific to the APR</a:t>
            </a:r>
          </a:p>
          <a:p>
            <a:pPr lvl="1"/>
            <a:r>
              <a:rPr lang="en-US" dirty="0"/>
              <a:t>Workflow – The movement of the APR (a) between the states and ED and (b) within ED during the review process is specific to the APR</a:t>
            </a:r>
          </a:p>
          <a:p>
            <a:pPr lvl="1"/>
            <a:r>
              <a:rPr lang="en-US" dirty="0"/>
              <a:t>Source data – In addition to states responding to indicators and questions through the APR interface, data can be loaded into the APR</a:t>
            </a:r>
          </a:p>
          <a:p>
            <a:pPr lvl="1"/>
            <a:r>
              <a:rPr lang="en-US" dirty="0"/>
              <a:t>Business rules – Each APR has a set of business rules</a:t>
            </a:r>
          </a:p>
          <a:p>
            <a:pPr lvl="1"/>
            <a:r>
              <a:rPr lang="en-US" dirty="0"/>
              <a:t>Output – Each APR can have different reports for the state submitters and for the program office</a:t>
            </a:r>
          </a:p>
          <a:p>
            <a:r>
              <a:rPr lang="en-US" dirty="0"/>
              <a:t>The </a:t>
            </a:r>
            <a:r>
              <a:rPr lang="en-US" dirty="0" err="1"/>
              <a:t>ED</a:t>
            </a:r>
            <a:r>
              <a:rPr lang="en-US" i="1" dirty="0" err="1"/>
              <a:t>Facts</a:t>
            </a:r>
            <a:r>
              <a:rPr lang="en-US" dirty="0"/>
              <a:t> APR tool is being built using Appian</a:t>
            </a:r>
          </a:p>
          <a:p>
            <a:pPr lvl="1"/>
            <a:endParaRPr lang="en-US" dirty="0"/>
          </a:p>
          <a:p>
            <a:endParaRPr lang="en-US" dirty="0"/>
          </a:p>
        </p:txBody>
      </p:sp>
      <p:sp>
        <p:nvSpPr>
          <p:cNvPr id="4" name="Slide Number Placeholder 3">
            <a:extLst>
              <a:ext uri="{FF2B5EF4-FFF2-40B4-BE49-F238E27FC236}">
                <a16:creationId xmlns:a16="http://schemas.microsoft.com/office/drawing/2014/main" id="{60F2306D-BF75-41F5-BEC8-04839F6017A8}"/>
              </a:ext>
            </a:extLst>
          </p:cNvPr>
          <p:cNvSpPr>
            <a:spLocks noGrp="1"/>
          </p:cNvSpPr>
          <p:nvPr>
            <p:ph type="sldNum" sz="quarter" idx="4"/>
          </p:nvPr>
        </p:nvSpPr>
        <p:spPr/>
        <p:txBody>
          <a:bodyPr/>
          <a:lstStyle/>
          <a:p>
            <a:fld id="{8B753B17-1229-47A4-BBB2-A02D5F84107F}" type="slidenum">
              <a:rPr lang="en-US" smtClean="0"/>
              <a:pPr/>
              <a:t>5</a:t>
            </a:fld>
            <a:endParaRPr lang="en-US" dirty="0"/>
          </a:p>
        </p:txBody>
      </p:sp>
    </p:spTree>
    <p:extLst>
      <p:ext uri="{BB962C8B-B14F-4D97-AF65-F5344CB8AC3E}">
        <p14:creationId xmlns:p14="http://schemas.microsoft.com/office/powerpoint/2010/main" val="108681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26BA-1F61-4DF0-99DF-B94898E98579}"/>
              </a:ext>
            </a:extLst>
          </p:cNvPr>
          <p:cNvSpPr>
            <a:spLocks noGrp="1"/>
          </p:cNvSpPr>
          <p:nvPr>
            <p:ph type="title"/>
          </p:nvPr>
        </p:nvSpPr>
        <p:spPr/>
        <p:txBody>
          <a:bodyPr/>
          <a:lstStyle/>
          <a:p>
            <a:r>
              <a:rPr lang="en-US" dirty="0"/>
              <a:t>Project Status</a:t>
            </a:r>
          </a:p>
        </p:txBody>
      </p:sp>
      <p:sp>
        <p:nvSpPr>
          <p:cNvPr id="3" name="Content Placeholder 2">
            <a:extLst>
              <a:ext uri="{FF2B5EF4-FFF2-40B4-BE49-F238E27FC236}">
                <a16:creationId xmlns:a16="http://schemas.microsoft.com/office/drawing/2014/main" id="{D17BD837-F8F6-4C08-AFC2-0B536203EC94}"/>
              </a:ext>
            </a:extLst>
          </p:cNvPr>
          <p:cNvSpPr>
            <a:spLocks noGrp="1"/>
          </p:cNvSpPr>
          <p:nvPr>
            <p:ph idx="1"/>
          </p:nvPr>
        </p:nvSpPr>
        <p:spPr/>
        <p:txBody>
          <a:bodyPr/>
          <a:lstStyle/>
          <a:p>
            <a:r>
              <a:rPr lang="en-US" dirty="0"/>
              <a:t>Pilot is in development for the Consolidated State Performance Report (CSPR)</a:t>
            </a:r>
          </a:p>
          <a:p>
            <a:r>
              <a:rPr lang="en-US" dirty="0"/>
              <a:t>Currently in requirements gathering stage for IDEA APRs</a:t>
            </a:r>
          </a:p>
          <a:p>
            <a:r>
              <a:rPr lang="en-US" dirty="0"/>
              <a:t>Part B and Part C Templates (Collection Tool) will be available by October 1, 2019</a:t>
            </a:r>
          </a:p>
          <a:p>
            <a:endParaRPr lang="en-US" dirty="0"/>
          </a:p>
        </p:txBody>
      </p:sp>
      <p:sp>
        <p:nvSpPr>
          <p:cNvPr id="4" name="Slide Number Placeholder 3">
            <a:extLst>
              <a:ext uri="{FF2B5EF4-FFF2-40B4-BE49-F238E27FC236}">
                <a16:creationId xmlns:a16="http://schemas.microsoft.com/office/drawing/2014/main" id="{B6E393FA-5CC5-4131-91D3-7EA30C86194D}"/>
              </a:ext>
            </a:extLst>
          </p:cNvPr>
          <p:cNvSpPr>
            <a:spLocks noGrp="1"/>
          </p:cNvSpPr>
          <p:nvPr>
            <p:ph type="sldNum" sz="quarter" idx="4"/>
          </p:nvPr>
        </p:nvSpPr>
        <p:spPr/>
        <p:txBody>
          <a:bodyPr/>
          <a:lstStyle/>
          <a:p>
            <a:fld id="{8B753B17-1229-47A4-BBB2-A02D5F84107F}" type="slidenum">
              <a:rPr lang="en-US" smtClean="0"/>
              <a:pPr/>
              <a:t>6</a:t>
            </a:fld>
            <a:endParaRPr lang="en-US" dirty="0"/>
          </a:p>
        </p:txBody>
      </p:sp>
    </p:spTree>
    <p:extLst>
      <p:ext uri="{BB962C8B-B14F-4D97-AF65-F5344CB8AC3E}">
        <p14:creationId xmlns:p14="http://schemas.microsoft.com/office/powerpoint/2010/main" val="50274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B36E-E557-4C01-A6C2-F72F409EE36F}"/>
              </a:ext>
            </a:extLst>
          </p:cNvPr>
          <p:cNvSpPr>
            <a:spLocks noGrp="1"/>
          </p:cNvSpPr>
          <p:nvPr>
            <p:ph type="title"/>
          </p:nvPr>
        </p:nvSpPr>
        <p:spPr>
          <a:xfrm>
            <a:off x="838200" y="365125"/>
            <a:ext cx="10515600" cy="1325563"/>
          </a:xfrm>
        </p:spPr>
        <p:txBody>
          <a:bodyPr/>
          <a:lstStyle/>
          <a:p>
            <a:r>
              <a:rPr lang="en-US"/>
              <a:t>Login Page</a:t>
            </a:r>
            <a:endParaRPr lang="en-US" dirty="0"/>
          </a:p>
        </p:txBody>
      </p:sp>
      <p:sp>
        <p:nvSpPr>
          <p:cNvPr id="4" name="Slide Number Placeholder 3">
            <a:extLst>
              <a:ext uri="{FF2B5EF4-FFF2-40B4-BE49-F238E27FC236}">
                <a16:creationId xmlns:a16="http://schemas.microsoft.com/office/drawing/2014/main" id="{A6355A54-4D64-404D-B392-88D5CCCC90F4}"/>
              </a:ext>
            </a:extLst>
          </p:cNvPr>
          <p:cNvSpPr>
            <a:spLocks noGrp="1"/>
          </p:cNvSpPr>
          <p:nvPr>
            <p:ph type="sldNum" sz="quarter" idx="4"/>
          </p:nvPr>
        </p:nvSpPr>
        <p:spPr>
          <a:xfrm>
            <a:off x="92250" y="6421795"/>
            <a:ext cx="2743200" cy="365125"/>
          </a:xfrm>
        </p:spPr>
        <p:txBody>
          <a:bodyPr/>
          <a:lstStyle/>
          <a:p>
            <a:fld id="{8B753B17-1229-47A4-BBB2-A02D5F84107F}" type="slidenum">
              <a:rPr lang="en-US" smtClean="0"/>
              <a:pPr/>
              <a:t>7</a:t>
            </a:fld>
            <a:endParaRPr lang="en-US" dirty="0"/>
          </a:p>
        </p:txBody>
      </p:sp>
      <p:pic>
        <p:nvPicPr>
          <p:cNvPr id="5" name="Picture 4" descr="Sample of Login Page">
            <a:extLst>
              <a:ext uri="{FF2B5EF4-FFF2-40B4-BE49-F238E27FC236}">
                <a16:creationId xmlns:a16="http://schemas.microsoft.com/office/drawing/2014/main" id="{F9332E56-6930-460E-B72C-9C4AEBCADED5}"/>
              </a:ext>
            </a:extLst>
          </p:cNvPr>
          <p:cNvPicPr>
            <a:picLocks noChangeAspect="1"/>
          </p:cNvPicPr>
          <p:nvPr/>
        </p:nvPicPr>
        <p:blipFill>
          <a:blip r:embed="rId2"/>
          <a:stretch>
            <a:fillRect/>
          </a:stretch>
        </p:blipFill>
        <p:spPr>
          <a:xfrm>
            <a:off x="1606729" y="1702481"/>
            <a:ext cx="9093621" cy="4708427"/>
          </a:xfrm>
          <a:prstGeom prst="rect">
            <a:avLst/>
          </a:prstGeom>
        </p:spPr>
      </p:pic>
    </p:spTree>
    <p:extLst>
      <p:ext uri="{BB962C8B-B14F-4D97-AF65-F5344CB8AC3E}">
        <p14:creationId xmlns:p14="http://schemas.microsoft.com/office/powerpoint/2010/main" val="393800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B797-B294-41F8-8E52-33A1D284A5BB}"/>
              </a:ext>
            </a:extLst>
          </p:cNvPr>
          <p:cNvSpPr>
            <a:spLocks noGrp="1"/>
          </p:cNvSpPr>
          <p:nvPr>
            <p:ph type="title"/>
          </p:nvPr>
        </p:nvSpPr>
        <p:spPr/>
        <p:txBody>
          <a:bodyPr/>
          <a:lstStyle/>
          <a:p>
            <a:r>
              <a:rPr lang="en-US" dirty="0" err="1"/>
              <a:t>ED</a:t>
            </a:r>
            <a:r>
              <a:rPr lang="en-US" i="1" dirty="0" err="1"/>
              <a:t>Facts</a:t>
            </a:r>
            <a:r>
              <a:rPr lang="en-US" dirty="0"/>
              <a:t> Portal</a:t>
            </a:r>
          </a:p>
        </p:txBody>
      </p:sp>
      <p:sp>
        <p:nvSpPr>
          <p:cNvPr id="4" name="Slide Number Placeholder 3">
            <a:extLst>
              <a:ext uri="{FF2B5EF4-FFF2-40B4-BE49-F238E27FC236}">
                <a16:creationId xmlns:a16="http://schemas.microsoft.com/office/drawing/2014/main" id="{C0E0BA9B-8E88-4782-9A8C-9E6F15A16E8E}"/>
              </a:ext>
            </a:extLst>
          </p:cNvPr>
          <p:cNvSpPr>
            <a:spLocks noGrp="1"/>
          </p:cNvSpPr>
          <p:nvPr>
            <p:ph type="sldNum" sz="quarter" idx="4"/>
          </p:nvPr>
        </p:nvSpPr>
        <p:spPr/>
        <p:txBody>
          <a:bodyPr/>
          <a:lstStyle/>
          <a:p>
            <a:fld id="{8B753B17-1229-47A4-BBB2-A02D5F84107F}" type="slidenum">
              <a:rPr lang="en-US" smtClean="0"/>
              <a:pPr/>
              <a:t>8</a:t>
            </a:fld>
            <a:endParaRPr lang="en-US" dirty="0"/>
          </a:p>
        </p:txBody>
      </p:sp>
      <p:pic>
        <p:nvPicPr>
          <p:cNvPr id="5" name="Picture 4" descr="Front page of EdFacts Portal">
            <a:extLst>
              <a:ext uri="{FF2B5EF4-FFF2-40B4-BE49-F238E27FC236}">
                <a16:creationId xmlns:a16="http://schemas.microsoft.com/office/drawing/2014/main" id="{2B5D72E6-6377-4BC5-AA79-7D13C1A36680}"/>
              </a:ext>
            </a:extLst>
          </p:cNvPr>
          <p:cNvPicPr>
            <a:picLocks noChangeAspect="1"/>
          </p:cNvPicPr>
          <p:nvPr/>
        </p:nvPicPr>
        <p:blipFill>
          <a:blip r:embed="rId2"/>
          <a:stretch>
            <a:fillRect/>
          </a:stretch>
        </p:blipFill>
        <p:spPr>
          <a:xfrm>
            <a:off x="1513110" y="1690689"/>
            <a:ext cx="9350148" cy="4731106"/>
          </a:xfrm>
          <a:prstGeom prst="rect">
            <a:avLst/>
          </a:prstGeom>
        </p:spPr>
      </p:pic>
    </p:spTree>
    <p:extLst>
      <p:ext uri="{BB962C8B-B14F-4D97-AF65-F5344CB8AC3E}">
        <p14:creationId xmlns:p14="http://schemas.microsoft.com/office/powerpoint/2010/main" val="388987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E7295-E98F-4F9E-96E1-2D7DEEE4A564}"/>
              </a:ext>
            </a:extLst>
          </p:cNvPr>
          <p:cNvSpPr>
            <a:spLocks noGrp="1"/>
          </p:cNvSpPr>
          <p:nvPr>
            <p:ph type="title"/>
          </p:nvPr>
        </p:nvSpPr>
        <p:spPr/>
        <p:txBody>
          <a:bodyPr/>
          <a:lstStyle/>
          <a:p>
            <a:r>
              <a:rPr lang="en-US" dirty="0"/>
              <a:t>State Dashboard</a:t>
            </a:r>
          </a:p>
        </p:txBody>
      </p:sp>
      <p:sp>
        <p:nvSpPr>
          <p:cNvPr id="4" name="Slide Number Placeholder 3">
            <a:extLst>
              <a:ext uri="{FF2B5EF4-FFF2-40B4-BE49-F238E27FC236}">
                <a16:creationId xmlns:a16="http://schemas.microsoft.com/office/drawing/2014/main" id="{B53DDDB8-06BA-4417-B4BA-C5871F19D2B7}"/>
              </a:ext>
            </a:extLst>
          </p:cNvPr>
          <p:cNvSpPr>
            <a:spLocks noGrp="1"/>
          </p:cNvSpPr>
          <p:nvPr>
            <p:ph type="sldNum" sz="quarter" idx="4"/>
          </p:nvPr>
        </p:nvSpPr>
        <p:spPr/>
        <p:txBody>
          <a:bodyPr/>
          <a:lstStyle/>
          <a:p>
            <a:fld id="{8B753B17-1229-47A4-BBB2-A02D5F84107F}" type="slidenum">
              <a:rPr lang="en-US" smtClean="0"/>
              <a:pPr/>
              <a:t>9</a:t>
            </a:fld>
            <a:endParaRPr lang="en-US" dirty="0"/>
          </a:p>
        </p:txBody>
      </p:sp>
      <p:grpSp>
        <p:nvGrpSpPr>
          <p:cNvPr id="5" name="Group 4" descr="Picture of State Dashboard ">
            <a:extLst>
              <a:ext uri="{FF2B5EF4-FFF2-40B4-BE49-F238E27FC236}">
                <a16:creationId xmlns:a16="http://schemas.microsoft.com/office/drawing/2014/main" id="{98DC7540-77E7-49A9-B1E0-76F07AC35C42}"/>
              </a:ext>
            </a:extLst>
          </p:cNvPr>
          <p:cNvGrpSpPr/>
          <p:nvPr/>
        </p:nvGrpSpPr>
        <p:grpSpPr>
          <a:xfrm>
            <a:off x="2044336" y="1690688"/>
            <a:ext cx="7774578" cy="4731107"/>
            <a:chOff x="1075641" y="255235"/>
            <a:chExt cx="9278850" cy="6602765"/>
          </a:xfrm>
        </p:grpSpPr>
        <p:pic>
          <p:nvPicPr>
            <p:cNvPr id="6" name="Picture 5" descr="Picture of State Dashboard ">
              <a:extLst>
                <a:ext uri="{FF2B5EF4-FFF2-40B4-BE49-F238E27FC236}">
                  <a16:creationId xmlns:a16="http://schemas.microsoft.com/office/drawing/2014/main" id="{5AEB1885-B8B7-437B-B666-BCEFC010D0B8}"/>
                </a:ext>
              </a:extLst>
            </p:cNvPr>
            <p:cNvPicPr>
              <a:picLocks noChangeAspect="1"/>
            </p:cNvPicPr>
            <p:nvPr/>
          </p:nvPicPr>
          <p:blipFill rotWithShape="1">
            <a:blip r:embed="rId2"/>
            <a:srcRect l="373" t="1051" r="373"/>
            <a:stretch/>
          </p:blipFill>
          <p:spPr>
            <a:xfrm>
              <a:off x="1075641" y="583473"/>
              <a:ext cx="9278849" cy="6274527"/>
            </a:xfrm>
            <a:prstGeom prst="rect">
              <a:avLst/>
            </a:prstGeom>
          </p:spPr>
        </p:pic>
        <p:pic>
          <p:nvPicPr>
            <p:cNvPr id="7" name="Picture 6">
              <a:extLst>
                <a:ext uri="{FF2B5EF4-FFF2-40B4-BE49-F238E27FC236}">
                  <a16:creationId xmlns:a16="http://schemas.microsoft.com/office/drawing/2014/main" id="{AD24A297-E21C-4D3F-8114-256B18B743E2}"/>
                </a:ext>
                <a:ext uri="{C183D7F6-B498-43B3-948B-1728B52AA6E4}">
                  <adec:decorative xmlns:adec="http://schemas.microsoft.com/office/drawing/2017/decorative" val="1"/>
                </a:ext>
              </a:extLst>
            </p:cNvPr>
            <p:cNvPicPr>
              <a:picLocks noChangeAspect="1"/>
            </p:cNvPicPr>
            <p:nvPr/>
          </p:nvPicPr>
          <p:blipFill rotWithShape="1">
            <a:blip r:embed="rId3"/>
            <a:srcRect r="374" b="90064"/>
            <a:stretch/>
          </p:blipFill>
          <p:spPr>
            <a:xfrm>
              <a:off x="1075643" y="255235"/>
              <a:ext cx="9278848" cy="296383"/>
            </a:xfrm>
            <a:prstGeom prst="rect">
              <a:avLst/>
            </a:prstGeom>
          </p:spPr>
        </p:pic>
      </p:grpSp>
    </p:spTree>
    <p:extLst>
      <p:ext uri="{BB962C8B-B14F-4D97-AF65-F5344CB8AC3E}">
        <p14:creationId xmlns:p14="http://schemas.microsoft.com/office/powerpoint/2010/main" val="1093056293"/>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outingTargetFolder xmlns="http://schemas.microsoft.com/sharepoint/v3" xsi:nil="true"/>
    <Document_x0020_Purpose xmlns="75b8f200-01bb-4893-a3c4-f3a17e332d98" xsi:nil="true"/>
    <_dlc_DocId xmlns="b7635ab0-52e7-4e33-aa76-893cd120ef45">DNVT47QTA7NQ-161-307997</_dlc_DocId>
    <_dlc_DocIdUrl xmlns="b7635ab0-52e7-4e33-aa76-893cd120ef45">
      <Url>https://sharepoint.aemcorp.com/ed/etss/_layouts/15/DocIdRedir.aspx?ID=DNVT47QTA7NQ-161-307997</Url>
      <Description>DNVT47QTA7NQ-161-307997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6B683403698AA4D9D0BCF79F4D02A46" ma:contentTypeVersion="6" ma:contentTypeDescription="Create a new document." ma:contentTypeScope="" ma:versionID="199ce19037b3febe0ddd8d53795555b5">
  <xsd:schema xmlns:xsd="http://www.w3.org/2001/XMLSchema" xmlns:xs="http://www.w3.org/2001/XMLSchema" xmlns:p="http://schemas.microsoft.com/office/2006/metadata/properties" xmlns:ns1="http://schemas.microsoft.com/sharepoint/v3" xmlns:ns2="b7635ab0-52e7-4e33-aa76-893cd120ef45" xmlns:ns3="75b8f200-01bb-4893-a3c4-f3a17e332d98" targetNamespace="http://schemas.microsoft.com/office/2006/metadata/properties" ma:root="true" ma:fieldsID="2cbcd85c175d0214924c5aa48040741a" ns1:_="" ns2:_="" ns3:_="">
    <xsd:import namespace="http://schemas.microsoft.com/sharepoint/v3"/>
    <xsd:import namespace="b7635ab0-52e7-4e33-aa76-893cd120ef45"/>
    <xsd:import namespace="75b8f200-01bb-4893-a3c4-f3a17e332d98"/>
    <xsd:element name="properties">
      <xsd:complexType>
        <xsd:sequence>
          <xsd:element name="documentManagement">
            <xsd:complexType>
              <xsd:all>
                <xsd:element ref="ns2:_dlc_DocId" minOccurs="0"/>
                <xsd:element ref="ns2:_dlc_DocIdUrl" minOccurs="0"/>
                <xsd:element ref="ns2:_dlc_DocIdPersistId" minOccurs="0"/>
                <xsd:element ref="ns1:RoutingTargetFolder" minOccurs="0"/>
                <xsd:element ref="ns3:Document_x0020_Purpo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TargetFolder" ma:index="13" nillable="true" ma:displayName="Target Folder" ma:hidden="true" ma:internalName="RoutingTargetFold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5b8f200-01bb-4893-a3c4-f3a17e332d98" elementFormDefault="qualified">
    <xsd:import namespace="http://schemas.microsoft.com/office/2006/documentManagement/types"/>
    <xsd:import namespace="http://schemas.microsoft.com/office/infopath/2007/PartnerControls"/>
    <xsd:element name="Document_x0020_Purpose" ma:index="14" nillable="true" ma:displayName="Document Notes" ma:internalName="Document_x0020_Purpo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D6CC2F23-A7BC-4E8C-9999-4D23B9FEC545}">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75b8f200-01bb-4893-a3c4-f3a17e332d98"/>
    <ds:schemaRef ds:uri="b7635ab0-52e7-4e33-aa76-893cd120ef45"/>
  </ds:schemaRefs>
</ds:datastoreItem>
</file>

<file path=customXml/itemProps3.xml><?xml version="1.0" encoding="utf-8"?>
<ds:datastoreItem xmlns:ds="http://schemas.openxmlformats.org/officeDocument/2006/customXml" ds:itemID="{3BFE90FF-3963-43EF-9489-D66B3C4941D3}">
  <ds:schemaRefs>
    <ds:schemaRef ds:uri="http://schemas.microsoft.com/sharepoint/events"/>
  </ds:schemaRefs>
</ds:datastoreItem>
</file>

<file path=customXml/itemProps4.xml><?xml version="1.0" encoding="utf-8"?>
<ds:datastoreItem xmlns:ds="http://schemas.openxmlformats.org/officeDocument/2006/customXml" ds:itemID="{58957742-6044-49A8-A506-3DE435C4F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635ab0-52e7-4e33-aa76-893cd120ef45"/>
    <ds:schemaRef ds:uri="75b8f200-01bb-4893-a3c4-f3a17e332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502</TotalTime>
  <Words>400</Words>
  <Application>Microsoft Office PowerPoint</Application>
  <PresentationFormat>Widescreen</PresentationFormat>
  <Paragraphs>87</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Shonar Bangla</vt:lpstr>
      <vt:lpstr>2017 Leadership Conference </vt:lpstr>
      <vt:lpstr>Office Theme</vt:lpstr>
      <vt:lpstr>New SPP/APR System </vt:lpstr>
      <vt:lpstr>Agenda</vt:lpstr>
      <vt:lpstr>Why Are We Changing?</vt:lpstr>
      <vt:lpstr>Justification</vt:lpstr>
      <vt:lpstr>Overview</vt:lpstr>
      <vt:lpstr>Project Status</vt:lpstr>
      <vt:lpstr>Login Page</vt:lpstr>
      <vt:lpstr>EDFacts Portal</vt:lpstr>
      <vt:lpstr>State Dashboard</vt:lpstr>
      <vt:lpstr>Review/Submit – Prefilled Data</vt:lpstr>
      <vt:lpstr>Review/Submit – Enter Comments</vt:lpstr>
      <vt:lpstr>Review/Submit – Dropdown Selections</vt:lpstr>
      <vt:lpstr>Review/Submit – Invalid Data Type </vt:lpstr>
      <vt:lpstr>Unsaved Changes</vt:lpstr>
      <vt:lpstr>Mark Indicator “Ready to Submit”</vt:lpstr>
      <vt:lpstr>Section in “Ready to Submit” Status</vt:lpstr>
      <vt:lpstr>Indicators Status “Ready to Submit”</vt:lpstr>
      <vt:lpstr>Submit (Certify) APR</vt:lpstr>
      <vt:lpstr>Reports</vt:lpstr>
      <vt:lpstr>Help Tab</vt:lpstr>
      <vt:lpstr>Indicator (Example) – Instructions Page</vt:lpstr>
      <vt:lpstr>Indicator (Example) – Data Page</vt:lpstr>
      <vt:lpstr>Indicator (Example) – Data Page (cont’d)</vt:lpstr>
      <vt:lpstr>Indicator (Example) – Prior FFY Required Actions</vt:lpstr>
      <vt:lpstr>APR Submitted Document (Example)</vt:lpstr>
      <vt:lpstr>Next Steps</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Reed, Jennifer</cp:lastModifiedBy>
  <cp:revision>76</cp:revision>
  <cp:lastPrinted>2017-06-16T19:13:57Z</cp:lastPrinted>
  <dcterms:created xsi:type="dcterms:W3CDTF">2017-05-11T18:26:07Z</dcterms:created>
  <dcterms:modified xsi:type="dcterms:W3CDTF">2019-09-05T22:24:29Z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0x01010036B683403698AA4D9D0BCF79F4D02A46</vt:lpwstr>
  </property>
  <property fmtid="{D5CDD505-2E9C-101B-9397-08002B2CF9AE}" pid="3" name="_dlc_DocIdItemGuid">
    <vt:lpwstr>dee17ca4-061c-4b7f-a8fd-affafc2dec97</vt:lpwstr>
  </property>
</Properties>
</file>