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Override1.xml" ContentType="application/vnd.openxmlformats-officedocument.themeOverrid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4.xml" ContentType="application/vnd.openxmlformats-officedocument.theme+xml"/>
  <Override PartName="/ppt/theme/themeOverride2.xml" ContentType="application/vnd.openxmlformats-officedocument.themeOverrid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5.xml" ContentType="application/vnd.openxmlformats-officedocument.theme+xml"/>
  <Override PartName="/ppt/theme/themeOverride3.xml" ContentType="application/vnd.openxmlformats-officedocument.themeOverrid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 id="2147483701" r:id="rId2"/>
    <p:sldMasterId id="2147483705" r:id="rId3"/>
    <p:sldMasterId id="2147483719" r:id="rId4"/>
    <p:sldMasterId id="2147483733" r:id="rId5"/>
  </p:sldMasterIdLst>
  <p:notesMasterIdLst>
    <p:notesMasterId r:id="rId19"/>
  </p:notesMasterIdLst>
  <p:sldIdLst>
    <p:sldId id="284" r:id="rId6"/>
    <p:sldId id="285" r:id="rId7"/>
    <p:sldId id="286" r:id="rId8"/>
    <p:sldId id="287" r:id="rId9"/>
    <p:sldId id="288" r:id="rId10"/>
    <p:sldId id="289" r:id="rId11"/>
    <p:sldId id="290" r:id="rId12"/>
    <p:sldId id="352" r:id="rId13"/>
    <p:sldId id="292" r:id="rId14"/>
    <p:sldId id="293" r:id="rId15"/>
    <p:sldId id="294" r:id="rId16"/>
    <p:sldId id="295" r:id="rId17"/>
    <p:sldId id="29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DEBAFA-217A-4F02-8D30-B7E3C8593508}" type="doc">
      <dgm:prSet loTypeId="urn:microsoft.com/office/officeart/2005/8/layout/lProcess3" loCatId="process" qsTypeId="urn:microsoft.com/office/officeart/2005/8/quickstyle/simple1" qsCatId="simple" csTypeId="urn:microsoft.com/office/officeart/2005/8/colors/accent2_3" csCatId="accent2" phldr="1"/>
      <dgm:spPr/>
    </dgm:pt>
    <dgm:pt modelId="{7A6D2389-B8E5-4F1F-B869-D88B4F695708}">
      <dgm:prSet phldrT="[Text]"/>
      <dgm:spPr/>
      <dgm:t>
        <a:bodyPr/>
        <a:lstStyle/>
        <a:p>
          <a:r>
            <a:rPr lang="en-US" dirty="0" smtClean="0"/>
            <a:t>Licensure</a:t>
          </a:r>
          <a:endParaRPr lang="en-US" dirty="0"/>
        </a:p>
      </dgm:t>
    </dgm:pt>
    <dgm:pt modelId="{5953C053-0CFD-41A3-8B63-48B2B22F1714}" type="parTrans" cxnId="{1DD5CB5E-D3DA-4F78-BEEF-727492DFB5F4}">
      <dgm:prSet/>
      <dgm:spPr/>
      <dgm:t>
        <a:bodyPr/>
        <a:lstStyle/>
        <a:p>
          <a:endParaRPr lang="en-US"/>
        </a:p>
      </dgm:t>
    </dgm:pt>
    <dgm:pt modelId="{F678F38B-A2F7-4B26-909F-8A86CB03438C}" type="sibTrans" cxnId="{1DD5CB5E-D3DA-4F78-BEEF-727492DFB5F4}">
      <dgm:prSet/>
      <dgm:spPr/>
      <dgm:t>
        <a:bodyPr/>
        <a:lstStyle/>
        <a:p>
          <a:endParaRPr lang="en-US"/>
        </a:p>
      </dgm:t>
    </dgm:pt>
    <dgm:pt modelId="{AA4684A0-038C-48D9-9432-BC14C1A716CC}">
      <dgm:prSet/>
      <dgm:spPr/>
      <dgm:t>
        <a:bodyPr/>
        <a:lstStyle/>
        <a:p>
          <a:r>
            <a:rPr lang="en-US" dirty="0" smtClean="0"/>
            <a:t>Program Approval</a:t>
          </a:r>
        </a:p>
      </dgm:t>
    </dgm:pt>
    <dgm:pt modelId="{1786FC9C-2303-440E-A883-3CB1ADE1A171}" type="parTrans" cxnId="{BCD4C0F4-F229-4997-BA36-3587D5F34A20}">
      <dgm:prSet/>
      <dgm:spPr/>
      <dgm:t>
        <a:bodyPr/>
        <a:lstStyle/>
        <a:p>
          <a:endParaRPr lang="en-US"/>
        </a:p>
      </dgm:t>
    </dgm:pt>
    <dgm:pt modelId="{793752C8-7D22-4452-8637-8789E9EB179E}" type="sibTrans" cxnId="{BCD4C0F4-F229-4997-BA36-3587D5F34A20}">
      <dgm:prSet/>
      <dgm:spPr/>
      <dgm:t>
        <a:bodyPr/>
        <a:lstStyle/>
        <a:p>
          <a:endParaRPr lang="en-US"/>
        </a:p>
      </dgm:t>
    </dgm:pt>
    <dgm:pt modelId="{D46C9792-40FD-4BB3-B5E0-D36F9B26E726}">
      <dgm:prSet/>
      <dgm:spPr/>
      <dgm:t>
        <a:bodyPr/>
        <a:lstStyle/>
        <a:p>
          <a:r>
            <a:rPr lang="en-US" dirty="0" smtClean="0"/>
            <a:t>Data Collection, Analysis, and Reporting</a:t>
          </a:r>
        </a:p>
      </dgm:t>
    </dgm:pt>
    <dgm:pt modelId="{9DB45B5C-12B1-4173-A7C2-60988D2C9864}" type="parTrans" cxnId="{1D6E626A-5477-475C-9054-69E750827943}">
      <dgm:prSet/>
      <dgm:spPr/>
      <dgm:t>
        <a:bodyPr/>
        <a:lstStyle/>
        <a:p>
          <a:endParaRPr lang="en-US"/>
        </a:p>
      </dgm:t>
    </dgm:pt>
    <dgm:pt modelId="{13D15161-EBD8-4347-86B6-124FFAB86D84}" type="sibTrans" cxnId="{1D6E626A-5477-475C-9054-69E750827943}">
      <dgm:prSet/>
      <dgm:spPr/>
      <dgm:t>
        <a:bodyPr/>
        <a:lstStyle/>
        <a:p>
          <a:endParaRPr lang="en-US"/>
        </a:p>
      </dgm:t>
    </dgm:pt>
    <dgm:pt modelId="{E41FA836-8291-41AC-A1ED-CA94D74A452F}">
      <dgm:prSet phldrT="[Text]"/>
      <dgm:spPr/>
      <dgm:t>
        <a:bodyPr/>
        <a:lstStyle/>
        <a:p>
          <a:r>
            <a:rPr lang="en-US" dirty="0" smtClean="0"/>
            <a:t>four recommendations</a:t>
          </a:r>
          <a:endParaRPr lang="en-US" dirty="0"/>
        </a:p>
      </dgm:t>
    </dgm:pt>
    <dgm:pt modelId="{977E4CFB-E33C-45FE-A4DF-566C183AA289}" type="parTrans" cxnId="{608CBC63-7582-4C8C-88A3-78608742A36F}">
      <dgm:prSet/>
      <dgm:spPr/>
      <dgm:t>
        <a:bodyPr/>
        <a:lstStyle/>
        <a:p>
          <a:endParaRPr lang="en-US"/>
        </a:p>
      </dgm:t>
    </dgm:pt>
    <dgm:pt modelId="{3F098E18-A6D8-4B38-94CE-E6C900308F20}" type="sibTrans" cxnId="{608CBC63-7582-4C8C-88A3-78608742A36F}">
      <dgm:prSet/>
      <dgm:spPr/>
      <dgm:t>
        <a:bodyPr/>
        <a:lstStyle/>
        <a:p>
          <a:endParaRPr lang="en-US"/>
        </a:p>
      </dgm:t>
    </dgm:pt>
    <dgm:pt modelId="{1D14D26D-0D71-422A-AA92-EDF36A8F3265}">
      <dgm:prSet/>
      <dgm:spPr/>
      <dgm:t>
        <a:bodyPr/>
        <a:lstStyle/>
        <a:p>
          <a:r>
            <a:rPr lang="en-US" dirty="0" smtClean="0"/>
            <a:t>four recommendations</a:t>
          </a:r>
        </a:p>
      </dgm:t>
    </dgm:pt>
    <dgm:pt modelId="{03006869-E87C-424C-A532-D08C837954CD}" type="parTrans" cxnId="{55701592-5B2D-4743-849B-FD6A6726EB8A}">
      <dgm:prSet/>
      <dgm:spPr/>
      <dgm:t>
        <a:bodyPr/>
        <a:lstStyle/>
        <a:p>
          <a:endParaRPr lang="en-US"/>
        </a:p>
      </dgm:t>
    </dgm:pt>
    <dgm:pt modelId="{FAE07A52-ECB4-447B-AAE4-4ED5EEDA8CD2}" type="sibTrans" cxnId="{55701592-5B2D-4743-849B-FD6A6726EB8A}">
      <dgm:prSet/>
      <dgm:spPr/>
      <dgm:t>
        <a:bodyPr/>
        <a:lstStyle/>
        <a:p>
          <a:endParaRPr lang="en-US"/>
        </a:p>
      </dgm:t>
    </dgm:pt>
    <dgm:pt modelId="{7FB6E6B8-F531-4D05-B568-A523D3BD4F72}">
      <dgm:prSet/>
      <dgm:spPr/>
      <dgm:t>
        <a:bodyPr/>
        <a:lstStyle/>
        <a:p>
          <a:r>
            <a:rPr lang="en-US" dirty="0" smtClean="0"/>
            <a:t>two recommendations</a:t>
          </a:r>
        </a:p>
      </dgm:t>
    </dgm:pt>
    <dgm:pt modelId="{14EDF83E-3759-4303-86DB-A1E9DD0138E8}" type="parTrans" cxnId="{3F37B042-D934-4981-AE3D-89D7C336CA55}">
      <dgm:prSet/>
      <dgm:spPr/>
      <dgm:t>
        <a:bodyPr/>
        <a:lstStyle/>
        <a:p>
          <a:endParaRPr lang="en-US"/>
        </a:p>
      </dgm:t>
    </dgm:pt>
    <dgm:pt modelId="{3194CB50-67AB-4690-8F89-BB8F3E53E542}" type="sibTrans" cxnId="{3F37B042-D934-4981-AE3D-89D7C336CA55}">
      <dgm:prSet/>
      <dgm:spPr/>
      <dgm:t>
        <a:bodyPr/>
        <a:lstStyle/>
        <a:p>
          <a:endParaRPr lang="en-US"/>
        </a:p>
      </dgm:t>
    </dgm:pt>
    <dgm:pt modelId="{45BD0561-6C19-4EEF-AEFA-0F493BD221BA}" type="pres">
      <dgm:prSet presAssocID="{3EDEBAFA-217A-4F02-8D30-B7E3C8593508}" presName="Name0" presStyleCnt="0">
        <dgm:presLayoutVars>
          <dgm:chPref val="3"/>
          <dgm:dir/>
          <dgm:animLvl val="lvl"/>
          <dgm:resizeHandles/>
        </dgm:presLayoutVars>
      </dgm:prSet>
      <dgm:spPr/>
    </dgm:pt>
    <dgm:pt modelId="{EDA2066B-F88E-4C23-B3CB-9A64FA115AF8}" type="pres">
      <dgm:prSet presAssocID="{7A6D2389-B8E5-4F1F-B869-D88B4F695708}" presName="horFlow" presStyleCnt="0"/>
      <dgm:spPr/>
    </dgm:pt>
    <dgm:pt modelId="{FE024D5F-C510-4917-AF84-3D3DBEC46DE6}" type="pres">
      <dgm:prSet presAssocID="{7A6D2389-B8E5-4F1F-B869-D88B4F695708}" presName="bigChev" presStyleLbl="node1" presStyleIdx="0" presStyleCnt="3"/>
      <dgm:spPr/>
      <dgm:t>
        <a:bodyPr/>
        <a:lstStyle/>
        <a:p>
          <a:endParaRPr lang="en-US"/>
        </a:p>
      </dgm:t>
    </dgm:pt>
    <dgm:pt modelId="{76EB51AC-EBE8-47E5-8547-10C7685DCC30}" type="pres">
      <dgm:prSet presAssocID="{977E4CFB-E33C-45FE-A4DF-566C183AA289}" presName="parTrans" presStyleCnt="0"/>
      <dgm:spPr/>
    </dgm:pt>
    <dgm:pt modelId="{2BB589CA-36CB-45F7-AF63-5C919645A125}" type="pres">
      <dgm:prSet presAssocID="{E41FA836-8291-41AC-A1ED-CA94D74A452F}" presName="node" presStyleLbl="alignAccFollowNode1" presStyleIdx="0" presStyleCnt="3">
        <dgm:presLayoutVars>
          <dgm:bulletEnabled val="1"/>
        </dgm:presLayoutVars>
      </dgm:prSet>
      <dgm:spPr/>
      <dgm:t>
        <a:bodyPr/>
        <a:lstStyle/>
        <a:p>
          <a:endParaRPr lang="en-US"/>
        </a:p>
      </dgm:t>
    </dgm:pt>
    <dgm:pt modelId="{52549837-E42A-45D2-9C77-C2223F90FCEB}" type="pres">
      <dgm:prSet presAssocID="{7A6D2389-B8E5-4F1F-B869-D88B4F695708}" presName="vSp" presStyleCnt="0"/>
      <dgm:spPr/>
    </dgm:pt>
    <dgm:pt modelId="{82160F50-DFED-4C42-A467-5990FCBE4EDF}" type="pres">
      <dgm:prSet presAssocID="{AA4684A0-038C-48D9-9432-BC14C1A716CC}" presName="horFlow" presStyleCnt="0"/>
      <dgm:spPr/>
    </dgm:pt>
    <dgm:pt modelId="{4DD863A0-8ECE-449D-BD88-D2F47B9A4031}" type="pres">
      <dgm:prSet presAssocID="{AA4684A0-038C-48D9-9432-BC14C1A716CC}" presName="bigChev" presStyleLbl="node1" presStyleIdx="1" presStyleCnt="3"/>
      <dgm:spPr/>
      <dgm:t>
        <a:bodyPr/>
        <a:lstStyle/>
        <a:p>
          <a:endParaRPr lang="en-US"/>
        </a:p>
      </dgm:t>
    </dgm:pt>
    <dgm:pt modelId="{4D627611-F2EF-43C6-987C-2CF30AC048E8}" type="pres">
      <dgm:prSet presAssocID="{03006869-E87C-424C-A532-D08C837954CD}" presName="parTrans" presStyleCnt="0"/>
      <dgm:spPr/>
    </dgm:pt>
    <dgm:pt modelId="{F88117EA-D6F6-4675-8DD3-73978C2FBEFE}" type="pres">
      <dgm:prSet presAssocID="{1D14D26D-0D71-422A-AA92-EDF36A8F3265}" presName="node" presStyleLbl="alignAccFollowNode1" presStyleIdx="1" presStyleCnt="3">
        <dgm:presLayoutVars>
          <dgm:bulletEnabled val="1"/>
        </dgm:presLayoutVars>
      </dgm:prSet>
      <dgm:spPr/>
      <dgm:t>
        <a:bodyPr/>
        <a:lstStyle/>
        <a:p>
          <a:endParaRPr lang="en-US"/>
        </a:p>
      </dgm:t>
    </dgm:pt>
    <dgm:pt modelId="{792AC4E1-9CEF-4C1E-B6BA-7325D09CB75F}" type="pres">
      <dgm:prSet presAssocID="{AA4684A0-038C-48D9-9432-BC14C1A716CC}" presName="vSp" presStyleCnt="0"/>
      <dgm:spPr/>
    </dgm:pt>
    <dgm:pt modelId="{F675EA35-1A63-4688-8D59-D1BE11DFF439}" type="pres">
      <dgm:prSet presAssocID="{D46C9792-40FD-4BB3-B5E0-D36F9B26E726}" presName="horFlow" presStyleCnt="0"/>
      <dgm:spPr/>
    </dgm:pt>
    <dgm:pt modelId="{C78456A8-4299-4E45-9D8D-796D796CD11A}" type="pres">
      <dgm:prSet presAssocID="{D46C9792-40FD-4BB3-B5E0-D36F9B26E726}" presName="bigChev" presStyleLbl="node1" presStyleIdx="2" presStyleCnt="3"/>
      <dgm:spPr/>
      <dgm:t>
        <a:bodyPr/>
        <a:lstStyle/>
        <a:p>
          <a:endParaRPr lang="en-US"/>
        </a:p>
      </dgm:t>
    </dgm:pt>
    <dgm:pt modelId="{80496092-44F7-4E84-A02D-B442B81BE2F9}" type="pres">
      <dgm:prSet presAssocID="{14EDF83E-3759-4303-86DB-A1E9DD0138E8}" presName="parTrans" presStyleCnt="0"/>
      <dgm:spPr/>
    </dgm:pt>
    <dgm:pt modelId="{D985CFDA-4C95-4B2D-A829-95F26B1C058A}" type="pres">
      <dgm:prSet presAssocID="{7FB6E6B8-F531-4D05-B568-A523D3BD4F72}" presName="node" presStyleLbl="alignAccFollowNode1" presStyleIdx="2" presStyleCnt="3">
        <dgm:presLayoutVars>
          <dgm:bulletEnabled val="1"/>
        </dgm:presLayoutVars>
      </dgm:prSet>
      <dgm:spPr/>
      <dgm:t>
        <a:bodyPr/>
        <a:lstStyle/>
        <a:p>
          <a:endParaRPr lang="en-US"/>
        </a:p>
      </dgm:t>
    </dgm:pt>
  </dgm:ptLst>
  <dgm:cxnLst>
    <dgm:cxn modelId="{55701592-5B2D-4743-849B-FD6A6726EB8A}" srcId="{AA4684A0-038C-48D9-9432-BC14C1A716CC}" destId="{1D14D26D-0D71-422A-AA92-EDF36A8F3265}" srcOrd="0" destOrd="0" parTransId="{03006869-E87C-424C-A532-D08C837954CD}" sibTransId="{FAE07A52-ECB4-447B-AAE4-4ED5EEDA8CD2}"/>
    <dgm:cxn modelId="{502BCE97-CCDF-468C-8067-10EFDAFC6A89}" type="presOf" srcId="{AA4684A0-038C-48D9-9432-BC14C1A716CC}" destId="{4DD863A0-8ECE-449D-BD88-D2F47B9A4031}" srcOrd="0" destOrd="0" presId="urn:microsoft.com/office/officeart/2005/8/layout/lProcess3"/>
    <dgm:cxn modelId="{1DD5CB5E-D3DA-4F78-BEEF-727492DFB5F4}" srcId="{3EDEBAFA-217A-4F02-8D30-B7E3C8593508}" destId="{7A6D2389-B8E5-4F1F-B869-D88B4F695708}" srcOrd="0" destOrd="0" parTransId="{5953C053-0CFD-41A3-8B63-48B2B22F1714}" sibTransId="{F678F38B-A2F7-4B26-909F-8A86CB03438C}"/>
    <dgm:cxn modelId="{147FF825-02F7-4878-9775-CA9CE2E059EB}" type="presOf" srcId="{7A6D2389-B8E5-4F1F-B869-D88B4F695708}" destId="{FE024D5F-C510-4917-AF84-3D3DBEC46DE6}" srcOrd="0" destOrd="0" presId="urn:microsoft.com/office/officeart/2005/8/layout/lProcess3"/>
    <dgm:cxn modelId="{93DC6FEC-4688-47A1-9002-F9D4BBAF8257}" type="presOf" srcId="{7FB6E6B8-F531-4D05-B568-A523D3BD4F72}" destId="{D985CFDA-4C95-4B2D-A829-95F26B1C058A}" srcOrd="0" destOrd="0" presId="urn:microsoft.com/office/officeart/2005/8/layout/lProcess3"/>
    <dgm:cxn modelId="{BCD4C0F4-F229-4997-BA36-3587D5F34A20}" srcId="{3EDEBAFA-217A-4F02-8D30-B7E3C8593508}" destId="{AA4684A0-038C-48D9-9432-BC14C1A716CC}" srcOrd="1" destOrd="0" parTransId="{1786FC9C-2303-440E-A883-3CB1ADE1A171}" sibTransId="{793752C8-7D22-4452-8637-8789E9EB179E}"/>
    <dgm:cxn modelId="{590E7C20-88F9-4D3A-B3B6-7A08A28F6909}" type="presOf" srcId="{3EDEBAFA-217A-4F02-8D30-B7E3C8593508}" destId="{45BD0561-6C19-4EEF-AEFA-0F493BD221BA}" srcOrd="0" destOrd="0" presId="urn:microsoft.com/office/officeart/2005/8/layout/lProcess3"/>
    <dgm:cxn modelId="{608CBC63-7582-4C8C-88A3-78608742A36F}" srcId="{7A6D2389-B8E5-4F1F-B869-D88B4F695708}" destId="{E41FA836-8291-41AC-A1ED-CA94D74A452F}" srcOrd="0" destOrd="0" parTransId="{977E4CFB-E33C-45FE-A4DF-566C183AA289}" sibTransId="{3F098E18-A6D8-4B38-94CE-E6C900308F20}"/>
    <dgm:cxn modelId="{B9F9A343-F2B3-4E5D-884C-0095265197CE}" type="presOf" srcId="{E41FA836-8291-41AC-A1ED-CA94D74A452F}" destId="{2BB589CA-36CB-45F7-AF63-5C919645A125}" srcOrd="0" destOrd="0" presId="urn:microsoft.com/office/officeart/2005/8/layout/lProcess3"/>
    <dgm:cxn modelId="{1D6E626A-5477-475C-9054-69E750827943}" srcId="{3EDEBAFA-217A-4F02-8D30-B7E3C8593508}" destId="{D46C9792-40FD-4BB3-B5E0-D36F9B26E726}" srcOrd="2" destOrd="0" parTransId="{9DB45B5C-12B1-4173-A7C2-60988D2C9864}" sibTransId="{13D15161-EBD8-4347-86B6-124FFAB86D84}"/>
    <dgm:cxn modelId="{3F37B042-D934-4981-AE3D-89D7C336CA55}" srcId="{D46C9792-40FD-4BB3-B5E0-D36F9B26E726}" destId="{7FB6E6B8-F531-4D05-B568-A523D3BD4F72}" srcOrd="0" destOrd="0" parTransId="{14EDF83E-3759-4303-86DB-A1E9DD0138E8}" sibTransId="{3194CB50-67AB-4690-8F89-BB8F3E53E542}"/>
    <dgm:cxn modelId="{D7148E72-5A55-4859-89DE-4D230E6F7D1C}" type="presOf" srcId="{D46C9792-40FD-4BB3-B5E0-D36F9B26E726}" destId="{C78456A8-4299-4E45-9D8D-796D796CD11A}" srcOrd="0" destOrd="0" presId="urn:microsoft.com/office/officeart/2005/8/layout/lProcess3"/>
    <dgm:cxn modelId="{18B5AC6F-1E82-4E69-8C02-2EF4BF15C7AA}" type="presOf" srcId="{1D14D26D-0D71-422A-AA92-EDF36A8F3265}" destId="{F88117EA-D6F6-4675-8DD3-73978C2FBEFE}" srcOrd="0" destOrd="0" presId="urn:microsoft.com/office/officeart/2005/8/layout/lProcess3"/>
    <dgm:cxn modelId="{81568A93-DCF0-4490-AFE8-230CB6A1B01A}" type="presParOf" srcId="{45BD0561-6C19-4EEF-AEFA-0F493BD221BA}" destId="{EDA2066B-F88E-4C23-B3CB-9A64FA115AF8}" srcOrd="0" destOrd="0" presId="urn:microsoft.com/office/officeart/2005/8/layout/lProcess3"/>
    <dgm:cxn modelId="{A7A26D06-ADBB-4C2D-99E9-AE96314CFFBC}" type="presParOf" srcId="{EDA2066B-F88E-4C23-B3CB-9A64FA115AF8}" destId="{FE024D5F-C510-4917-AF84-3D3DBEC46DE6}" srcOrd="0" destOrd="0" presId="urn:microsoft.com/office/officeart/2005/8/layout/lProcess3"/>
    <dgm:cxn modelId="{03DFDAE5-3CA0-4DA3-B234-2CF27B83A0EE}" type="presParOf" srcId="{EDA2066B-F88E-4C23-B3CB-9A64FA115AF8}" destId="{76EB51AC-EBE8-47E5-8547-10C7685DCC30}" srcOrd="1" destOrd="0" presId="urn:microsoft.com/office/officeart/2005/8/layout/lProcess3"/>
    <dgm:cxn modelId="{C29B7AEF-66A0-4E21-A2A9-9A47C4E844DF}" type="presParOf" srcId="{EDA2066B-F88E-4C23-B3CB-9A64FA115AF8}" destId="{2BB589CA-36CB-45F7-AF63-5C919645A125}" srcOrd="2" destOrd="0" presId="urn:microsoft.com/office/officeart/2005/8/layout/lProcess3"/>
    <dgm:cxn modelId="{CFFB2043-5E4A-4C01-B21D-3CF3976D7DDB}" type="presParOf" srcId="{45BD0561-6C19-4EEF-AEFA-0F493BD221BA}" destId="{52549837-E42A-45D2-9C77-C2223F90FCEB}" srcOrd="1" destOrd="0" presId="urn:microsoft.com/office/officeart/2005/8/layout/lProcess3"/>
    <dgm:cxn modelId="{EA9BCE04-FB18-4390-A8BA-F01CF87C14D6}" type="presParOf" srcId="{45BD0561-6C19-4EEF-AEFA-0F493BD221BA}" destId="{82160F50-DFED-4C42-A467-5990FCBE4EDF}" srcOrd="2" destOrd="0" presId="urn:microsoft.com/office/officeart/2005/8/layout/lProcess3"/>
    <dgm:cxn modelId="{4C896233-D4A8-4AD2-BA07-A97E191507CA}" type="presParOf" srcId="{82160F50-DFED-4C42-A467-5990FCBE4EDF}" destId="{4DD863A0-8ECE-449D-BD88-D2F47B9A4031}" srcOrd="0" destOrd="0" presId="urn:microsoft.com/office/officeart/2005/8/layout/lProcess3"/>
    <dgm:cxn modelId="{D78A20D9-D42E-4E8F-9CF8-2287C20B6C5E}" type="presParOf" srcId="{82160F50-DFED-4C42-A467-5990FCBE4EDF}" destId="{4D627611-F2EF-43C6-987C-2CF30AC048E8}" srcOrd="1" destOrd="0" presId="urn:microsoft.com/office/officeart/2005/8/layout/lProcess3"/>
    <dgm:cxn modelId="{A959C622-6D14-4727-8DA5-28336A606889}" type="presParOf" srcId="{82160F50-DFED-4C42-A467-5990FCBE4EDF}" destId="{F88117EA-D6F6-4675-8DD3-73978C2FBEFE}" srcOrd="2" destOrd="0" presId="urn:microsoft.com/office/officeart/2005/8/layout/lProcess3"/>
    <dgm:cxn modelId="{7F0953F6-35A2-4141-8E20-AFF9DDF4F1FF}" type="presParOf" srcId="{45BD0561-6C19-4EEF-AEFA-0F493BD221BA}" destId="{792AC4E1-9CEF-4C1E-B6BA-7325D09CB75F}" srcOrd="3" destOrd="0" presId="urn:microsoft.com/office/officeart/2005/8/layout/lProcess3"/>
    <dgm:cxn modelId="{BA480758-B427-4488-8691-7F545A5B176B}" type="presParOf" srcId="{45BD0561-6C19-4EEF-AEFA-0F493BD221BA}" destId="{F675EA35-1A63-4688-8D59-D1BE11DFF439}" srcOrd="4" destOrd="0" presId="urn:microsoft.com/office/officeart/2005/8/layout/lProcess3"/>
    <dgm:cxn modelId="{DCC8599A-6359-41ED-A26D-025F70CB7407}" type="presParOf" srcId="{F675EA35-1A63-4688-8D59-D1BE11DFF439}" destId="{C78456A8-4299-4E45-9D8D-796D796CD11A}" srcOrd="0" destOrd="0" presId="urn:microsoft.com/office/officeart/2005/8/layout/lProcess3"/>
    <dgm:cxn modelId="{A1CEEC14-2256-42B0-82E9-1D4C933D8B42}" type="presParOf" srcId="{F675EA35-1A63-4688-8D59-D1BE11DFF439}" destId="{80496092-44F7-4E84-A02D-B442B81BE2F9}" srcOrd="1" destOrd="0" presId="urn:microsoft.com/office/officeart/2005/8/layout/lProcess3"/>
    <dgm:cxn modelId="{387180F0-F196-4490-AC6D-3A851A6F743B}" type="presParOf" srcId="{F675EA35-1A63-4688-8D59-D1BE11DFF439}" destId="{D985CFDA-4C95-4B2D-A829-95F26B1C058A}" srcOrd="2"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024D5F-C510-4917-AF84-3D3DBEC46DE6}">
      <dsp:nvSpPr>
        <dsp:cNvPr id="0" name=""/>
        <dsp:cNvSpPr/>
      </dsp:nvSpPr>
      <dsp:spPr>
        <a:xfrm>
          <a:off x="1177031" y="1241"/>
          <a:ext cx="3721403" cy="1488561"/>
        </a:xfrm>
        <a:prstGeom prst="chevron">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17145" rIns="0" bIns="17145" numCol="1" spcCol="1270" anchor="ctr" anchorCtr="0">
          <a:noAutofit/>
        </a:bodyPr>
        <a:lstStyle/>
        <a:p>
          <a:pPr lvl="0" algn="ctr" defTabSz="1200150">
            <a:lnSpc>
              <a:spcPct val="90000"/>
            </a:lnSpc>
            <a:spcBef>
              <a:spcPct val="0"/>
            </a:spcBef>
            <a:spcAft>
              <a:spcPct val="35000"/>
            </a:spcAft>
          </a:pPr>
          <a:r>
            <a:rPr lang="en-US" sz="2700" kern="1200" dirty="0" smtClean="0"/>
            <a:t>Licensure</a:t>
          </a:r>
          <a:endParaRPr lang="en-US" sz="2700" kern="1200" dirty="0"/>
        </a:p>
      </dsp:txBody>
      <dsp:txXfrm>
        <a:off x="1921312" y="1241"/>
        <a:ext cx="2232842" cy="1488561"/>
      </dsp:txXfrm>
    </dsp:sp>
    <dsp:sp modelId="{2BB589CA-36CB-45F7-AF63-5C919645A125}">
      <dsp:nvSpPr>
        <dsp:cNvPr id="0" name=""/>
        <dsp:cNvSpPr/>
      </dsp:nvSpPr>
      <dsp:spPr>
        <a:xfrm>
          <a:off x="4414653" y="127768"/>
          <a:ext cx="3088765" cy="1235506"/>
        </a:xfrm>
        <a:prstGeom prst="chevron">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n-US" sz="1800" kern="1200" dirty="0" smtClean="0"/>
            <a:t>four recommendations</a:t>
          </a:r>
          <a:endParaRPr lang="en-US" sz="1800" kern="1200" dirty="0"/>
        </a:p>
      </dsp:txBody>
      <dsp:txXfrm>
        <a:off x="5032406" y="127768"/>
        <a:ext cx="1853259" cy="1235506"/>
      </dsp:txXfrm>
    </dsp:sp>
    <dsp:sp modelId="{4DD863A0-8ECE-449D-BD88-D2F47B9A4031}">
      <dsp:nvSpPr>
        <dsp:cNvPr id="0" name=""/>
        <dsp:cNvSpPr/>
      </dsp:nvSpPr>
      <dsp:spPr>
        <a:xfrm>
          <a:off x="1177031" y="1698201"/>
          <a:ext cx="3721403" cy="1488561"/>
        </a:xfrm>
        <a:prstGeom prst="chevron">
          <a:avLst/>
        </a:prstGeom>
        <a:solidFill>
          <a:schemeClr val="accent2">
            <a:shade val="80000"/>
            <a:hueOff val="264044"/>
            <a:satOff val="-32454"/>
            <a:lumOff val="1899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17145" rIns="0" bIns="17145" numCol="1" spcCol="1270" anchor="ctr" anchorCtr="0">
          <a:noAutofit/>
        </a:bodyPr>
        <a:lstStyle/>
        <a:p>
          <a:pPr lvl="0" algn="ctr" defTabSz="1200150">
            <a:lnSpc>
              <a:spcPct val="90000"/>
            </a:lnSpc>
            <a:spcBef>
              <a:spcPct val="0"/>
            </a:spcBef>
            <a:spcAft>
              <a:spcPct val="35000"/>
            </a:spcAft>
          </a:pPr>
          <a:r>
            <a:rPr lang="en-US" sz="2700" kern="1200" dirty="0" smtClean="0"/>
            <a:t>Program Approval</a:t>
          </a:r>
        </a:p>
      </dsp:txBody>
      <dsp:txXfrm>
        <a:off x="1921312" y="1698201"/>
        <a:ext cx="2232842" cy="1488561"/>
      </dsp:txXfrm>
    </dsp:sp>
    <dsp:sp modelId="{F88117EA-D6F6-4675-8DD3-73978C2FBEFE}">
      <dsp:nvSpPr>
        <dsp:cNvPr id="0" name=""/>
        <dsp:cNvSpPr/>
      </dsp:nvSpPr>
      <dsp:spPr>
        <a:xfrm>
          <a:off x="4414653" y="1824728"/>
          <a:ext cx="3088765" cy="1235506"/>
        </a:xfrm>
        <a:prstGeom prst="chevron">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n-US" sz="1800" kern="1200" dirty="0" smtClean="0"/>
            <a:t>four recommendations</a:t>
          </a:r>
        </a:p>
      </dsp:txBody>
      <dsp:txXfrm>
        <a:off x="5032406" y="1824728"/>
        <a:ext cx="1853259" cy="1235506"/>
      </dsp:txXfrm>
    </dsp:sp>
    <dsp:sp modelId="{C78456A8-4299-4E45-9D8D-796D796CD11A}">
      <dsp:nvSpPr>
        <dsp:cNvPr id="0" name=""/>
        <dsp:cNvSpPr/>
      </dsp:nvSpPr>
      <dsp:spPr>
        <a:xfrm>
          <a:off x="1177031" y="3395161"/>
          <a:ext cx="3721403" cy="1488561"/>
        </a:xfrm>
        <a:prstGeom prst="chevron">
          <a:avLst/>
        </a:prstGeom>
        <a:solidFill>
          <a:schemeClr val="accent2">
            <a:shade val="80000"/>
            <a:hueOff val="528087"/>
            <a:satOff val="-64907"/>
            <a:lumOff val="3799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17145" rIns="0" bIns="17145" numCol="1" spcCol="1270" anchor="ctr" anchorCtr="0">
          <a:noAutofit/>
        </a:bodyPr>
        <a:lstStyle/>
        <a:p>
          <a:pPr lvl="0" algn="ctr" defTabSz="1200150">
            <a:lnSpc>
              <a:spcPct val="90000"/>
            </a:lnSpc>
            <a:spcBef>
              <a:spcPct val="0"/>
            </a:spcBef>
            <a:spcAft>
              <a:spcPct val="35000"/>
            </a:spcAft>
          </a:pPr>
          <a:r>
            <a:rPr lang="en-US" sz="2700" kern="1200" dirty="0" smtClean="0"/>
            <a:t>Data Collection, Analysis, and Reporting</a:t>
          </a:r>
        </a:p>
      </dsp:txBody>
      <dsp:txXfrm>
        <a:off x="1921312" y="3395161"/>
        <a:ext cx="2232842" cy="1488561"/>
      </dsp:txXfrm>
    </dsp:sp>
    <dsp:sp modelId="{D985CFDA-4C95-4B2D-A829-95F26B1C058A}">
      <dsp:nvSpPr>
        <dsp:cNvPr id="0" name=""/>
        <dsp:cNvSpPr/>
      </dsp:nvSpPr>
      <dsp:spPr>
        <a:xfrm>
          <a:off x="4414653" y="3521689"/>
          <a:ext cx="3088765" cy="1235506"/>
        </a:xfrm>
        <a:prstGeom prst="chevron">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n-US" sz="1800" kern="1200" dirty="0" smtClean="0"/>
            <a:t>two recommendations</a:t>
          </a:r>
        </a:p>
      </dsp:txBody>
      <dsp:txXfrm>
        <a:off x="5032406" y="3521689"/>
        <a:ext cx="1853259" cy="1235506"/>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3FF01E-D5CD-43BC-9654-894C23E4AF64}" type="datetimeFigureOut">
              <a:rPr lang="en-US" smtClean="0"/>
              <a:t>10/30/2013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D8844D-604A-475D-8A90-3C029D385100}" type="slidenum">
              <a:rPr lang="en-US" smtClean="0"/>
              <a:t>‹#›</a:t>
            </a:fld>
            <a:endParaRPr lang="en-US"/>
          </a:p>
        </p:txBody>
      </p:sp>
    </p:spTree>
    <p:extLst>
      <p:ext uri="{BB962C8B-B14F-4D97-AF65-F5344CB8AC3E}">
        <p14:creationId xmlns:p14="http://schemas.microsoft.com/office/powerpoint/2010/main" val="14283792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Slide Image Placeholder 1"/>
          <p:cNvSpPr>
            <a:spLocks noGrp="1" noRot="1" noChangeAspect="1" noTextEdit="1"/>
          </p:cNvSpPr>
          <p:nvPr>
            <p:ph type="sldImg"/>
          </p:nvPr>
        </p:nvSpPr>
        <p:spPr>
          <a:ln/>
        </p:spPr>
      </p:sp>
      <p:sp>
        <p:nvSpPr>
          <p:cNvPr id="183298"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a:defRPr/>
            </a:pPr>
            <a:r>
              <a:rPr lang="en-US" dirty="0" smtClean="0"/>
              <a:t>The Council of Chief State School Officers (CCSSO) is a </a:t>
            </a:r>
            <a:r>
              <a:rPr lang="en-US" b="1" dirty="0" smtClean="0"/>
              <a:t>nationwide, nonpartisan, </a:t>
            </a:r>
            <a:r>
              <a:rPr lang="en-US" dirty="0" smtClean="0"/>
              <a:t>and</a:t>
            </a:r>
            <a:r>
              <a:rPr lang="en-US" b="1" dirty="0" smtClean="0"/>
              <a:t> nonprofit membership organization.</a:t>
            </a:r>
          </a:p>
          <a:p>
            <a:pPr>
              <a:defRPr/>
            </a:pPr>
            <a:r>
              <a:rPr lang="en-US" dirty="0" smtClean="0"/>
              <a:t>CCSSO serves the chief state school officer and their departments of education in states and territories and has a total of 57 members.</a:t>
            </a:r>
            <a:r>
              <a:rPr lang="en-US" b="1" dirty="0" smtClean="0"/>
              <a:t> </a:t>
            </a:r>
          </a:p>
          <a:p>
            <a:pPr>
              <a:defRPr/>
            </a:pPr>
            <a:r>
              <a:rPr lang="en-US" dirty="0" smtClean="0"/>
              <a:t>With the adoption and implementation of the Common Core and other college- and career-ready standards, the bar has been raised for students to achieve at higher levels.</a:t>
            </a:r>
            <a:endParaRPr lang="en-US" sz="800" dirty="0" smtClean="0"/>
          </a:p>
          <a:p>
            <a:pPr>
              <a:defRPr/>
            </a:pPr>
            <a:r>
              <a:rPr lang="en-US" dirty="0" smtClean="0"/>
              <a:t>As a result, the bar has also been raised for teachers, principals, and those who prepare them for those roles.</a:t>
            </a:r>
          </a:p>
          <a:p>
            <a:pPr>
              <a:spcBef>
                <a:spcPct val="20000"/>
              </a:spcBef>
              <a:defRPr/>
            </a:pPr>
            <a:r>
              <a:rPr lang="en-US" dirty="0" smtClean="0"/>
              <a:t>We as leaders in education have a responsibility to help students learn.</a:t>
            </a:r>
            <a:endParaRPr lang="en-US" sz="800" dirty="0" smtClean="0"/>
          </a:p>
          <a:p>
            <a:pPr>
              <a:spcBef>
                <a:spcPct val="20000"/>
              </a:spcBef>
              <a:defRPr/>
            </a:pPr>
            <a:r>
              <a:rPr lang="en-US" dirty="0" smtClean="0"/>
              <a:t>By asking students to do more, we’ve made a promise to help them leave high school college- and career-ready</a:t>
            </a:r>
          </a:p>
          <a:p>
            <a:pPr>
              <a:defRPr/>
            </a:pPr>
            <a:r>
              <a:rPr lang="en-US" dirty="0" smtClean="0"/>
              <a:t>There should be multiple ways to enter the education profession and all providers should be held to high standards.</a:t>
            </a:r>
            <a:endParaRPr lang="en-US" sz="800" dirty="0" smtClean="0"/>
          </a:p>
          <a:p>
            <a:pPr>
              <a:defRPr/>
            </a:pPr>
            <a:r>
              <a:rPr lang="en-US" dirty="0" smtClean="0"/>
              <a:t>This report is the first in a series of reports that will focus on different components of the developmental continuum for teachers and leaders.  </a:t>
            </a:r>
          </a:p>
          <a:p>
            <a:pPr marL="342900" indent="-342900">
              <a:spcBef>
                <a:spcPct val="20000"/>
              </a:spcBef>
              <a:buFontTx/>
              <a:buChar char="•"/>
              <a:defRPr/>
            </a:pPr>
            <a:r>
              <a:rPr lang="en-US" dirty="0" smtClean="0"/>
              <a:t>This report was written by chiefs, for chiefs. </a:t>
            </a:r>
          </a:p>
          <a:p>
            <a:pPr marL="342900" indent="-342900">
              <a:spcBef>
                <a:spcPct val="20000"/>
              </a:spcBef>
              <a:buFontTx/>
              <a:buChar char="•"/>
              <a:defRPr/>
            </a:pPr>
            <a:r>
              <a:rPr lang="en-US" altLang="ja-JP" dirty="0" smtClean="0"/>
              <a:t>We were assisted by NGA and NASBE and an expert advisory group of various stakeholders.</a:t>
            </a:r>
            <a:endParaRPr lang="en-US" dirty="0" smtClean="0"/>
          </a:p>
          <a:p>
            <a:pPr marL="342900" indent="-342900">
              <a:spcBef>
                <a:spcPct val="20000"/>
              </a:spcBef>
              <a:buFontTx/>
              <a:buChar char="•"/>
              <a:defRPr/>
            </a:pPr>
            <a:r>
              <a:rPr lang="en-US" dirty="0" smtClean="0"/>
              <a:t>Chiefs will partner with the profession to align and leverage national accreditation and state program approval processes to ensure development of quality educators</a:t>
            </a:r>
            <a:endParaRPr lang="en-US" dirty="0">
              <a:ea typeface="ＭＳ Ｐゴシック" charset="0"/>
            </a:endParaRPr>
          </a:p>
        </p:txBody>
      </p:sp>
      <p:sp>
        <p:nvSpPr>
          <p:cNvPr id="9728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13E2D7C-23FD-1944-993A-8E94EADEFFB2}" type="slidenum">
              <a:rPr lang="en-US" sz="1200">
                <a:solidFill>
                  <a:prstClr val="black"/>
                </a:solidFill>
              </a:rPr>
              <a:pPr eaLnBrk="1" hangingPunct="1"/>
              <a:t>1</a:t>
            </a:fld>
            <a:endParaRPr lang="en-US" sz="120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Slide Image Placeholder 1"/>
          <p:cNvSpPr>
            <a:spLocks noGrp="1" noRot="1" noChangeAspect="1" noTextEdit="1"/>
          </p:cNvSpPr>
          <p:nvPr>
            <p:ph type="sldImg"/>
          </p:nvPr>
        </p:nvSpPr>
        <p:spPr>
          <a:ln/>
        </p:spPr>
      </p:sp>
      <p:sp>
        <p:nvSpPr>
          <p:cNvPr id="10035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ea typeface="ＭＳ Ｐゴシック" charset="0"/>
            </a:endParaRPr>
          </a:p>
        </p:txBody>
      </p:sp>
      <p:sp>
        <p:nvSpPr>
          <p:cNvPr id="10035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09B6004-02E2-8840-B2D9-8E9AD80990E6}" type="slidenum">
              <a:rPr lang="en-US" sz="1200">
                <a:solidFill>
                  <a:prstClr val="black"/>
                </a:solidFill>
              </a:rPr>
              <a:pPr eaLnBrk="1" hangingPunct="1"/>
              <a:t>3</a:t>
            </a:fld>
            <a:endParaRPr lang="en-US" sz="120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Slide Image Placeholder 1"/>
          <p:cNvSpPr>
            <a:spLocks noGrp="1" noRot="1" noChangeAspect="1" noTextEdit="1"/>
          </p:cNvSpPr>
          <p:nvPr>
            <p:ph type="sldImg"/>
          </p:nvPr>
        </p:nvSpPr>
        <p:spPr>
          <a:ln/>
        </p:spPr>
      </p:sp>
      <p:sp>
        <p:nvSpPr>
          <p:cNvPr id="10342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AutoNum type="arabicPeriod"/>
            </a:pPr>
            <a:r>
              <a:rPr lang="en-US">
                <a:ea typeface="ＭＳ Ｐゴシック" charset="0"/>
              </a:rPr>
              <a:t>States  will </a:t>
            </a:r>
            <a:r>
              <a:rPr lang="en-US" u="sng">
                <a:solidFill>
                  <a:srgbClr val="FF0000"/>
                </a:solidFill>
                <a:ea typeface="ＭＳ Ｐゴシック" charset="0"/>
              </a:rPr>
              <a:t>revise and enforce their licensure standards </a:t>
            </a:r>
            <a:r>
              <a:rPr lang="en-US">
                <a:ea typeface="ＭＳ Ｐゴシック" charset="0"/>
              </a:rPr>
              <a:t>for teachers and principals to support the teaching and leading of more demanding content </a:t>
            </a:r>
            <a:r>
              <a:rPr lang="en-US" u="sng">
                <a:solidFill>
                  <a:srgbClr val="FF0000"/>
                </a:solidFill>
                <a:ea typeface="ＭＳ Ｐゴシック" charset="0"/>
              </a:rPr>
              <a:t>aligned to college- and career-readiness</a:t>
            </a:r>
            <a:r>
              <a:rPr lang="en-US" b="1">
                <a:ea typeface="ＭＳ Ｐゴシック" charset="0"/>
              </a:rPr>
              <a:t> </a:t>
            </a:r>
            <a:r>
              <a:rPr lang="en-US">
                <a:ea typeface="ＭＳ Ｐゴシック" charset="0"/>
              </a:rPr>
              <a:t>and critical thinking skills to a diverse range of students.</a:t>
            </a:r>
            <a:br>
              <a:rPr lang="en-US">
                <a:ea typeface="ＭＳ Ｐゴシック" charset="0"/>
              </a:rPr>
            </a:br>
            <a:endParaRPr lang="en-US">
              <a:ea typeface="ＭＳ Ｐゴシック" charset="0"/>
            </a:endParaRPr>
          </a:p>
          <a:p>
            <a:pPr>
              <a:buFontTx/>
              <a:buAutoNum type="arabicPeriod"/>
            </a:pPr>
            <a:r>
              <a:rPr lang="en-US">
                <a:ea typeface="ＭＳ Ｐゴシック" charset="0"/>
              </a:rPr>
              <a:t>States will work together to influence the development of </a:t>
            </a:r>
            <a:r>
              <a:rPr lang="en-US" u="sng">
                <a:solidFill>
                  <a:srgbClr val="FF0000"/>
                </a:solidFill>
                <a:ea typeface="ＭＳ Ｐゴシック" charset="0"/>
              </a:rPr>
              <a:t>innovative licensure performance assessments</a:t>
            </a:r>
            <a:r>
              <a:rPr lang="en-US">
                <a:ea typeface="ＭＳ Ｐゴシック" charset="0"/>
              </a:rPr>
              <a:t> that are aligned to the revised licensure standards and include multiple measures of educators’ ability to perform, including the potential to impact student achievement and growth.</a:t>
            </a:r>
            <a:br>
              <a:rPr lang="en-US">
                <a:ea typeface="ＭＳ Ｐゴシック" charset="0"/>
              </a:rPr>
            </a:br>
            <a:endParaRPr lang="en-US">
              <a:ea typeface="ＭＳ Ｐゴシック" charset="0"/>
            </a:endParaRPr>
          </a:p>
          <a:p>
            <a:pPr>
              <a:buFontTx/>
              <a:buAutoNum type="arabicPeriod"/>
            </a:pPr>
            <a:r>
              <a:rPr lang="en-US">
                <a:ea typeface="ＭＳ Ｐゴシック" charset="0"/>
              </a:rPr>
              <a:t>States will create </a:t>
            </a:r>
            <a:r>
              <a:rPr lang="en-US" u="sng">
                <a:solidFill>
                  <a:srgbClr val="FF0000"/>
                </a:solidFill>
                <a:ea typeface="ＭＳ Ｐゴシック" charset="0"/>
              </a:rPr>
              <a:t>multi-tiered licensure systems </a:t>
            </a:r>
            <a:r>
              <a:rPr lang="en-US">
                <a:ea typeface="ＭＳ Ｐゴシック" charset="0"/>
              </a:rPr>
              <a:t>aligned to a coherent developmental continuum that reflects new performance expectations for educators and their implementation in the learning environment and to assessments that are linked to evidence of student achievement and growth.</a:t>
            </a:r>
            <a:br>
              <a:rPr lang="en-US">
                <a:ea typeface="ＭＳ Ｐゴシック" charset="0"/>
              </a:rPr>
            </a:br>
            <a:endParaRPr lang="en-US">
              <a:ea typeface="ＭＳ Ｐゴシック" charset="0"/>
            </a:endParaRPr>
          </a:p>
          <a:p>
            <a:pPr>
              <a:buFontTx/>
              <a:buAutoNum type="arabicPeriod"/>
            </a:pPr>
            <a:r>
              <a:rPr lang="en-US">
                <a:ea typeface="ＭＳ Ｐゴシック" charset="0"/>
              </a:rPr>
              <a:t>States will reform current state licensure systems so they are more efficient, have </a:t>
            </a:r>
            <a:r>
              <a:rPr lang="en-US" u="sng">
                <a:solidFill>
                  <a:srgbClr val="FF0000"/>
                </a:solidFill>
                <a:ea typeface="ＭＳ Ｐゴシック" charset="0"/>
              </a:rPr>
              <a:t>true reciprocity across states, </a:t>
            </a:r>
            <a:r>
              <a:rPr lang="en-US">
                <a:ea typeface="ＭＳ Ｐゴシック" charset="0"/>
              </a:rPr>
              <a:t>and so that their credentialing structures support effective teaching and leading toward student college- and career-readiness.  </a:t>
            </a:r>
          </a:p>
          <a:p>
            <a:endParaRPr lang="en-US">
              <a:ea typeface="ＭＳ Ｐゴシック" charset="0"/>
            </a:endParaRPr>
          </a:p>
        </p:txBody>
      </p:sp>
      <p:sp>
        <p:nvSpPr>
          <p:cNvPr id="10342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7985112-3149-2045-9DF3-345218AF5C69}" type="slidenum">
              <a:rPr lang="en-US" sz="1200">
                <a:solidFill>
                  <a:prstClr val="black"/>
                </a:solidFill>
              </a:rPr>
              <a:pPr eaLnBrk="1" hangingPunct="1"/>
              <a:t>5</a:t>
            </a:fld>
            <a:endParaRPr lang="en-US" sz="120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Slide Image Placeholder 1"/>
          <p:cNvSpPr>
            <a:spLocks noGrp="1" noRot="1" noChangeAspect="1"/>
          </p:cNvSpPr>
          <p:nvPr>
            <p:ph type="sldImg"/>
          </p:nvPr>
        </p:nvSpPr>
        <p:spPr>
          <a:ln/>
        </p:spPr>
      </p:sp>
      <p:sp>
        <p:nvSpPr>
          <p:cNvPr id="1464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ea typeface="ＭＳ Ｐゴシック" charset="0"/>
              </a:rPr>
              <a:t>States will </a:t>
            </a:r>
            <a:r>
              <a:rPr lang="en-US" u="sng">
                <a:solidFill>
                  <a:srgbClr val="FF0000"/>
                </a:solidFill>
                <a:ea typeface="ＭＳ Ｐゴシック" charset="0"/>
              </a:rPr>
              <a:t>hold preparation programs accountable </a:t>
            </a:r>
            <a:r>
              <a:rPr lang="en-US">
                <a:ea typeface="ＭＳ Ｐゴシック" charset="0"/>
              </a:rPr>
              <a:t>by exercising the state’s authority to determine which programs should operate and recommend candidates for licensure in the state, including establishing </a:t>
            </a:r>
            <a:r>
              <a:rPr lang="en-US" u="sng">
                <a:solidFill>
                  <a:srgbClr val="FF0000"/>
                </a:solidFill>
                <a:ea typeface="ＭＳ Ｐゴシック" charset="0"/>
              </a:rPr>
              <a:t>a clear and fair performance rating system </a:t>
            </a:r>
            <a:r>
              <a:rPr lang="en-US">
                <a:ea typeface="ＭＳ Ｐゴシック" charset="0"/>
              </a:rPr>
              <a:t>to guide continuous improvement. States will act to close programs that continually receive the lowest rating and will provide incentives for programs whose ratings indicate exemplary performance.</a:t>
            </a:r>
            <a:br>
              <a:rPr lang="en-US">
                <a:ea typeface="ＭＳ Ｐゴシック" charset="0"/>
              </a:rPr>
            </a:br>
            <a:endParaRPr lang="en-US">
              <a:ea typeface="ＭＳ Ｐゴシック" charset="0"/>
            </a:endParaRPr>
          </a:p>
          <a:p>
            <a:r>
              <a:rPr lang="en-US" u="sng">
                <a:solidFill>
                  <a:srgbClr val="FF0000"/>
                </a:solidFill>
                <a:ea typeface="ＭＳ Ｐゴシック" charset="0"/>
              </a:rPr>
              <a:t>Adopt and implement rigorous program approval standards </a:t>
            </a:r>
            <a:r>
              <a:rPr lang="en-US">
                <a:ea typeface="ＭＳ Ｐゴシック" charset="0"/>
              </a:rPr>
              <a:t>to assure that educator preparation programs recruit candidates based on supply and demand data, have </a:t>
            </a:r>
            <a:r>
              <a:rPr lang="en-US" u="sng">
                <a:solidFill>
                  <a:srgbClr val="FF0000"/>
                </a:solidFill>
                <a:ea typeface="ＭＳ Ｐゴシック" charset="0"/>
              </a:rPr>
              <a:t>highly selective admissions and exit criteria </a:t>
            </a:r>
            <a:r>
              <a:rPr lang="en-US">
                <a:ea typeface="ＭＳ Ｐゴシック" charset="0"/>
              </a:rPr>
              <a:t>including mastery of content, provide </a:t>
            </a:r>
            <a:r>
              <a:rPr lang="en-US" u="sng">
                <a:solidFill>
                  <a:srgbClr val="FF0000"/>
                </a:solidFill>
                <a:ea typeface="ＭＳ Ｐゴシック" charset="0"/>
              </a:rPr>
              <a:t>high quality  clinical practice </a:t>
            </a:r>
            <a:r>
              <a:rPr lang="en-US">
                <a:ea typeface="ＭＳ Ｐゴシック" charset="0"/>
              </a:rPr>
              <a:t>throughout a candidate’s preparation that includes experiences with the responsibilities of a school year from beginning to end, and that produces quality candidates who are </a:t>
            </a:r>
            <a:r>
              <a:rPr lang="en-US" u="sng">
                <a:solidFill>
                  <a:srgbClr val="FF0000"/>
                </a:solidFill>
                <a:ea typeface="ＭＳ Ｐゴシック" charset="0"/>
              </a:rPr>
              <a:t>capable of positively impacting student achievement</a:t>
            </a:r>
            <a:r>
              <a:rPr lang="en-US" u="sng">
                <a:ea typeface="ＭＳ Ｐゴシック" charset="0"/>
              </a:rPr>
              <a:t>.</a:t>
            </a:r>
            <a:r>
              <a:rPr lang="en-US">
                <a:ea typeface="ＭＳ Ｐゴシック" charset="0"/>
              </a:rPr>
              <a:t/>
            </a:r>
            <a:br>
              <a:rPr lang="en-US">
                <a:ea typeface="ＭＳ Ｐゴシック" charset="0"/>
              </a:rPr>
            </a:br>
            <a:endParaRPr lang="en-US">
              <a:ea typeface="ＭＳ Ｐゴシック" charset="0"/>
            </a:endParaRPr>
          </a:p>
          <a:p>
            <a:pPr>
              <a:buFont typeface="Arial Black" charset="0"/>
              <a:buAutoNum type="arabicPeriod" startAt="6"/>
            </a:pPr>
            <a:r>
              <a:rPr lang="en-US">
                <a:ea typeface="ＭＳ Ｐゴシック" charset="0"/>
              </a:rPr>
              <a:t>States will require </a:t>
            </a:r>
            <a:r>
              <a:rPr lang="en-US" u="sng">
                <a:solidFill>
                  <a:srgbClr val="FF0000"/>
                </a:solidFill>
                <a:ea typeface="ＭＳ Ｐゴシック" charset="0"/>
              </a:rPr>
              <a:t>alignment of content standards to PK-12 student standards </a:t>
            </a:r>
            <a:r>
              <a:rPr lang="en-US">
                <a:ea typeface="ＭＳ Ｐゴシック" charset="0"/>
              </a:rPr>
              <a:t>for all areas in which candidates seek licensure. </a:t>
            </a:r>
            <a:br>
              <a:rPr lang="en-US">
                <a:ea typeface="ＭＳ Ｐゴシック" charset="0"/>
              </a:rPr>
            </a:br>
            <a:endParaRPr lang="en-US">
              <a:ea typeface="ＭＳ Ｐゴシック" charset="0"/>
            </a:endParaRPr>
          </a:p>
          <a:p>
            <a:pPr>
              <a:buFont typeface="Arial Black" charset="0"/>
              <a:buAutoNum type="arabicPeriod" startAt="6"/>
            </a:pPr>
            <a:r>
              <a:rPr lang="en-US">
                <a:ea typeface="ＭＳ Ｐゴシック" charset="0"/>
              </a:rPr>
              <a:t>States will </a:t>
            </a:r>
            <a:r>
              <a:rPr lang="en-US" u="sng">
                <a:solidFill>
                  <a:srgbClr val="FF0000"/>
                </a:solidFill>
                <a:ea typeface="ＭＳ Ｐゴシック" charset="0"/>
              </a:rPr>
              <a:t>provide feedback, data, support, and resources to preparation programs </a:t>
            </a:r>
            <a:r>
              <a:rPr lang="en-US">
                <a:ea typeface="ＭＳ Ｐゴシック" charset="0"/>
              </a:rPr>
              <a:t>to assist them with continuous improvement and to act on any program approval or national accreditation recommendations.  </a:t>
            </a:r>
          </a:p>
          <a:p>
            <a:endParaRPr lang="en-US">
              <a:ea typeface="ＭＳ Ｐゴシック" charset="0"/>
            </a:endParaRPr>
          </a:p>
          <a:p>
            <a:endParaRPr lang="en-US">
              <a:ea typeface="ＭＳ Ｐゴシック" charset="0"/>
            </a:endParaRPr>
          </a:p>
        </p:txBody>
      </p:sp>
      <p:sp>
        <p:nvSpPr>
          <p:cNvPr id="14643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DD6841A-3D55-144C-AE2D-9DE9EC54223A}" type="slidenum">
              <a:rPr lang="en-US" sz="1200">
                <a:solidFill>
                  <a:prstClr val="black"/>
                </a:solidFill>
              </a:rPr>
              <a:pPr eaLnBrk="1" hangingPunct="1"/>
              <a:t>6</a:t>
            </a:fld>
            <a:endParaRPr lang="en-US" sz="120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Slide Image Placeholder 1"/>
          <p:cNvSpPr>
            <a:spLocks noGrp="1" noRot="1" noChangeAspect="1"/>
          </p:cNvSpPr>
          <p:nvPr>
            <p:ph type="sldImg"/>
          </p:nvPr>
        </p:nvSpPr>
        <p:spPr>
          <a:ln/>
        </p:spPr>
      </p:sp>
      <p:sp>
        <p:nvSpPr>
          <p:cNvPr id="14745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Black" charset="0"/>
              <a:buAutoNum type="arabicPeriod" startAt="9"/>
            </a:pPr>
            <a:r>
              <a:rPr lang="en-US">
                <a:ea typeface="ＭＳ Ｐゴシック" charset="0"/>
              </a:rPr>
              <a:t>States will develop and support </a:t>
            </a:r>
            <a:r>
              <a:rPr lang="en-US" u="sng">
                <a:solidFill>
                  <a:srgbClr val="FF0000"/>
                </a:solidFill>
                <a:ea typeface="ＭＳ Ｐゴシック" charset="0"/>
              </a:rPr>
              <a:t>state-level governance structures </a:t>
            </a:r>
            <a:r>
              <a:rPr lang="en-US">
                <a:ea typeface="ＭＳ Ｐゴシック" charset="0"/>
              </a:rPr>
              <a:t>to guide confidential and secure data collection, analysis, and reporting of PK-20 data and how it informs educator preparation programs, hiring practices, and professional learning. Using stakeholder input, states will address and take appropriate action, individually and collectively, on the need for </a:t>
            </a:r>
            <a:r>
              <a:rPr lang="en-US" u="sng">
                <a:solidFill>
                  <a:srgbClr val="FF0000"/>
                </a:solidFill>
                <a:ea typeface="ＭＳ Ｐゴシック" charset="0"/>
              </a:rPr>
              <a:t>unique educator identifiers</a:t>
            </a:r>
            <a:r>
              <a:rPr lang="en-US" b="1">
                <a:ea typeface="ＭＳ Ｐゴシック" charset="0"/>
              </a:rPr>
              <a:t>, </a:t>
            </a:r>
            <a:r>
              <a:rPr lang="en-US">
                <a:ea typeface="ＭＳ Ｐゴシック" charset="0"/>
              </a:rPr>
              <a:t>the</a:t>
            </a:r>
            <a:r>
              <a:rPr lang="en-US" b="1">
                <a:ea typeface="ＭＳ Ｐゴシック" charset="0"/>
              </a:rPr>
              <a:t> </a:t>
            </a:r>
            <a:r>
              <a:rPr lang="en-US" u="sng">
                <a:solidFill>
                  <a:srgbClr val="FF0000"/>
                </a:solidFill>
                <a:ea typeface="ＭＳ Ｐゴシック" charset="0"/>
              </a:rPr>
              <a:t>mobility of data across state lines</a:t>
            </a:r>
            <a:r>
              <a:rPr lang="en-US" b="1">
                <a:ea typeface="ＭＳ Ｐゴシック" charset="0"/>
              </a:rPr>
              <a:t>, </a:t>
            </a:r>
            <a:r>
              <a:rPr lang="en-US">
                <a:ea typeface="ＭＳ Ｐゴシック" charset="0"/>
              </a:rPr>
              <a:t>links to non-traditional preparation providers, and the sharing of candidate data among organizations and across states.</a:t>
            </a:r>
            <a:br>
              <a:rPr lang="en-US">
                <a:ea typeface="ＭＳ Ｐゴシック" charset="0"/>
              </a:rPr>
            </a:br>
            <a:endParaRPr lang="en-US">
              <a:ea typeface="ＭＳ Ｐゴシック" charset="0"/>
            </a:endParaRPr>
          </a:p>
          <a:p>
            <a:pPr>
              <a:buFont typeface="Arial Black" charset="0"/>
              <a:buAutoNum type="arabicPeriod" startAt="9"/>
            </a:pPr>
            <a:r>
              <a:rPr lang="en-US">
                <a:ea typeface="ＭＳ Ｐゴシック" charset="0"/>
              </a:rPr>
              <a:t>States will use data collection, analysis and reporting of multiple measures for </a:t>
            </a:r>
            <a:r>
              <a:rPr lang="en-US" u="sng">
                <a:solidFill>
                  <a:srgbClr val="FF0000"/>
                </a:solidFill>
                <a:ea typeface="ＭＳ Ｐゴシック" charset="0"/>
              </a:rPr>
              <a:t>continuous improvement and accountability </a:t>
            </a:r>
            <a:r>
              <a:rPr lang="en-US">
                <a:ea typeface="ＭＳ Ｐゴシック" charset="0"/>
              </a:rPr>
              <a:t>of preparation programs. </a:t>
            </a:r>
          </a:p>
          <a:p>
            <a:endParaRPr lang="en-US">
              <a:ea typeface="ＭＳ Ｐゴシック" charset="0"/>
            </a:endParaRPr>
          </a:p>
        </p:txBody>
      </p:sp>
      <p:sp>
        <p:nvSpPr>
          <p:cNvPr id="14745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D088B7D-244E-E84E-B99E-23630119A869}" type="slidenum">
              <a:rPr lang="en-US" sz="1200">
                <a:solidFill>
                  <a:prstClr val="black"/>
                </a:solidFill>
              </a:rPr>
              <a:pPr eaLnBrk="1" hangingPunct="1"/>
              <a:t>7</a:t>
            </a:fld>
            <a:endParaRPr lang="en-US" sz="120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Slide Image Placeholder 1"/>
          <p:cNvSpPr>
            <a:spLocks noGrp="1" noRot="1" noChangeAspect="1" noTextEdit="1"/>
          </p:cNvSpPr>
          <p:nvPr>
            <p:ph type="sldImg"/>
          </p:nvPr>
        </p:nvSpPr>
        <p:spPr>
          <a:ln/>
        </p:spPr>
      </p:sp>
      <p:sp>
        <p:nvSpPr>
          <p:cNvPr id="10752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ea typeface="ＭＳ Ｐゴシック" charset="0"/>
              </a:rPr>
              <a:t>NEXT STEPS</a:t>
            </a:r>
          </a:p>
          <a:p>
            <a:r>
              <a:rPr lang="en-US" sz="2000" dirty="0">
                <a:ea typeface="ＭＳ Ｐゴシック" charset="0"/>
              </a:rPr>
              <a:t>CCSSO in collaboration with NASBE and NGA will provide a pilot for 8-10 states to implement the recommendations.  </a:t>
            </a:r>
          </a:p>
          <a:p>
            <a:r>
              <a:rPr lang="en-US" sz="2000" dirty="0">
                <a:ea typeface="ＭＳ Ｐゴシック" charset="0"/>
              </a:rPr>
              <a:t>CCSSO will provide chiefs with communications and advocacy support at the state and national level.</a:t>
            </a:r>
          </a:p>
          <a:p>
            <a:r>
              <a:rPr lang="en-US" sz="2000" dirty="0">
                <a:ea typeface="ＭＳ Ｐゴシック" charset="0"/>
              </a:rPr>
              <a:t>CCSSO will also identify and share lessons learned across states in the following areas:</a:t>
            </a:r>
          </a:p>
          <a:p>
            <a:pPr lvl="1"/>
            <a:r>
              <a:rPr lang="en-US" sz="1800" dirty="0">
                <a:ea typeface="ＭＳ Ｐゴシック" charset="0"/>
              </a:rPr>
              <a:t>Implementation of existing pre-service performance assessments including </a:t>
            </a:r>
            <a:r>
              <a:rPr lang="en-US" sz="1800" i="1" dirty="0" err="1">
                <a:ea typeface="ＭＳ Ｐゴシック" charset="0"/>
              </a:rPr>
              <a:t>ed</a:t>
            </a:r>
            <a:r>
              <a:rPr lang="en-US" sz="1800" dirty="0" err="1">
                <a:ea typeface="ＭＳ Ｐゴシック" charset="0"/>
              </a:rPr>
              <a:t>TPA</a:t>
            </a:r>
            <a:r>
              <a:rPr lang="en-US" sz="1800" dirty="0">
                <a:ea typeface="ＭＳ Ｐゴシック" charset="0"/>
              </a:rPr>
              <a:t>, PACT, California TPA,  and others regarding their potential use in making licensure decisions.</a:t>
            </a:r>
          </a:p>
          <a:p>
            <a:pPr lvl="1"/>
            <a:r>
              <a:rPr lang="en-US" sz="1800" dirty="0">
                <a:ea typeface="ＭＳ Ｐゴシック" charset="0"/>
              </a:rPr>
              <a:t>Identification of necessary standard data elements, determine the appropriate policies (especially with respect to privacy and security), and understand the technology needs in order to implement candidate record exchange allowing all candidates and practicing teachers access to their own Education Data Passport</a:t>
            </a:r>
            <a:r>
              <a:rPr lang="en-US" sz="1600" dirty="0">
                <a:ea typeface="ＭＳ Ｐゴシック" charset="0"/>
              </a:rPr>
              <a:t>. </a:t>
            </a:r>
          </a:p>
          <a:p>
            <a:endParaRPr lang="en-US" dirty="0">
              <a:ea typeface="ＭＳ Ｐゴシック" charset="0"/>
            </a:endParaRPr>
          </a:p>
        </p:txBody>
      </p:sp>
      <p:sp>
        <p:nvSpPr>
          <p:cNvPr id="10752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62B412A-9FD4-3148-A487-22DB3D969E7F}" type="slidenum">
              <a:rPr lang="en-US" sz="1200">
                <a:solidFill>
                  <a:prstClr val="black"/>
                </a:solidFill>
              </a:rPr>
              <a:pPr eaLnBrk="1" hangingPunct="1"/>
              <a:t>8</a:t>
            </a:fld>
            <a:endParaRPr lang="en-US" sz="120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Slide Image Placeholder 1"/>
          <p:cNvSpPr>
            <a:spLocks noGrp="1" noRot="1" noChangeAspect="1" noTextEdit="1"/>
          </p:cNvSpPr>
          <p:nvPr>
            <p:ph type="sldImg"/>
          </p:nvPr>
        </p:nvSpPr>
        <p:spPr>
          <a:ln/>
        </p:spPr>
      </p:sp>
      <p:sp>
        <p:nvSpPr>
          <p:cNvPr id="10547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a typeface="ＭＳ Ｐゴシック" pitchFamily="34" charset="-128"/>
            </a:endParaRPr>
          </a:p>
        </p:txBody>
      </p:sp>
      <p:sp>
        <p:nvSpPr>
          <p:cNvPr id="10547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E485AC92-1BAD-4C72-A07C-75E6569EC7A6}" type="slidenum">
              <a:rPr lang="en-US" sz="1200">
                <a:solidFill>
                  <a:prstClr val="black"/>
                </a:solidFill>
              </a:rPr>
              <a:pPr eaLnBrk="1" hangingPunct="1"/>
              <a:t>9</a:t>
            </a:fld>
            <a:endParaRPr lang="en-US" sz="120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4.xml"/><Relationship Id="rId1" Type="http://schemas.openxmlformats.org/officeDocument/2006/relationships/themeOverride" Target="../theme/themeOverride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5.xml"/><Relationship Id="rId1" Type="http://schemas.openxmlformats.org/officeDocument/2006/relationships/themeOverride" Target="../theme/themeOverride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3.xml"/><Relationship Id="rId1" Type="http://schemas.openxmlformats.org/officeDocument/2006/relationships/themeOverride" Target="../theme/themeOverride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388" y="2055813"/>
            <a:ext cx="8224837" cy="3732737"/>
          </a:xfrm>
        </p:spPr>
        <p:txBody>
          <a:bodyPr/>
          <a:lstStyle>
            <a:lvl1pPr marL="0" indent="0">
              <a:buNone/>
              <a:defRPr>
                <a:solidFill>
                  <a:schemeClr val="tx2">
                    <a:lumMod val="75000"/>
                  </a:schemeClr>
                </a:solidFill>
                <a:latin typeface="+mn-lt"/>
                <a:cs typeface="Franklin Gothic Book" pitchFamily="34" charset="0"/>
              </a:defRPr>
            </a:lvl1pPr>
            <a:lvl2pPr marL="230188" indent="-230188">
              <a:buFont typeface="Arial" pitchFamily="34" charset="0"/>
              <a:buChar char="•"/>
              <a:defRPr>
                <a:solidFill>
                  <a:schemeClr val="tx2">
                    <a:lumMod val="75000"/>
                  </a:schemeClr>
                </a:solidFill>
                <a:latin typeface="+mn-lt"/>
              </a:defRPr>
            </a:lvl2pPr>
            <a:lvl3pPr marL="465138" indent="-228600">
              <a:defRPr>
                <a:solidFill>
                  <a:schemeClr val="tx2">
                    <a:lumMod val="75000"/>
                  </a:schemeClr>
                </a:solidFill>
                <a:latin typeface="+mn-lt"/>
              </a:defRPr>
            </a:lvl3pPr>
            <a:lvl4pPr marL="685800" indent="-228600">
              <a:defRPr>
                <a:solidFill>
                  <a:schemeClr val="tx2">
                    <a:lumMod val="75000"/>
                  </a:schemeClr>
                </a:solidFill>
                <a:latin typeface="+mn-lt"/>
              </a:defRPr>
            </a:lvl4pPr>
            <a:lvl5pPr marL="912813" indent="-228600">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dirty="0" smtClean="0"/>
              <a:t>Click to edit Master text</a:t>
            </a:r>
          </a:p>
          <a:p>
            <a:pPr lvl="1"/>
            <a:r>
              <a:rPr lang="en-US" dirty="0" smtClean="0"/>
              <a:t> </a:t>
            </a:r>
          </a:p>
          <a:p>
            <a:pPr lvl="2"/>
            <a:r>
              <a:rPr lang="en-US" dirty="0" smtClean="0"/>
              <a:t> </a:t>
            </a:r>
          </a:p>
          <a:p>
            <a:pPr lvl="3"/>
            <a:r>
              <a:rPr lang="en-US" dirty="0" smtClean="0"/>
              <a:t> </a:t>
            </a:r>
          </a:p>
          <a:p>
            <a:pPr lvl="4"/>
            <a:r>
              <a:rPr lang="en-US" dirty="0" smtClean="0"/>
              <a:t> </a:t>
            </a:r>
          </a:p>
          <a:p>
            <a:pPr lvl="5"/>
            <a:r>
              <a:rPr lang="en-US" dirty="0" smtClean="0"/>
              <a:t> </a:t>
            </a:r>
          </a:p>
          <a:p>
            <a:pPr lvl="6"/>
            <a:r>
              <a:rPr lang="en-US" dirty="0" smtClean="0"/>
              <a:t> </a:t>
            </a:r>
          </a:p>
          <a:p>
            <a:pPr lvl="7"/>
            <a:r>
              <a:rPr lang="en-US" dirty="0" smtClean="0"/>
              <a:t> </a:t>
            </a:r>
          </a:p>
          <a:p>
            <a:pPr lvl="8"/>
            <a:r>
              <a:rPr lang="en-US" dirty="0" smtClean="0"/>
              <a:t> </a:t>
            </a:r>
            <a:endParaRPr lang="en-US" dirty="0"/>
          </a:p>
        </p:txBody>
      </p:sp>
      <p:sp>
        <p:nvSpPr>
          <p:cNvPr id="2" name="Title 1"/>
          <p:cNvSpPr>
            <a:spLocks noGrp="1"/>
          </p:cNvSpPr>
          <p:nvPr>
            <p:ph type="title"/>
          </p:nvPr>
        </p:nvSpPr>
        <p:spPr>
          <a:xfrm>
            <a:off x="687388" y="127553"/>
            <a:ext cx="8224837" cy="1486894"/>
          </a:xfrm>
        </p:spPr>
        <p:txBody>
          <a:bodyPr/>
          <a:lstStyle/>
          <a:p>
            <a:r>
              <a:rPr lang="en-US" dirty="0" smtClean="0"/>
              <a:t>Click to edit Master title style</a:t>
            </a:r>
            <a:endParaRPr lang="en-US" dirty="0"/>
          </a:p>
        </p:txBody>
      </p:sp>
      <p:sp>
        <p:nvSpPr>
          <p:cNvPr id="4" name="Slide Number Placeholder 3"/>
          <p:cNvSpPr>
            <a:spLocks noGrp="1"/>
          </p:cNvSpPr>
          <p:nvPr>
            <p:ph type="sldNum" sz="quarter" idx="10"/>
          </p:nvPr>
        </p:nvSpPr>
        <p:spPr bwMode="gray">
          <a:xfrm>
            <a:off x="8755131" y="6507316"/>
            <a:ext cx="157094" cy="153888"/>
          </a:xfrm>
          <a:prstGeom prst="rect">
            <a:avLst/>
          </a:prstGeo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3556491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2800" b="1" cap="all">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fld id="{2E753CCC-F59A-3B4E-A2F8-655E8178DBC4}" type="datetime1">
              <a:rPr lang="en-US">
                <a:solidFill>
                  <a:srgbClr val="000000"/>
                </a:solidFill>
              </a:rPr>
              <a:pPr>
                <a:defRPr/>
              </a:pPr>
              <a:t>10/30/2013</a:t>
            </a:fld>
            <a:endParaRPr lang="en-US">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CC50741A-3A6C-694A-8B76-0CEEA66225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24054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0850" y="158908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158908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fld id="{FEFFB466-115B-3440-956B-F18580F88A72}" type="datetime1">
              <a:rPr lang="en-US">
                <a:solidFill>
                  <a:srgbClr val="000000"/>
                </a:solidFill>
              </a:rPr>
              <a:pPr>
                <a:defRPr/>
              </a:pPr>
              <a:t>10/30/2013</a:t>
            </a:fld>
            <a:endParaRPr lang="en-US">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07DA725A-BFC2-0C46-996C-67C27CDD7FA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288113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4321" y="81453"/>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fld id="{DF5991F6-B275-204E-B4B8-A22248EE4310}" type="datetime1">
              <a:rPr lang="en-US">
                <a:solidFill>
                  <a:srgbClr val="000000"/>
                </a:solidFill>
              </a:rPr>
              <a:pPr>
                <a:defRPr/>
              </a:pPr>
              <a:t>10/30/2013</a:t>
            </a:fld>
            <a:endParaRPr lang="en-US">
              <a:solidFill>
                <a:srgbClr val="000000"/>
              </a:solidFill>
            </a:endParaRPr>
          </a:p>
        </p:txBody>
      </p:sp>
      <p:sp>
        <p:nvSpPr>
          <p:cNvPr id="8"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8"/>
          <p:cNvSpPr>
            <a:spLocks noGrp="1" noChangeArrowheads="1"/>
          </p:cNvSpPr>
          <p:nvPr>
            <p:ph type="sldNum" sz="quarter" idx="12"/>
          </p:nvPr>
        </p:nvSpPr>
        <p:spPr>
          <a:ln/>
        </p:spPr>
        <p:txBody>
          <a:bodyPr/>
          <a:lstStyle>
            <a:lvl1pPr>
              <a:defRPr/>
            </a:lvl1pPr>
          </a:lstStyle>
          <a:p>
            <a:pPr>
              <a:defRPr/>
            </a:pPr>
            <a:fld id="{073B4500-CC37-5F49-AD29-27E8D258EBE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453678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fld id="{B1CC0972-0507-5646-90DB-A57B8EB91E77}" type="datetime1">
              <a:rPr lang="en-US">
                <a:solidFill>
                  <a:srgbClr val="000000"/>
                </a:solidFill>
              </a:rPr>
              <a:pPr>
                <a:defRPr/>
              </a:pPr>
              <a:t>10/30/2013</a:t>
            </a:fld>
            <a:endParaRPr lang="en-US">
              <a:solidFill>
                <a:srgbClr val="000000"/>
              </a:solidFill>
            </a:endParaRPr>
          </a:p>
        </p:txBody>
      </p:sp>
      <p:sp>
        <p:nvSpPr>
          <p:cNvPr id="4"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8"/>
          <p:cNvSpPr>
            <a:spLocks noGrp="1" noChangeArrowheads="1"/>
          </p:cNvSpPr>
          <p:nvPr>
            <p:ph type="sldNum" sz="quarter" idx="12"/>
          </p:nvPr>
        </p:nvSpPr>
        <p:spPr>
          <a:ln/>
        </p:spPr>
        <p:txBody>
          <a:bodyPr/>
          <a:lstStyle>
            <a:lvl1pPr>
              <a:defRPr/>
            </a:lvl1pPr>
          </a:lstStyle>
          <a:p>
            <a:pPr>
              <a:defRPr/>
            </a:pPr>
            <a:fld id="{785E658D-5903-1B45-B9EF-09104FE0CD9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039952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pic>
        <p:nvPicPr>
          <p:cNvPr id="2" name="CCSSO_Color Bars_DESR2.png" descr="/Volumes/Clients/CCSSO/CCS007_Org Logo/Final/CCS007_OrgLogo_FINAL_121609/PNG/CCSSO_Color Bars_DESR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userDrawn="1"/>
        </p:nvSpPr>
        <p:spPr bwMode="auto">
          <a:xfrm>
            <a:off x="990600" y="6488113"/>
            <a:ext cx="8153400" cy="381000"/>
          </a:xfrm>
          <a:prstGeom prst="rect">
            <a:avLst/>
          </a:prstGeom>
          <a:solidFill>
            <a:schemeClr val="accent2"/>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defRPr/>
            </a:pPr>
            <a:endParaRPr lang="en-US">
              <a:solidFill>
                <a:srgbClr val="FFFFFF"/>
              </a:solidFill>
              <a:ea typeface="ＭＳ Ｐゴシック" charset="0"/>
              <a:cs typeface="ＭＳ Ｐゴシック" charset="0"/>
            </a:endParaRPr>
          </a:p>
        </p:txBody>
      </p:sp>
      <p:sp>
        <p:nvSpPr>
          <p:cNvPr id="4" name="Date Placeholder 1"/>
          <p:cNvSpPr>
            <a:spLocks noGrp="1"/>
          </p:cNvSpPr>
          <p:nvPr>
            <p:ph type="dt" sz="half" idx="10"/>
          </p:nvPr>
        </p:nvSpPr>
        <p:spPr/>
        <p:txBody>
          <a:bodyPr/>
          <a:lstStyle>
            <a:lvl1pPr>
              <a:defRPr/>
            </a:lvl1pPr>
          </a:lstStyle>
          <a:p>
            <a:pPr>
              <a:defRPr/>
            </a:pPr>
            <a:fld id="{99E1F6E0-D11E-4447-B65D-BFC2653F457F}" type="datetime1">
              <a:rPr lang="en-US">
                <a:solidFill>
                  <a:srgbClr val="000000"/>
                </a:solidFill>
              </a:rPr>
              <a:pPr>
                <a:defRPr/>
              </a:pPr>
              <a:t>10/30/2013</a:t>
            </a:fld>
            <a:endParaRPr lang="en-US">
              <a:solidFill>
                <a:srgbClr val="000000"/>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6" name="Slide Number Placeholder 3"/>
          <p:cNvSpPr>
            <a:spLocks noGrp="1"/>
          </p:cNvSpPr>
          <p:nvPr>
            <p:ph type="sldNum" sz="quarter" idx="12"/>
          </p:nvPr>
        </p:nvSpPr>
        <p:spPr/>
        <p:txBody>
          <a:bodyPr/>
          <a:lstStyle>
            <a:lvl1pPr>
              <a:defRPr/>
            </a:lvl1pPr>
          </a:lstStyle>
          <a:p>
            <a:pPr>
              <a:defRPr/>
            </a:pPr>
            <a:fld id="{0E422A20-A750-CE45-9DFD-84390A9B612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267501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Tx" preserve="1">
  <p:cSld name="1_Content with Caption">
    <p:spTree>
      <p:nvGrpSpPr>
        <p:cNvPr id="1" name=""/>
        <p:cNvGrpSpPr/>
        <p:nvPr/>
      </p:nvGrpSpPr>
      <p:grpSpPr>
        <a:xfrm>
          <a:off x="0" y="0"/>
          <a:ext cx="0" cy="0"/>
          <a:chOff x="0" y="0"/>
          <a:chExt cx="0" cy="0"/>
        </a:xfrm>
      </p:grpSpPr>
      <p:sp>
        <p:nvSpPr>
          <p:cNvPr id="5" name="Rectangle 9"/>
          <p:cNvSpPr>
            <a:spLocks noChangeArrowheads="1"/>
          </p:cNvSpPr>
          <p:nvPr userDrawn="1"/>
        </p:nvSpPr>
        <p:spPr bwMode="auto">
          <a:xfrm>
            <a:off x="0" y="0"/>
            <a:ext cx="4752975" cy="12192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pPr>
            <a:endParaRPr lang="en-US">
              <a:solidFill>
                <a:srgbClr val="FFFFFF"/>
              </a:solidFill>
              <a:ea typeface="ＭＳ Ｐゴシック" charset="0"/>
              <a:cs typeface="ＭＳ Ｐゴシック" charset="0"/>
            </a:endParaRPr>
          </a:p>
        </p:txBody>
      </p:sp>
      <p:pic>
        <p:nvPicPr>
          <p:cNvPr id="6" name="CCSSO_Color Bars_DESR2.png" descr="/Volumes/Clients/CCSSO/CCS007_Org Logo/Final/CCS007_OrgLogo_FINAL_121609/PNG/CCSSO_Color Bars_DESR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a:spLocks noChangeArrowheads="1"/>
          </p:cNvSpPr>
          <p:nvPr userDrawn="1"/>
        </p:nvSpPr>
        <p:spPr bwMode="auto">
          <a:xfrm>
            <a:off x="990600" y="6488113"/>
            <a:ext cx="8153400" cy="381000"/>
          </a:xfrm>
          <a:prstGeom prst="rect">
            <a:avLst/>
          </a:prstGeom>
          <a:solidFill>
            <a:schemeClr val="accent2"/>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defRPr/>
            </a:pPr>
            <a:endParaRPr lang="en-US">
              <a:solidFill>
                <a:srgbClr val="FFFFFF"/>
              </a:solidFill>
              <a:ea typeface="ＭＳ Ｐゴシック" charset="0"/>
              <a:cs typeface="ＭＳ Ｐゴシック" charset="0"/>
            </a:endParaRPr>
          </a:p>
        </p:txBody>
      </p:sp>
      <p:sp>
        <p:nvSpPr>
          <p:cNvPr id="2" name="Title 1"/>
          <p:cNvSpPr>
            <a:spLocks noGrp="1"/>
          </p:cNvSpPr>
          <p:nvPr>
            <p:ph type="title"/>
          </p:nvPr>
        </p:nvSpPr>
        <p:spPr>
          <a:xfrm>
            <a:off x="457200" y="180304"/>
            <a:ext cx="4114800" cy="1027605"/>
          </a:xfrm>
        </p:spPr>
        <p:txBody>
          <a:bodyPr anchor="b"/>
          <a:lstStyle>
            <a:lvl1pPr algn="l">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868214" y="180304"/>
            <a:ext cx="3818585" cy="5853113"/>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41148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B781B9CB-06C6-DC45-AC2C-BEC6E748AC5D}" type="datetime1">
              <a:rPr lang="en-US">
                <a:solidFill>
                  <a:srgbClr val="000000"/>
                </a:solidFill>
              </a:rPr>
              <a:pPr>
                <a:defRPr/>
              </a:pPr>
              <a:t>10/30/2013</a:t>
            </a:fld>
            <a:endParaRPr lang="en-US">
              <a:solidFill>
                <a:srgbClr val="000000"/>
              </a:solidFill>
            </a:endParaRPr>
          </a:p>
        </p:txBody>
      </p:sp>
      <p:sp>
        <p:nvSpPr>
          <p:cNvPr id="9" name="Footer Placeholder 5"/>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10" name="Slide Number Placeholder 6"/>
          <p:cNvSpPr>
            <a:spLocks noGrp="1"/>
          </p:cNvSpPr>
          <p:nvPr>
            <p:ph type="sldNum" sz="quarter" idx="12"/>
          </p:nvPr>
        </p:nvSpPr>
        <p:spPr/>
        <p:txBody>
          <a:bodyPr/>
          <a:lstStyle>
            <a:lvl1pPr>
              <a:defRPr/>
            </a:lvl1pPr>
          </a:lstStyle>
          <a:p>
            <a:pPr>
              <a:defRPr/>
            </a:pPr>
            <a:fld id="{A6E33D15-F028-DD42-AE95-864198217F5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997204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picTx" preserve="1">
  <p:cSld name="1_Picture with Caption">
    <p:spTree>
      <p:nvGrpSpPr>
        <p:cNvPr id="1" name=""/>
        <p:cNvGrpSpPr/>
        <p:nvPr/>
      </p:nvGrpSpPr>
      <p:grpSpPr>
        <a:xfrm>
          <a:off x="0" y="0"/>
          <a:ext cx="0" cy="0"/>
          <a:chOff x="0" y="0"/>
          <a:chExt cx="0" cy="0"/>
        </a:xfrm>
      </p:grpSpPr>
      <p:pic>
        <p:nvPicPr>
          <p:cNvPr id="5" name="CCSSO_Color Bars_DESR2.png" descr="/Volumes/Clients/CCSSO/CCS007_Org Logo/Final/CCS007_OrgLogo_FINAL_121609/PNG/CCSSO_Color Bars_DESR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userDrawn="1"/>
        </p:nvSpPr>
        <p:spPr bwMode="auto">
          <a:xfrm>
            <a:off x="990600" y="6488113"/>
            <a:ext cx="8153400" cy="381000"/>
          </a:xfrm>
          <a:prstGeom prst="rect">
            <a:avLst/>
          </a:prstGeom>
          <a:solidFill>
            <a:schemeClr val="accent2"/>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defRPr/>
            </a:pPr>
            <a:endParaRPr lang="en-US">
              <a:solidFill>
                <a:srgbClr val="FFFFFF"/>
              </a:solidFill>
              <a:ea typeface="ＭＳ Ｐゴシック" charset="0"/>
              <a:cs typeface="ＭＳ Ｐゴシック" charset="0"/>
            </a:endParaRPr>
          </a:p>
        </p:txBody>
      </p:sp>
      <p:sp>
        <p:nvSpPr>
          <p:cNvPr id="2" name="Title 1"/>
          <p:cNvSpPr>
            <a:spLocks noGrp="1"/>
          </p:cNvSpPr>
          <p:nvPr>
            <p:ph type="title"/>
          </p:nvPr>
        </p:nvSpPr>
        <p:spPr>
          <a:xfrm>
            <a:off x="1792288" y="4800600"/>
            <a:ext cx="5486400" cy="566738"/>
          </a:xfrm>
        </p:spPr>
        <p:txBody>
          <a:bodyPr anchor="b"/>
          <a:lstStyle>
            <a:lvl1pPr algn="l">
              <a:defRPr sz="2000" b="1">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1163EE69-C295-D84A-97A6-D2DB159EB312}" type="datetime1">
              <a:rPr lang="en-US">
                <a:solidFill>
                  <a:srgbClr val="000000"/>
                </a:solidFill>
              </a:rPr>
              <a:pPr>
                <a:defRPr/>
              </a:pPr>
              <a:t>10/30/2013</a:t>
            </a:fld>
            <a:endParaRPr lang="en-US">
              <a:solidFill>
                <a:srgbClr val="000000"/>
              </a:solidFill>
            </a:endParaRPr>
          </a:p>
        </p:txBody>
      </p:sp>
      <p:sp>
        <p:nvSpPr>
          <p:cNvPr id="8" name="Footer Placeholder 5"/>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9" name="Slide Number Placeholder 6"/>
          <p:cNvSpPr>
            <a:spLocks noGrp="1"/>
          </p:cNvSpPr>
          <p:nvPr>
            <p:ph type="sldNum" sz="quarter" idx="12"/>
          </p:nvPr>
        </p:nvSpPr>
        <p:spPr/>
        <p:txBody>
          <a:bodyPr/>
          <a:lstStyle>
            <a:lvl1pPr>
              <a:defRPr/>
            </a:lvl1pPr>
          </a:lstStyle>
          <a:p>
            <a:pPr>
              <a:defRPr/>
            </a:pPr>
            <a:fld id="{8D7602D2-FDE7-A44A-B47E-594C4D3991A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690445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fld id="{F10FD58D-F968-1F44-99D5-A0222A298C32}" type="datetime1">
              <a:rPr lang="en-US">
                <a:solidFill>
                  <a:srgbClr val="000000"/>
                </a:solidFill>
              </a:rPr>
              <a:pPr>
                <a:defRPr/>
              </a:pPr>
              <a:t>10/30/2013</a:t>
            </a:fld>
            <a:endParaRPr lang="en-US">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F8BA4CA4-B7BF-0444-A6FC-1C733768BEA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48908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9"/>
          <p:cNvSpPr>
            <a:spLocks noChangeArrowheads="1"/>
          </p:cNvSpPr>
          <p:nvPr userDrawn="1"/>
        </p:nvSpPr>
        <p:spPr bwMode="auto">
          <a:xfrm rot="5400000">
            <a:off x="3962400" y="3962400"/>
            <a:ext cx="9144000" cy="12192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pPr>
            <a:endParaRPr lang="en-US">
              <a:solidFill>
                <a:srgbClr val="FFFFFF"/>
              </a:solidFill>
              <a:ea typeface="ＭＳ Ｐゴシック" charset="0"/>
              <a:cs typeface="ＭＳ Ｐゴシック" charset="0"/>
            </a:endParaRPr>
          </a:p>
        </p:txBody>
      </p:sp>
      <p:pic>
        <p:nvPicPr>
          <p:cNvPr id="5" name="CCSSO_Color Bars_DESR2.png" descr="/Volumes/Clients/CCSSO/CCS007_Org Logo/Final/CCS007_OrgLogo_FINAL_121609/PNG/CCSSO_Color Bars_DESR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763" y="0"/>
            <a:ext cx="381001"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userDrawn="1"/>
        </p:nvSpPr>
        <p:spPr bwMode="auto">
          <a:xfrm rot="5400000">
            <a:off x="-3890962" y="4864099"/>
            <a:ext cx="8153400" cy="381001"/>
          </a:xfrm>
          <a:prstGeom prst="rect">
            <a:avLst/>
          </a:prstGeom>
          <a:solidFill>
            <a:schemeClr val="accent2"/>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defRPr/>
            </a:pPr>
            <a:endParaRPr lang="en-US">
              <a:solidFill>
                <a:srgbClr val="FFFFFF"/>
              </a:solidFill>
              <a:ea typeface="ＭＳ Ｐゴシック" charset="0"/>
              <a:cs typeface="ＭＳ Ｐゴシック" charset="0"/>
            </a:endParaRPr>
          </a:p>
        </p:txBody>
      </p:sp>
      <p:sp>
        <p:nvSpPr>
          <p:cNvPr id="2" name="Vertical Title 1"/>
          <p:cNvSpPr>
            <a:spLocks noGrp="1"/>
          </p:cNvSpPr>
          <p:nvPr>
            <p:ph type="title" orient="vert"/>
          </p:nvPr>
        </p:nvSpPr>
        <p:spPr>
          <a:xfrm>
            <a:off x="7881870" y="77788"/>
            <a:ext cx="1236466" cy="60372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0850" y="77788"/>
            <a:ext cx="7212080" cy="60372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30B1CD7-EFF8-F540-994F-BA484294A82D}" type="datetime1">
              <a:rPr lang="en-US">
                <a:solidFill>
                  <a:srgbClr val="000000"/>
                </a:solidFill>
              </a:rPr>
              <a:pPr>
                <a:defRPr/>
              </a:pPr>
              <a:t>10/30/2013</a:t>
            </a:fld>
            <a:endParaRPr lang="en-US">
              <a:solidFill>
                <a:srgbClr val="000000"/>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9" name="Slide Number Placeholder 5"/>
          <p:cNvSpPr>
            <a:spLocks noGrp="1"/>
          </p:cNvSpPr>
          <p:nvPr>
            <p:ph type="sldNum" sz="quarter" idx="12"/>
          </p:nvPr>
        </p:nvSpPr>
        <p:spPr/>
        <p:txBody>
          <a:bodyPr/>
          <a:lstStyle>
            <a:lvl1pPr>
              <a:defRPr/>
            </a:lvl1pPr>
          </a:lstStyle>
          <a:p>
            <a:pPr>
              <a:defRPr/>
            </a:pPr>
            <a:fld id="{2F319E7D-959E-0D47-94A0-78272BA4759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170280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0850" y="7778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0850" y="158908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158908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fld id="{49FAC43B-6863-644D-B840-93D17FB198E0}" type="datetime1">
              <a:rPr lang="en-US">
                <a:solidFill>
                  <a:srgbClr val="000000"/>
                </a:solidFill>
              </a:rPr>
              <a:pPr>
                <a:defRPr/>
              </a:pPr>
              <a:t>10/30/2013</a:t>
            </a:fld>
            <a:endParaRPr lang="en-US">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1C50EB31-5339-DE42-98AA-7EDEEF561F2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31854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87526" y="1865313"/>
            <a:ext cx="822469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a:t>
            </a:r>
          </a:p>
          <a:p>
            <a:pPr lvl="4"/>
            <a:r>
              <a:rPr lang="en-US" dirty="0" smtClean="0"/>
              <a:t>Five</a:t>
            </a:r>
          </a:p>
          <a:p>
            <a:pPr lvl="5"/>
            <a:r>
              <a:rPr lang="en-US" dirty="0" smtClean="0"/>
              <a:t>Six</a:t>
            </a:r>
          </a:p>
          <a:p>
            <a:pPr lvl="6"/>
            <a:r>
              <a:rPr lang="en-US" dirty="0" smtClean="0"/>
              <a:t>Seven	</a:t>
            </a:r>
          </a:p>
          <a:p>
            <a:pPr lvl="7"/>
            <a:r>
              <a:rPr lang="en-US" dirty="0" smtClean="0"/>
              <a:t>Eight</a:t>
            </a:r>
          </a:p>
          <a:p>
            <a:pPr lvl="8"/>
            <a:r>
              <a:rPr lang="en-US" dirty="0" smtClean="0"/>
              <a:t>Nine</a:t>
            </a:r>
            <a:endParaRPr lang="en-US" dirty="0"/>
          </a:p>
        </p:txBody>
      </p:sp>
      <p:sp>
        <p:nvSpPr>
          <p:cNvPr id="2" name="Title 1"/>
          <p:cNvSpPr>
            <a:spLocks noGrp="1"/>
          </p:cNvSpPr>
          <p:nvPr>
            <p:ph type="title"/>
          </p:nvPr>
        </p:nvSpPr>
        <p:spPr>
          <a:xfrm>
            <a:off x="687388" y="127553"/>
            <a:ext cx="8224837" cy="1486894"/>
          </a:xfrm>
        </p:spPr>
        <p:txBody>
          <a:bodyPr/>
          <a:lstStyle/>
          <a:p>
            <a:r>
              <a:rPr lang="en-US" dirty="0" smtClean="0"/>
              <a:t>Click to edit Master title style</a:t>
            </a:r>
            <a:endParaRPr lang="en-US" dirty="0"/>
          </a:p>
        </p:txBody>
      </p:sp>
      <p:sp>
        <p:nvSpPr>
          <p:cNvPr id="5" name="Slide Number Placeholder 3"/>
          <p:cNvSpPr>
            <a:spLocks noGrp="1"/>
          </p:cNvSpPr>
          <p:nvPr>
            <p:ph type="sldNum" sz="quarter" idx="10"/>
          </p:nvPr>
        </p:nvSpPr>
        <p:spPr bwMode="gray">
          <a:xfrm>
            <a:off x="8755131" y="6507316"/>
            <a:ext cx="157094" cy="153888"/>
          </a:xfrm>
          <a:prstGeom prst="rect">
            <a:avLst/>
          </a:prstGeo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24059057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Titel og indholdsobjek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76064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88113"/>
            <a:ext cx="9144000" cy="381000"/>
          </a:xfrm>
          <a:prstGeom prst="rect">
            <a:avLst/>
          </a:prstGeom>
          <a:solidFill>
            <a:schemeClr val="bg1"/>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defRPr/>
            </a:pPr>
            <a:endParaRPr lang="en-US">
              <a:solidFill>
                <a:srgbClr val="FFFFFF"/>
              </a:solidFill>
              <a:ea typeface="ＭＳ Ｐゴシック" charset="0"/>
              <a:cs typeface="ＭＳ Ｐゴシック" charset="0"/>
            </a:endParaRPr>
          </a:p>
        </p:txBody>
      </p:sp>
      <p:pic>
        <p:nvPicPr>
          <p:cNvPr id="5" name="CCSSO_Color Bars_DESR2.png" descr="/Volumes/Clients/CCSSO/CCS007_Org Logo/Final/CCS007_OrgLogo_FINAL_121609/PNG/CCSSO_Color Bars_DESR2.pn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08" name="Rectangle 4"/>
          <p:cNvSpPr>
            <a:spLocks noGrp="1" noChangeArrowheads="1"/>
          </p:cNvSpPr>
          <p:nvPr>
            <p:ph type="subTitle" idx="1"/>
          </p:nvPr>
        </p:nvSpPr>
        <p:spPr>
          <a:xfrm>
            <a:off x="1371600" y="3135313"/>
            <a:ext cx="6400800" cy="1752600"/>
          </a:xfrm>
        </p:spPr>
        <p:txBody>
          <a:bodyPr/>
          <a:lstStyle>
            <a:lvl1pPr marL="0" indent="0" algn="ctr">
              <a:buFont typeface="Wingdings" pitchFamily="2" charset="2"/>
              <a:buNone/>
              <a:defRPr>
                <a:solidFill>
                  <a:schemeClr val="tx2"/>
                </a:solidFill>
              </a:defRPr>
            </a:lvl1pPr>
          </a:lstStyle>
          <a:p>
            <a:r>
              <a:rPr lang="en-US"/>
              <a:t>Click to edit Master subtitle style</a:t>
            </a:r>
          </a:p>
        </p:txBody>
      </p:sp>
      <p:sp>
        <p:nvSpPr>
          <p:cNvPr id="123912" name="Rectangle 8"/>
          <p:cNvSpPr>
            <a:spLocks noGrp="1" noChangeArrowheads="1"/>
          </p:cNvSpPr>
          <p:nvPr>
            <p:ph type="ctrTitle"/>
          </p:nvPr>
        </p:nvSpPr>
        <p:spPr>
          <a:xfrm>
            <a:off x="685800" y="1220788"/>
            <a:ext cx="7772400" cy="1470025"/>
          </a:xfrm>
        </p:spPr>
        <p:txBody>
          <a:bodyPr/>
          <a:lstStyle>
            <a:lvl1pPr algn="ctr">
              <a:defRPr/>
            </a:lvl1pPr>
          </a:lstStyle>
          <a:p>
            <a:r>
              <a:rPr lang="en-US"/>
              <a:t>Click to edit Master title style</a:t>
            </a:r>
          </a:p>
        </p:txBody>
      </p:sp>
      <p:sp>
        <p:nvSpPr>
          <p:cNvPr id="6" name="Rectangle 5"/>
          <p:cNvSpPr>
            <a:spLocks noGrp="1" noChangeArrowheads="1"/>
          </p:cNvSpPr>
          <p:nvPr>
            <p:ph type="dt" sz="half" idx="10"/>
          </p:nvPr>
        </p:nvSpPr>
        <p:spPr/>
        <p:txBody>
          <a:bodyPr/>
          <a:lstStyle>
            <a:lvl1pPr>
              <a:defRPr/>
            </a:lvl1pPr>
          </a:lstStyle>
          <a:p>
            <a:fld id="{CF45121A-43E0-4EEA-8AA2-F05B57A09511}" type="datetime1">
              <a:rPr lang="en-US">
                <a:solidFill>
                  <a:srgbClr val="000000"/>
                </a:solidFill>
              </a:rPr>
              <a:pPr/>
              <a:t>10/30/2013</a:t>
            </a:fld>
            <a:endParaRPr lang="en-US">
              <a:solidFill>
                <a:srgbClr val="000000"/>
              </a:solidFill>
            </a:endParaRPr>
          </a:p>
        </p:txBody>
      </p:sp>
      <p:sp>
        <p:nvSpPr>
          <p:cNvPr id="7" name="Rectangle 6"/>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8" name="Rectangle 7"/>
          <p:cNvSpPr>
            <a:spLocks noGrp="1" noChangeArrowheads="1"/>
          </p:cNvSpPr>
          <p:nvPr>
            <p:ph type="sldNum" sz="quarter" idx="12"/>
          </p:nvPr>
        </p:nvSpPr>
        <p:spPr/>
        <p:txBody>
          <a:bodyPr/>
          <a:lstStyle>
            <a:lvl1pPr>
              <a:defRPr/>
            </a:lvl1pPr>
          </a:lstStyle>
          <a:p>
            <a:fld id="{756AE6AA-2338-48E2-930B-2A8CDA40D1C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27477930"/>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fld id="{370AAFFA-6B30-4878-B379-82C40A87BF24}" type="datetime1">
              <a:rPr lang="en-US">
                <a:solidFill>
                  <a:srgbClr val="000000"/>
                </a:solidFill>
              </a:rPr>
              <a:pPr/>
              <a:t>10/30/2013</a:t>
            </a:fld>
            <a:endParaRPr lang="en-US">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fld id="{4EEC7EC1-EF3B-4D46-82B4-91D20FD7F54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2668466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2800" b="1" cap="all">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fld id="{F7350506-1B78-40A1-A3F6-0E288E691A94}" type="datetime1">
              <a:rPr lang="en-US">
                <a:solidFill>
                  <a:srgbClr val="000000"/>
                </a:solidFill>
              </a:rPr>
              <a:pPr/>
              <a:t>10/30/2013</a:t>
            </a:fld>
            <a:endParaRPr lang="en-US">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fld id="{426FE97A-AB2E-49C1-BD32-FC96F5DB90D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2277976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0850" y="158908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158908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fld id="{8ACA552A-CF89-4918-A739-0C5DA522EC13}" type="datetime1">
              <a:rPr lang="en-US">
                <a:solidFill>
                  <a:srgbClr val="000000"/>
                </a:solidFill>
              </a:rPr>
              <a:pPr/>
              <a:t>10/30/2013</a:t>
            </a:fld>
            <a:endParaRPr lang="en-US">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fld id="{1908A264-89E3-43A6-A391-CD37E9A902A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2213867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4321" y="81453"/>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fld id="{34F0BF15-E529-4B61-9D55-80F88FA07B43}" type="datetime1">
              <a:rPr lang="en-US">
                <a:solidFill>
                  <a:srgbClr val="000000"/>
                </a:solidFill>
              </a:rPr>
              <a:pPr/>
              <a:t>10/30/2013</a:t>
            </a:fld>
            <a:endParaRPr lang="en-US">
              <a:solidFill>
                <a:srgbClr val="000000"/>
              </a:solidFill>
            </a:endParaRPr>
          </a:p>
        </p:txBody>
      </p:sp>
      <p:sp>
        <p:nvSpPr>
          <p:cNvPr id="8"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8"/>
          <p:cNvSpPr>
            <a:spLocks noGrp="1" noChangeArrowheads="1"/>
          </p:cNvSpPr>
          <p:nvPr>
            <p:ph type="sldNum" sz="quarter" idx="12"/>
          </p:nvPr>
        </p:nvSpPr>
        <p:spPr>
          <a:ln/>
        </p:spPr>
        <p:txBody>
          <a:bodyPr/>
          <a:lstStyle>
            <a:lvl1pPr>
              <a:defRPr/>
            </a:lvl1pPr>
          </a:lstStyle>
          <a:p>
            <a:fld id="{6A4E363D-8D5E-40EA-B280-32CCF7202C8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688374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fld id="{9884FABD-E991-4DEB-A941-D68E69B74D40}" type="datetime1">
              <a:rPr lang="en-US">
                <a:solidFill>
                  <a:srgbClr val="000000"/>
                </a:solidFill>
              </a:rPr>
              <a:pPr/>
              <a:t>10/30/2013</a:t>
            </a:fld>
            <a:endParaRPr lang="en-US">
              <a:solidFill>
                <a:srgbClr val="000000"/>
              </a:solidFill>
            </a:endParaRPr>
          </a:p>
        </p:txBody>
      </p:sp>
      <p:sp>
        <p:nvSpPr>
          <p:cNvPr id="4"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8"/>
          <p:cNvSpPr>
            <a:spLocks noGrp="1" noChangeArrowheads="1"/>
          </p:cNvSpPr>
          <p:nvPr>
            <p:ph type="sldNum" sz="quarter" idx="12"/>
          </p:nvPr>
        </p:nvSpPr>
        <p:spPr>
          <a:ln/>
        </p:spPr>
        <p:txBody>
          <a:bodyPr/>
          <a:lstStyle>
            <a:lvl1pPr>
              <a:defRPr/>
            </a:lvl1pPr>
          </a:lstStyle>
          <a:p>
            <a:fld id="{202C37B7-07EE-4DAA-99F7-6FE456EA279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932156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pic>
        <p:nvPicPr>
          <p:cNvPr id="2" name="CCSSO_Color Bars_DESR2.png" descr="/Volumes/Clients/CCSSO/CCS007_Org Logo/Final/CCS007_OrgLogo_FINAL_121609/PNG/CCSSO_Color Bars_DESR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userDrawn="1"/>
        </p:nvSpPr>
        <p:spPr bwMode="auto">
          <a:xfrm>
            <a:off x="990600" y="6488113"/>
            <a:ext cx="8153400" cy="381000"/>
          </a:xfrm>
          <a:prstGeom prst="rect">
            <a:avLst/>
          </a:prstGeom>
          <a:solidFill>
            <a:schemeClr val="accent2"/>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defRPr/>
            </a:pPr>
            <a:endParaRPr lang="en-US">
              <a:solidFill>
                <a:srgbClr val="FFFFFF"/>
              </a:solidFill>
              <a:ea typeface="ＭＳ Ｐゴシック" charset="0"/>
              <a:cs typeface="ＭＳ Ｐゴシック" charset="0"/>
            </a:endParaRPr>
          </a:p>
        </p:txBody>
      </p:sp>
      <p:sp>
        <p:nvSpPr>
          <p:cNvPr id="4" name="Date Placeholder 1"/>
          <p:cNvSpPr>
            <a:spLocks noGrp="1"/>
          </p:cNvSpPr>
          <p:nvPr>
            <p:ph type="dt" sz="half" idx="10"/>
          </p:nvPr>
        </p:nvSpPr>
        <p:spPr/>
        <p:txBody>
          <a:bodyPr/>
          <a:lstStyle>
            <a:lvl1pPr>
              <a:defRPr/>
            </a:lvl1pPr>
          </a:lstStyle>
          <a:p>
            <a:fld id="{8CA29DC3-A32C-460D-A201-A7B217435FA1}" type="datetime1">
              <a:rPr lang="en-US">
                <a:solidFill>
                  <a:srgbClr val="000000"/>
                </a:solidFill>
              </a:rPr>
              <a:pPr/>
              <a:t>10/30/2013</a:t>
            </a:fld>
            <a:endParaRPr lang="en-US">
              <a:solidFill>
                <a:srgbClr val="000000"/>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6" name="Slide Number Placeholder 3"/>
          <p:cNvSpPr>
            <a:spLocks noGrp="1"/>
          </p:cNvSpPr>
          <p:nvPr>
            <p:ph type="sldNum" sz="quarter" idx="12"/>
          </p:nvPr>
        </p:nvSpPr>
        <p:spPr/>
        <p:txBody>
          <a:bodyPr/>
          <a:lstStyle>
            <a:lvl1pPr>
              <a:defRPr/>
            </a:lvl1pPr>
          </a:lstStyle>
          <a:p>
            <a:fld id="{C30DB135-3976-4540-8764-81DD6C864CA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23921373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objTx" preserve="1">
  <p:cSld name="1_Content with Caption">
    <p:spTree>
      <p:nvGrpSpPr>
        <p:cNvPr id="1" name=""/>
        <p:cNvGrpSpPr/>
        <p:nvPr/>
      </p:nvGrpSpPr>
      <p:grpSpPr>
        <a:xfrm>
          <a:off x="0" y="0"/>
          <a:ext cx="0" cy="0"/>
          <a:chOff x="0" y="0"/>
          <a:chExt cx="0" cy="0"/>
        </a:xfrm>
      </p:grpSpPr>
      <p:sp>
        <p:nvSpPr>
          <p:cNvPr id="5" name="Rectangle 9"/>
          <p:cNvSpPr>
            <a:spLocks noChangeArrowheads="1"/>
          </p:cNvSpPr>
          <p:nvPr userDrawn="1"/>
        </p:nvSpPr>
        <p:spPr bwMode="auto">
          <a:xfrm>
            <a:off x="0" y="0"/>
            <a:ext cx="4752975" cy="12192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pPr>
            <a:endParaRPr lang="en-US">
              <a:solidFill>
                <a:srgbClr val="FFFFFF"/>
              </a:solidFill>
              <a:ea typeface="ＭＳ Ｐゴシック" pitchFamily="34" charset="-128"/>
            </a:endParaRPr>
          </a:p>
        </p:txBody>
      </p:sp>
      <p:pic>
        <p:nvPicPr>
          <p:cNvPr id="6" name="CCSSO_Color Bars_DESR2.png" descr="/Volumes/Clients/CCSSO/CCS007_Org Logo/Final/CCS007_OrgLogo_FINAL_121609/PNG/CCSSO_Color Bars_DESR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a:spLocks noChangeArrowheads="1"/>
          </p:cNvSpPr>
          <p:nvPr userDrawn="1"/>
        </p:nvSpPr>
        <p:spPr bwMode="auto">
          <a:xfrm>
            <a:off x="990600" y="6488113"/>
            <a:ext cx="8153400" cy="381000"/>
          </a:xfrm>
          <a:prstGeom prst="rect">
            <a:avLst/>
          </a:prstGeom>
          <a:solidFill>
            <a:schemeClr val="accent2"/>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defRPr/>
            </a:pPr>
            <a:endParaRPr lang="en-US">
              <a:solidFill>
                <a:srgbClr val="FFFFFF"/>
              </a:solidFill>
              <a:ea typeface="ＭＳ Ｐゴシック" charset="0"/>
              <a:cs typeface="ＭＳ Ｐゴシック" charset="0"/>
            </a:endParaRPr>
          </a:p>
        </p:txBody>
      </p:sp>
      <p:sp>
        <p:nvSpPr>
          <p:cNvPr id="2" name="Title 1"/>
          <p:cNvSpPr>
            <a:spLocks noGrp="1"/>
          </p:cNvSpPr>
          <p:nvPr>
            <p:ph type="title"/>
          </p:nvPr>
        </p:nvSpPr>
        <p:spPr>
          <a:xfrm>
            <a:off x="457200" y="180304"/>
            <a:ext cx="4114800" cy="1027605"/>
          </a:xfrm>
        </p:spPr>
        <p:txBody>
          <a:bodyPr anchor="b"/>
          <a:lstStyle>
            <a:lvl1pPr algn="l">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868214" y="180304"/>
            <a:ext cx="3818585" cy="5853113"/>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41148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Date Placeholder 4"/>
          <p:cNvSpPr>
            <a:spLocks noGrp="1"/>
          </p:cNvSpPr>
          <p:nvPr>
            <p:ph type="dt" sz="half" idx="10"/>
          </p:nvPr>
        </p:nvSpPr>
        <p:spPr/>
        <p:txBody>
          <a:bodyPr/>
          <a:lstStyle>
            <a:lvl1pPr>
              <a:defRPr/>
            </a:lvl1pPr>
          </a:lstStyle>
          <a:p>
            <a:fld id="{17D8411E-6FF8-44E0-85BE-986442589E99}" type="datetime1">
              <a:rPr lang="en-US">
                <a:solidFill>
                  <a:srgbClr val="000000"/>
                </a:solidFill>
              </a:rPr>
              <a:pPr/>
              <a:t>10/30/2013</a:t>
            </a:fld>
            <a:endParaRPr lang="en-US">
              <a:solidFill>
                <a:srgbClr val="000000"/>
              </a:solidFill>
            </a:endParaRPr>
          </a:p>
        </p:txBody>
      </p:sp>
      <p:sp>
        <p:nvSpPr>
          <p:cNvPr id="9" name="Footer Placeholder 5"/>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10" name="Slide Number Placeholder 6"/>
          <p:cNvSpPr>
            <a:spLocks noGrp="1"/>
          </p:cNvSpPr>
          <p:nvPr>
            <p:ph type="sldNum" sz="quarter" idx="12"/>
          </p:nvPr>
        </p:nvSpPr>
        <p:spPr/>
        <p:txBody>
          <a:bodyPr/>
          <a:lstStyle>
            <a:lvl1pPr>
              <a:defRPr/>
            </a:lvl1pPr>
          </a:lstStyle>
          <a:p>
            <a:fld id="{CC0204D1-A94D-4764-A5F7-BF75986EADB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4611317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picTx" preserve="1">
  <p:cSld name="1_Picture with Caption">
    <p:spTree>
      <p:nvGrpSpPr>
        <p:cNvPr id="1" name=""/>
        <p:cNvGrpSpPr/>
        <p:nvPr/>
      </p:nvGrpSpPr>
      <p:grpSpPr>
        <a:xfrm>
          <a:off x="0" y="0"/>
          <a:ext cx="0" cy="0"/>
          <a:chOff x="0" y="0"/>
          <a:chExt cx="0" cy="0"/>
        </a:xfrm>
      </p:grpSpPr>
      <p:pic>
        <p:nvPicPr>
          <p:cNvPr id="5" name="CCSSO_Color Bars_DESR2.png" descr="/Volumes/Clients/CCSSO/CCS007_Org Logo/Final/CCS007_OrgLogo_FINAL_121609/PNG/CCSSO_Color Bars_DESR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userDrawn="1"/>
        </p:nvSpPr>
        <p:spPr bwMode="auto">
          <a:xfrm>
            <a:off x="990600" y="6488113"/>
            <a:ext cx="8153400" cy="381000"/>
          </a:xfrm>
          <a:prstGeom prst="rect">
            <a:avLst/>
          </a:prstGeom>
          <a:solidFill>
            <a:schemeClr val="accent2"/>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defRPr/>
            </a:pPr>
            <a:endParaRPr lang="en-US">
              <a:solidFill>
                <a:srgbClr val="FFFFFF"/>
              </a:solidFill>
              <a:ea typeface="ＭＳ Ｐゴシック" charset="0"/>
              <a:cs typeface="ＭＳ Ｐゴシック" charset="0"/>
            </a:endParaRPr>
          </a:p>
        </p:txBody>
      </p:sp>
      <p:sp>
        <p:nvSpPr>
          <p:cNvPr id="2" name="Title 1"/>
          <p:cNvSpPr>
            <a:spLocks noGrp="1"/>
          </p:cNvSpPr>
          <p:nvPr>
            <p:ph type="title"/>
          </p:nvPr>
        </p:nvSpPr>
        <p:spPr>
          <a:xfrm>
            <a:off x="1792288" y="4800600"/>
            <a:ext cx="5486400" cy="566738"/>
          </a:xfrm>
        </p:spPr>
        <p:txBody>
          <a:bodyPr anchor="b"/>
          <a:lstStyle>
            <a:lvl1pPr algn="l">
              <a:defRPr sz="2000" b="1">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fld id="{B2C1BF2D-ED2F-416D-A9B9-90D249750E5F}" type="datetime1">
              <a:rPr lang="en-US">
                <a:solidFill>
                  <a:srgbClr val="000000"/>
                </a:solidFill>
              </a:rPr>
              <a:pPr/>
              <a:t>10/30/2013</a:t>
            </a:fld>
            <a:endParaRPr lang="en-US">
              <a:solidFill>
                <a:srgbClr val="000000"/>
              </a:solidFill>
            </a:endParaRPr>
          </a:p>
        </p:txBody>
      </p:sp>
      <p:sp>
        <p:nvSpPr>
          <p:cNvPr id="8" name="Footer Placeholder 5"/>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9" name="Slide Number Placeholder 6"/>
          <p:cNvSpPr>
            <a:spLocks noGrp="1"/>
          </p:cNvSpPr>
          <p:nvPr>
            <p:ph type="sldNum" sz="quarter" idx="12"/>
          </p:nvPr>
        </p:nvSpPr>
        <p:spPr/>
        <p:txBody>
          <a:bodyPr/>
          <a:lstStyle>
            <a:lvl1pPr>
              <a:defRPr/>
            </a:lvl1pPr>
          </a:lstStyle>
          <a:p>
            <a:fld id="{BA9EE21E-230F-468F-A9AD-61FD18B7971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769622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87526" y="1865313"/>
            <a:ext cx="397262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a:t>
            </a:r>
          </a:p>
          <a:p>
            <a:pPr lvl="4"/>
            <a:r>
              <a:rPr lang="en-US" dirty="0" smtClean="0"/>
              <a:t>Five</a:t>
            </a:r>
          </a:p>
          <a:p>
            <a:pPr lvl="5"/>
            <a:r>
              <a:rPr lang="en-US" dirty="0" smtClean="0"/>
              <a:t>Six</a:t>
            </a:r>
          </a:p>
          <a:p>
            <a:pPr lvl="6"/>
            <a:r>
              <a:rPr lang="en-US" dirty="0" smtClean="0"/>
              <a:t>Seven	</a:t>
            </a:r>
          </a:p>
          <a:p>
            <a:pPr lvl="7"/>
            <a:r>
              <a:rPr lang="en-US" dirty="0" smtClean="0"/>
              <a:t>Eight</a:t>
            </a:r>
          </a:p>
          <a:p>
            <a:pPr lvl="8"/>
            <a:r>
              <a:rPr lang="en-US" dirty="0" smtClean="0"/>
              <a:t>Nine</a:t>
            </a:r>
            <a:endParaRPr lang="en-US" dirty="0"/>
          </a:p>
        </p:txBody>
      </p:sp>
      <p:sp>
        <p:nvSpPr>
          <p:cNvPr id="4" name="Content Placeholder 2"/>
          <p:cNvSpPr>
            <a:spLocks noGrp="1"/>
          </p:cNvSpPr>
          <p:nvPr>
            <p:ph idx="10"/>
          </p:nvPr>
        </p:nvSpPr>
        <p:spPr bwMode="gray">
          <a:xfrm>
            <a:off x="4939596" y="1865313"/>
            <a:ext cx="397262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a:t>
            </a:r>
          </a:p>
          <a:p>
            <a:pPr lvl="4"/>
            <a:r>
              <a:rPr lang="en-US" dirty="0" smtClean="0"/>
              <a:t>Five</a:t>
            </a:r>
          </a:p>
          <a:p>
            <a:pPr lvl="5"/>
            <a:r>
              <a:rPr lang="en-US" dirty="0" smtClean="0"/>
              <a:t>Six</a:t>
            </a:r>
          </a:p>
          <a:p>
            <a:pPr lvl="6"/>
            <a:r>
              <a:rPr lang="en-US" dirty="0" smtClean="0"/>
              <a:t>Seven	</a:t>
            </a:r>
          </a:p>
          <a:p>
            <a:pPr lvl="7"/>
            <a:r>
              <a:rPr lang="en-US" dirty="0" smtClean="0"/>
              <a:t>Eight</a:t>
            </a:r>
          </a:p>
          <a:p>
            <a:pPr lvl="8"/>
            <a:r>
              <a:rPr lang="en-US" dirty="0" smtClean="0"/>
              <a:t>Nine</a:t>
            </a:r>
            <a:endParaRPr lang="en-US" dirty="0"/>
          </a:p>
        </p:txBody>
      </p:sp>
      <p:sp>
        <p:nvSpPr>
          <p:cNvPr id="2" name="Title 1"/>
          <p:cNvSpPr>
            <a:spLocks noGrp="1"/>
          </p:cNvSpPr>
          <p:nvPr>
            <p:ph type="title"/>
          </p:nvPr>
        </p:nvSpPr>
        <p:spPr>
          <a:xfrm>
            <a:off x="687388" y="127553"/>
            <a:ext cx="8224837" cy="1486894"/>
          </a:xfrm>
        </p:spPr>
        <p:txBody>
          <a:bodyPr/>
          <a:lstStyle/>
          <a:p>
            <a:r>
              <a:rPr lang="en-US" dirty="0" smtClean="0"/>
              <a:t>Click to edit Master title style</a:t>
            </a:r>
            <a:endParaRPr lang="en-US" dirty="0"/>
          </a:p>
        </p:txBody>
      </p:sp>
      <p:sp>
        <p:nvSpPr>
          <p:cNvPr id="6" name="Slide Number Placeholder 3"/>
          <p:cNvSpPr>
            <a:spLocks noGrp="1"/>
          </p:cNvSpPr>
          <p:nvPr>
            <p:ph type="sldNum" sz="quarter" idx="11"/>
          </p:nvPr>
        </p:nvSpPr>
        <p:spPr bwMode="gray">
          <a:xfrm>
            <a:off x="8755131" y="6507316"/>
            <a:ext cx="157094" cy="153888"/>
          </a:xfrm>
          <a:prstGeom prst="rect">
            <a:avLst/>
          </a:prstGeo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281555032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fld id="{5562CE0C-07EC-47B0-97AD-C6C53887513C}" type="datetime1">
              <a:rPr lang="en-US">
                <a:solidFill>
                  <a:srgbClr val="000000"/>
                </a:solidFill>
              </a:rPr>
              <a:pPr/>
              <a:t>10/30/2013</a:t>
            </a:fld>
            <a:endParaRPr lang="en-US">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fld id="{7F8F4533-EB7B-4622-8C2C-26FAF1D5F19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296703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9"/>
          <p:cNvSpPr>
            <a:spLocks noChangeArrowheads="1"/>
          </p:cNvSpPr>
          <p:nvPr userDrawn="1"/>
        </p:nvSpPr>
        <p:spPr bwMode="auto">
          <a:xfrm rot="5400000">
            <a:off x="3962400" y="3962400"/>
            <a:ext cx="9144000" cy="12192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pPr>
            <a:endParaRPr lang="en-US">
              <a:solidFill>
                <a:srgbClr val="FFFFFF"/>
              </a:solidFill>
              <a:ea typeface="ＭＳ Ｐゴシック" pitchFamily="34" charset="-128"/>
            </a:endParaRPr>
          </a:p>
        </p:txBody>
      </p:sp>
      <p:pic>
        <p:nvPicPr>
          <p:cNvPr id="5" name="CCSSO_Color Bars_DESR2.png" descr="/Volumes/Clients/CCSSO/CCS007_Org Logo/Final/CCS007_OrgLogo_FINAL_121609/PNG/CCSSO_Color Bars_DESR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763" y="0"/>
            <a:ext cx="37941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userDrawn="1"/>
        </p:nvSpPr>
        <p:spPr bwMode="auto">
          <a:xfrm rot="5400000">
            <a:off x="-3891756" y="4864893"/>
            <a:ext cx="8153400" cy="379413"/>
          </a:xfrm>
          <a:prstGeom prst="rect">
            <a:avLst/>
          </a:prstGeom>
          <a:solidFill>
            <a:schemeClr val="accent2"/>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defRPr/>
            </a:pPr>
            <a:endParaRPr lang="en-US">
              <a:solidFill>
                <a:srgbClr val="FFFFFF"/>
              </a:solidFill>
              <a:ea typeface="ＭＳ Ｐゴシック" charset="0"/>
              <a:cs typeface="ＭＳ Ｐゴシック" charset="0"/>
            </a:endParaRPr>
          </a:p>
        </p:txBody>
      </p:sp>
      <p:sp>
        <p:nvSpPr>
          <p:cNvPr id="2" name="Vertical Title 1"/>
          <p:cNvSpPr>
            <a:spLocks noGrp="1"/>
          </p:cNvSpPr>
          <p:nvPr>
            <p:ph type="title" orient="vert"/>
          </p:nvPr>
        </p:nvSpPr>
        <p:spPr>
          <a:xfrm>
            <a:off x="7881870" y="77788"/>
            <a:ext cx="1236466" cy="60372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0850" y="77788"/>
            <a:ext cx="7212080" cy="60372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75A2386E-612B-4F6A-8543-DE5DF6D2EC86}" type="datetime1">
              <a:rPr lang="en-US">
                <a:solidFill>
                  <a:srgbClr val="000000"/>
                </a:solidFill>
              </a:rPr>
              <a:pPr/>
              <a:t>10/30/2013</a:t>
            </a:fld>
            <a:endParaRPr lang="en-US">
              <a:solidFill>
                <a:srgbClr val="000000"/>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9" name="Slide Number Placeholder 5"/>
          <p:cNvSpPr>
            <a:spLocks noGrp="1"/>
          </p:cNvSpPr>
          <p:nvPr>
            <p:ph type="sldNum" sz="quarter" idx="12"/>
          </p:nvPr>
        </p:nvSpPr>
        <p:spPr/>
        <p:txBody>
          <a:bodyPr/>
          <a:lstStyle>
            <a:lvl1pPr>
              <a:defRPr/>
            </a:lvl1pPr>
          </a:lstStyle>
          <a:p>
            <a:fld id="{BD31CF34-CE90-42D2-8CB4-070F6DED3AA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0949136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0850" y="7778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0850" y="158908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158908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fld id="{C43D8B8D-D262-4293-844A-B7C106D59925}" type="datetime1">
              <a:rPr lang="en-US">
                <a:solidFill>
                  <a:srgbClr val="000000"/>
                </a:solidFill>
              </a:rPr>
              <a:pPr/>
              <a:t>10/30/2013</a:t>
            </a:fld>
            <a:endParaRPr lang="en-US">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fld id="{BB69060B-7F56-4866-90D3-B028B0948E4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474804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userDrawn="1">
  <p:cSld name="Titel og indholdsobjekt">
    <p:spTree>
      <p:nvGrpSpPr>
        <p:cNvPr id="1" name=""/>
        <p:cNvGrpSpPr/>
        <p:nvPr/>
      </p:nvGrpSpPr>
      <p:grpSpPr>
        <a:xfrm>
          <a:off x="0" y="0"/>
          <a:ext cx="0" cy="0"/>
          <a:chOff x="0" y="0"/>
          <a:chExt cx="0" cy="0"/>
        </a:xfrm>
      </p:grpSpPr>
      <p:sp>
        <p:nvSpPr>
          <p:cNvPr id="2" name="Rectangle 7"/>
          <p:cNvSpPr>
            <a:spLocks noChangeArrowheads="1"/>
          </p:cNvSpPr>
          <p:nvPr userDrawn="1"/>
        </p:nvSpPr>
        <p:spPr bwMode="auto">
          <a:xfrm>
            <a:off x="0" y="0"/>
            <a:ext cx="9144000" cy="12192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pPr>
            <a:endParaRPr lang="en-US">
              <a:solidFill>
                <a:srgbClr val="FFFFFF"/>
              </a:solidFill>
              <a:ea typeface="ＭＳ Ｐゴシック" pitchFamily="34" charset="-128"/>
            </a:endParaRPr>
          </a:p>
        </p:txBody>
      </p:sp>
      <p:pic>
        <p:nvPicPr>
          <p:cNvPr id="3" name="CCSSO_Color Bars_DESR2.png" descr="/Volumes/Clients/CCSSO/CCS007_Org Logo/Final/CCS007_OrgLogo_FINAL_121609/PNG/CCSSO_Color Bars_DESR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14"/>
          <p:cNvSpPr>
            <a:spLocks noChangeArrowheads="1"/>
          </p:cNvSpPr>
          <p:nvPr userDrawn="1"/>
        </p:nvSpPr>
        <p:spPr bwMode="auto">
          <a:xfrm>
            <a:off x="990600" y="6488113"/>
            <a:ext cx="8153400" cy="381000"/>
          </a:xfrm>
          <a:prstGeom prst="rect">
            <a:avLst/>
          </a:prstGeom>
          <a:solidFill>
            <a:schemeClr val="accent2"/>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defRPr/>
            </a:pPr>
            <a:endParaRPr lang="en-US">
              <a:solidFill>
                <a:srgbClr val="FFFFFF"/>
              </a:solidFill>
              <a:ea typeface="ＭＳ Ｐゴシック" charset="0"/>
              <a:cs typeface="ＭＳ Ｐゴシック" charset="0"/>
            </a:endParaRPr>
          </a:p>
        </p:txBody>
      </p:sp>
    </p:spTree>
    <p:extLst>
      <p:ext uri="{BB962C8B-B14F-4D97-AF65-F5344CB8AC3E}">
        <p14:creationId xmlns:p14="http://schemas.microsoft.com/office/powerpoint/2010/main" val="215757966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88113"/>
            <a:ext cx="9144000" cy="381000"/>
          </a:xfrm>
          <a:prstGeom prst="rect">
            <a:avLst/>
          </a:prstGeom>
          <a:solidFill>
            <a:schemeClr val="bg1"/>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defRPr/>
            </a:pPr>
            <a:endParaRPr lang="en-US">
              <a:solidFill>
                <a:srgbClr val="FFFFFF"/>
              </a:solidFill>
              <a:ea typeface="ＭＳ Ｐゴシック" charset="0"/>
              <a:cs typeface="ＭＳ Ｐゴシック" charset="0"/>
            </a:endParaRPr>
          </a:p>
        </p:txBody>
      </p:sp>
      <p:pic>
        <p:nvPicPr>
          <p:cNvPr id="5" name="CCSSO_Color Bars_DESR2.png" descr="/Volumes/Clients/CCSSO/CCS007_Org Logo/Final/CCS007_OrgLogo_FINAL_121609/PNG/CCSSO_Color Bars_DESR2.pn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08" name="Rectangle 4"/>
          <p:cNvSpPr>
            <a:spLocks noGrp="1" noChangeArrowheads="1"/>
          </p:cNvSpPr>
          <p:nvPr>
            <p:ph type="subTitle" idx="1"/>
          </p:nvPr>
        </p:nvSpPr>
        <p:spPr>
          <a:xfrm>
            <a:off x="1371600" y="3135313"/>
            <a:ext cx="6400800" cy="1752600"/>
          </a:xfrm>
        </p:spPr>
        <p:txBody>
          <a:bodyPr/>
          <a:lstStyle>
            <a:lvl1pPr marL="0" indent="0" algn="ctr">
              <a:buFont typeface="Wingdings" pitchFamily="2" charset="2"/>
              <a:buNone/>
              <a:defRPr>
                <a:solidFill>
                  <a:schemeClr val="tx2"/>
                </a:solidFill>
              </a:defRPr>
            </a:lvl1pPr>
          </a:lstStyle>
          <a:p>
            <a:r>
              <a:rPr lang="en-US"/>
              <a:t>Click to edit Master subtitle style</a:t>
            </a:r>
          </a:p>
        </p:txBody>
      </p:sp>
      <p:sp>
        <p:nvSpPr>
          <p:cNvPr id="123912" name="Rectangle 8"/>
          <p:cNvSpPr>
            <a:spLocks noGrp="1" noChangeArrowheads="1"/>
          </p:cNvSpPr>
          <p:nvPr>
            <p:ph type="ctrTitle"/>
          </p:nvPr>
        </p:nvSpPr>
        <p:spPr>
          <a:xfrm>
            <a:off x="685800" y="1220788"/>
            <a:ext cx="7772400" cy="1470025"/>
          </a:xfrm>
        </p:spPr>
        <p:txBody>
          <a:bodyPr/>
          <a:lstStyle>
            <a:lvl1pPr algn="ctr">
              <a:defRPr/>
            </a:lvl1pPr>
          </a:lstStyle>
          <a:p>
            <a:r>
              <a:rPr lang="en-US"/>
              <a:t>Click to edit Master title style</a:t>
            </a:r>
          </a:p>
        </p:txBody>
      </p:sp>
      <p:sp>
        <p:nvSpPr>
          <p:cNvPr id="6" name="Rectangle 5"/>
          <p:cNvSpPr>
            <a:spLocks noGrp="1" noChangeArrowheads="1"/>
          </p:cNvSpPr>
          <p:nvPr>
            <p:ph type="dt" sz="half" idx="10"/>
          </p:nvPr>
        </p:nvSpPr>
        <p:spPr/>
        <p:txBody>
          <a:bodyPr/>
          <a:lstStyle>
            <a:lvl1pPr>
              <a:defRPr/>
            </a:lvl1pPr>
          </a:lstStyle>
          <a:p>
            <a:pPr>
              <a:defRPr/>
            </a:pPr>
            <a:fld id="{21245D37-333C-D14B-AB31-CF75977C71DE}" type="datetime1">
              <a:rPr lang="en-US"/>
              <a:pPr>
                <a:defRPr/>
              </a:pPr>
              <a:t>10/30/2013</a:t>
            </a:fld>
            <a:endParaRPr lang="en-US"/>
          </a:p>
        </p:txBody>
      </p:sp>
      <p:sp>
        <p:nvSpPr>
          <p:cNvPr id="7" name="Rectangle 6"/>
          <p:cNvSpPr>
            <a:spLocks noGrp="1" noChangeArrowheads="1"/>
          </p:cNvSpPr>
          <p:nvPr>
            <p:ph type="ftr" sz="quarter" idx="11"/>
          </p:nvPr>
        </p:nvSpPr>
        <p:spPr/>
        <p:txBody>
          <a:bodyPr/>
          <a:lstStyle>
            <a:lvl1pPr>
              <a:defRPr/>
            </a:lvl1pPr>
          </a:lstStyle>
          <a:p>
            <a:pPr>
              <a:defRPr/>
            </a:pPr>
            <a:endParaRPr lang="en-US"/>
          </a:p>
        </p:txBody>
      </p:sp>
      <p:sp>
        <p:nvSpPr>
          <p:cNvPr id="8" name="Rectangle 7"/>
          <p:cNvSpPr>
            <a:spLocks noGrp="1" noChangeArrowheads="1"/>
          </p:cNvSpPr>
          <p:nvPr>
            <p:ph type="sldNum" sz="quarter" idx="12"/>
          </p:nvPr>
        </p:nvSpPr>
        <p:spPr/>
        <p:txBody>
          <a:bodyPr/>
          <a:lstStyle>
            <a:lvl1pPr>
              <a:defRPr/>
            </a:lvl1pPr>
          </a:lstStyle>
          <a:p>
            <a:pPr>
              <a:defRPr/>
            </a:pPr>
            <a:fld id="{8A020600-6676-1B41-9413-114378B23955}" type="slidenum">
              <a:rPr lang="en-US"/>
              <a:pPr>
                <a:defRPr/>
              </a:pPr>
              <a:t>‹#›</a:t>
            </a:fld>
            <a:endParaRPr lang="en-US"/>
          </a:p>
        </p:txBody>
      </p:sp>
    </p:spTree>
    <p:extLst>
      <p:ext uri="{BB962C8B-B14F-4D97-AF65-F5344CB8AC3E}">
        <p14:creationId xmlns:p14="http://schemas.microsoft.com/office/powerpoint/2010/main" val="358760346"/>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fld id="{7140B199-E096-9644-AF0D-4D588314AE94}" type="datetime1">
              <a:rPr lang="en-US"/>
              <a:pPr>
                <a:defRPr/>
              </a:pPr>
              <a:t>10/30/2013</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CD6C44F8-1856-714F-B789-568F397B5970}" type="slidenum">
              <a:rPr lang="en-US"/>
              <a:pPr>
                <a:defRPr/>
              </a:pPr>
              <a:t>‹#›</a:t>
            </a:fld>
            <a:endParaRPr lang="en-US"/>
          </a:p>
        </p:txBody>
      </p:sp>
    </p:spTree>
    <p:extLst>
      <p:ext uri="{BB962C8B-B14F-4D97-AF65-F5344CB8AC3E}">
        <p14:creationId xmlns:p14="http://schemas.microsoft.com/office/powerpoint/2010/main" val="140476554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2800" b="1" cap="all">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fld id="{83A514FC-9104-564E-96E8-ADFE7E9DAFA3}" type="datetime1">
              <a:rPr lang="en-US"/>
              <a:pPr>
                <a:defRPr/>
              </a:pPr>
              <a:t>10/30/2013</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9670555F-F554-1640-B375-662630FB1F49}" type="slidenum">
              <a:rPr lang="en-US"/>
              <a:pPr>
                <a:defRPr/>
              </a:pPr>
              <a:t>‹#›</a:t>
            </a:fld>
            <a:endParaRPr lang="en-US"/>
          </a:p>
        </p:txBody>
      </p:sp>
    </p:spTree>
    <p:extLst>
      <p:ext uri="{BB962C8B-B14F-4D97-AF65-F5344CB8AC3E}">
        <p14:creationId xmlns:p14="http://schemas.microsoft.com/office/powerpoint/2010/main" val="397875771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0850" y="158908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158908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fld id="{0A83866C-FFBB-1447-8FF3-872AC8712067}" type="datetime1">
              <a:rPr lang="en-US"/>
              <a:pPr>
                <a:defRPr/>
              </a:pPr>
              <a:t>10/30/2013</a:t>
            </a:fld>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F7C3BAD0-658B-4145-A7B8-A605B829C0DC}" type="slidenum">
              <a:rPr lang="en-US"/>
              <a:pPr>
                <a:defRPr/>
              </a:pPr>
              <a:t>‹#›</a:t>
            </a:fld>
            <a:endParaRPr lang="en-US"/>
          </a:p>
        </p:txBody>
      </p:sp>
    </p:spTree>
    <p:extLst>
      <p:ext uri="{BB962C8B-B14F-4D97-AF65-F5344CB8AC3E}">
        <p14:creationId xmlns:p14="http://schemas.microsoft.com/office/powerpoint/2010/main" val="273832538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4321" y="81453"/>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fld id="{5F5FDFA3-0482-9844-8A33-FD7E9054BADE}" type="datetime1">
              <a:rPr lang="en-US"/>
              <a:pPr>
                <a:defRPr/>
              </a:pPr>
              <a:t>10/30/2013</a:t>
            </a:fld>
            <a:endParaRPr 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
        <p:nvSpPr>
          <p:cNvPr id="9" name="Rectangle 8"/>
          <p:cNvSpPr>
            <a:spLocks noGrp="1" noChangeArrowheads="1"/>
          </p:cNvSpPr>
          <p:nvPr>
            <p:ph type="sldNum" sz="quarter" idx="12"/>
          </p:nvPr>
        </p:nvSpPr>
        <p:spPr>
          <a:ln/>
        </p:spPr>
        <p:txBody>
          <a:bodyPr/>
          <a:lstStyle>
            <a:lvl1pPr>
              <a:defRPr/>
            </a:lvl1pPr>
          </a:lstStyle>
          <a:p>
            <a:pPr>
              <a:defRPr/>
            </a:pPr>
            <a:fld id="{44947081-AD6B-1543-A7E3-2CA0646EAB25}" type="slidenum">
              <a:rPr lang="en-US"/>
              <a:pPr>
                <a:defRPr/>
              </a:pPr>
              <a:t>‹#›</a:t>
            </a:fld>
            <a:endParaRPr lang="en-US"/>
          </a:p>
        </p:txBody>
      </p:sp>
    </p:spTree>
    <p:extLst>
      <p:ext uri="{BB962C8B-B14F-4D97-AF65-F5344CB8AC3E}">
        <p14:creationId xmlns:p14="http://schemas.microsoft.com/office/powerpoint/2010/main" val="207459743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fld id="{595138CD-1E68-E943-8B99-7DBD21CE5905}" type="datetime1">
              <a:rPr lang="en-US"/>
              <a:pPr>
                <a:defRPr/>
              </a:pPr>
              <a:t>10/30/2013</a:t>
            </a:fld>
            <a:endParaRPr 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
        <p:nvSpPr>
          <p:cNvPr id="5" name="Rectangle 8"/>
          <p:cNvSpPr>
            <a:spLocks noGrp="1" noChangeArrowheads="1"/>
          </p:cNvSpPr>
          <p:nvPr>
            <p:ph type="sldNum" sz="quarter" idx="12"/>
          </p:nvPr>
        </p:nvSpPr>
        <p:spPr>
          <a:ln/>
        </p:spPr>
        <p:txBody>
          <a:bodyPr/>
          <a:lstStyle>
            <a:lvl1pPr>
              <a:defRPr/>
            </a:lvl1pPr>
          </a:lstStyle>
          <a:p>
            <a:pPr>
              <a:defRPr/>
            </a:pPr>
            <a:fld id="{84D2E2D6-C9BF-CC41-A6DA-6A32FCA2AA72}" type="slidenum">
              <a:rPr lang="en-US"/>
              <a:pPr>
                <a:defRPr/>
              </a:pPr>
              <a:t>‹#›</a:t>
            </a:fld>
            <a:endParaRPr lang="en-US"/>
          </a:p>
        </p:txBody>
      </p:sp>
    </p:spTree>
    <p:extLst>
      <p:ext uri="{BB962C8B-B14F-4D97-AF65-F5344CB8AC3E}">
        <p14:creationId xmlns:p14="http://schemas.microsoft.com/office/powerpoint/2010/main" val="1154242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a:xfrm>
            <a:off x="687388" y="127553"/>
            <a:ext cx="8224837" cy="1486894"/>
          </a:xfrm>
        </p:spPr>
        <p:txBody>
          <a:bodyPr/>
          <a:lstStyle/>
          <a:p>
            <a:r>
              <a:rPr lang="en-US" smtClean="0"/>
              <a:t>Click to edit Master title style</a:t>
            </a:r>
            <a:endParaRPr lang="en-US"/>
          </a:p>
        </p:txBody>
      </p:sp>
      <p:sp>
        <p:nvSpPr>
          <p:cNvPr id="4" name="Slide Number Placeholder 3"/>
          <p:cNvSpPr>
            <a:spLocks noGrp="1"/>
          </p:cNvSpPr>
          <p:nvPr>
            <p:ph type="sldNum" sz="quarter" idx="10"/>
          </p:nvPr>
        </p:nvSpPr>
        <p:spPr bwMode="gray">
          <a:xfrm>
            <a:off x="8755131" y="6507316"/>
            <a:ext cx="157094" cy="153888"/>
          </a:xfrm>
          <a:prstGeom prst="rect">
            <a:avLst/>
          </a:prstGeo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353023821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pic>
        <p:nvPicPr>
          <p:cNvPr id="2" name="CCSSO_Color Bars_DESR2.png" descr="/Volumes/Clients/CCSSO/CCS007_Org Logo/Final/CCS007_OrgLogo_FINAL_121609/PNG/CCSSO_Color Bars_DESR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userDrawn="1"/>
        </p:nvSpPr>
        <p:spPr bwMode="auto">
          <a:xfrm>
            <a:off x="990600" y="6488113"/>
            <a:ext cx="8153400" cy="381000"/>
          </a:xfrm>
          <a:prstGeom prst="rect">
            <a:avLst/>
          </a:prstGeom>
          <a:solidFill>
            <a:schemeClr val="accent2"/>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defRPr/>
            </a:pPr>
            <a:endParaRPr lang="en-US">
              <a:solidFill>
                <a:srgbClr val="FFFFFF"/>
              </a:solidFill>
              <a:ea typeface="ＭＳ Ｐゴシック" charset="0"/>
              <a:cs typeface="ＭＳ Ｐゴシック" charset="0"/>
            </a:endParaRPr>
          </a:p>
        </p:txBody>
      </p:sp>
      <p:sp>
        <p:nvSpPr>
          <p:cNvPr id="4" name="Date Placeholder 1"/>
          <p:cNvSpPr>
            <a:spLocks noGrp="1"/>
          </p:cNvSpPr>
          <p:nvPr>
            <p:ph type="dt" sz="half" idx="10"/>
          </p:nvPr>
        </p:nvSpPr>
        <p:spPr/>
        <p:txBody>
          <a:bodyPr/>
          <a:lstStyle>
            <a:lvl1pPr>
              <a:defRPr/>
            </a:lvl1pPr>
          </a:lstStyle>
          <a:p>
            <a:pPr>
              <a:defRPr/>
            </a:pPr>
            <a:fld id="{B3FAB1C1-D100-7748-86D5-ECDC77E464FA}" type="datetime1">
              <a:rPr lang="en-US"/>
              <a:pPr>
                <a:defRPr/>
              </a:pPr>
              <a:t>10/30/2013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95136A1B-F302-9E47-81D3-B48441DFEB91}" type="slidenum">
              <a:rPr lang="en-US"/>
              <a:pPr>
                <a:defRPr/>
              </a:pPr>
              <a:t>‹#›</a:t>
            </a:fld>
            <a:endParaRPr lang="en-US"/>
          </a:p>
        </p:txBody>
      </p:sp>
    </p:spTree>
    <p:extLst>
      <p:ext uri="{BB962C8B-B14F-4D97-AF65-F5344CB8AC3E}">
        <p14:creationId xmlns:p14="http://schemas.microsoft.com/office/powerpoint/2010/main" val="131739094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1_Content with Caption">
    <p:spTree>
      <p:nvGrpSpPr>
        <p:cNvPr id="1" name=""/>
        <p:cNvGrpSpPr/>
        <p:nvPr/>
      </p:nvGrpSpPr>
      <p:grpSpPr>
        <a:xfrm>
          <a:off x="0" y="0"/>
          <a:ext cx="0" cy="0"/>
          <a:chOff x="0" y="0"/>
          <a:chExt cx="0" cy="0"/>
        </a:xfrm>
      </p:grpSpPr>
      <p:sp>
        <p:nvSpPr>
          <p:cNvPr id="5" name="Rectangle 9"/>
          <p:cNvSpPr>
            <a:spLocks noChangeArrowheads="1"/>
          </p:cNvSpPr>
          <p:nvPr userDrawn="1"/>
        </p:nvSpPr>
        <p:spPr bwMode="auto">
          <a:xfrm>
            <a:off x="0" y="0"/>
            <a:ext cx="4752975" cy="12192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pPr>
            <a:endParaRPr lang="en-US">
              <a:solidFill>
                <a:srgbClr val="FFFFFF"/>
              </a:solidFill>
              <a:ea typeface="ＭＳ Ｐゴシック" charset="0"/>
              <a:cs typeface="ＭＳ Ｐゴシック" charset="0"/>
            </a:endParaRPr>
          </a:p>
        </p:txBody>
      </p:sp>
      <p:pic>
        <p:nvPicPr>
          <p:cNvPr id="6" name="CCSSO_Color Bars_DESR2.png" descr="/Volumes/Clients/CCSSO/CCS007_Org Logo/Final/CCS007_OrgLogo_FINAL_121609/PNG/CCSSO_Color Bars_DESR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a:spLocks noChangeArrowheads="1"/>
          </p:cNvSpPr>
          <p:nvPr userDrawn="1"/>
        </p:nvSpPr>
        <p:spPr bwMode="auto">
          <a:xfrm>
            <a:off x="990600" y="6488113"/>
            <a:ext cx="8153400" cy="381000"/>
          </a:xfrm>
          <a:prstGeom prst="rect">
            <a:avLst/>
          </a:prstGeom>
          <a:solidFill>
            <a:schemeClr val="accent2"/>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defRPr/>
            </a:pPr>
            <a:endParaRPr lang="en-US">
              <a:solidFill>
                <a:srgbClr val="FFFFFF"/>
              </a:solidFill>
              <a:ea typeface="ＭＳ Ｐゴシック" charset="0"/>
              <a:cs typeface="ＭＳ Ｐゴシック" charset="0"/>
            </a:endParaRPr>
          </a:p>
        </p:txBody>
      </p:sp>
      <p:sp>
        <p:nvSpPr>
          <p:cNvPr id="2" name="Title 1"/>
          <p:cNvSpPr>
            <a:spLocks noGrp="1"/>
          </p:cNvSpPr>
          <p:nvPr>
            <p:ph type="title"/>
          </p:nvPr>
        </p:nvSpPr>
        <p:spPr>
          <a:xfrm>
            <a:off x="457200" y="180304"/>
            <a:ext cx="4114800" cy="1027605"/>
          </a:xfrm>
        </p:spPr>
        <p:txBody>
          <a:bodyPr anchor="b"/>
          <a:lstStyle>
            <a:lvl1pPr algn="l">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868214" y="180304"/>
            <a:ext cx="3818585" cy="5853113"/>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41148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AA29C605-3394-9B4F-8428-C8CD8DABA6CA}" type="datetime1">
              <a:rPr lang="en-US"/>
              <a:pPr>
                <a:defRPr/>
              </a:pPr>
              <a:t>10/30/2013</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525A276B-FB32-564B-BB4A-5A3393869A76}" type="slidenum">
              <a:rPr lang="en-US"/>
              <a:pPr>
                <a:defRPr/>
              </a:pPr>
              <a:t>‹#›</a:t>
            </a:fld>
            <a:endParaRPr lang="en-US"/>
          </a:p>
        </p:txBody>
      </p:sp>
    </p:spTree>
    <p:extLst>
      <p:ext uri="{BB962C8B-B14F-4D97-AF65-F5344CB8AC3E}">
        <p14:creationId xmlns:p14="http://schemas.microsoft.com/office/powerpoint/2010/main" val="56854568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1_Picture with Caption">
    <p:spTree>
      <p:nvGrpSpPr>
        <p:cNvPr id="1" name=""/>
        <p:cNvGrpSpPr/>
        <p:nvPr/>
      </p:nvGrpSpPr>
      <p:grpSpPr>
        <a:xfrm>
          <a:off x="0" y="0"/>
          <a:ext cx="0" cy="0"/>
          <a:chOff x="0" y="0"/>
          <a:chExt cx="0" cy="0"/>
        </a:xfrm>
      </p:grpSpPr>
      <p:pic>
        <p:nvPicPr>
          <p:cNvPr id="5" name="CCSSO_Color Bars_DESR2.png" descr="/Volumes/Clients/CCSSO/CCS007_Org Logo/Final/CCS007_OrgLogo_FINAL_121609/PNG/CCSSO_Color Bars_DESR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userDrawn="1"/>
        </p:nvSpPr>
        <p:spPr bwMode="auto">
          <a:xfrm>
            <a:off x="990600" y="6488113"/>
            <a:ext cx="8153400" cy="381000"/>
          </a:xfrm>
          <a:prstGeom prst="rect">
            <a:avLst/>
          </a:prstGeom>
          <a:solidFill>
            <a:schemeClr val="accent2"/>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defRPr/>
            </a:pPr>
            <a:endParaRPr lang="en-US">
              <a:solidFill>
                <a:srgbClr val="FFFFFF"/>
              </a:solidFill>
              <a:ea typeface="ＭＳ Ｐゴシック" charset="0"/>
              <a:cs typeface="ＭＳ Ｐゴシック" charset="0"/>
            </a:endParaRPr>
          </a:p>
        </p:txBody>
      </p:sp>
      <p:sp>
        <p:nvSpPr>
          <p:cNvPr id="2" name="Title 1"/>
          <p:cNvSpPr>
            <a:spLocks noGrp="1"/>
          </p:cNvSpPr>
          <p:nvPr>
            <p:ph type="title"/>
          </p:nvPr>
        </p:nvSpPr>
        <p:spPr>
          <a:xfrm>
            <a:off x="1792288" y="4800600"/>
            <a:ext cx="5486400" cy="566738"/>
          </a:xfrm>
        </p:spPr>
        <p:txBody>
          <a:bodyPr anchor="b"/>
          <a:lstStyle>
            <a:lvl1pPr algn="l">
              <a:defRPr sz="2000" b="1">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7429D533-B5AF-804B-AD74-60589480794F}" type="datetime1">
              <a:rPr lang="en-US"/>
              <a:pPr>
                <a:defRPr/>
              </a:pPr>
              <a:t>10/30/2013</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BF927A7D-00AD-2A42-8AC8-CD022FB6A906}" type="slidenum">
              <a:rPr lang="en-US"/>
              <a:pPr>
                <a:defRPr/>
              </a:pPr>
              <a:t>‹#›</a:t>
            </a:fld>
            <a:endParaRPr lang="en-US"/>
          </a:p>
        </p:txBody>
      </p:sp>
    </p:spTree>
    <p:extLst>
      <p:ext uri="{BB962C8B-B14F-4D97-AF65-F5344CB8AC3E}">
        <p14:creationId xmlns:p14="http://schemas.microsoft.com/office/powerpoint/2010/main" val="283828743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fld id="{3829E29D-42AB-8F40-91B9-33DC58E22257}" type="datetime1">
              <a:rPr lang="en-US"/>
              <a:pPr>
                <a:defRPr/>
              </a:pPr>
              <a:t>10/30/2013</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012FAFEE-F2EF-8149-AB6D-6CE600C918CA}" type="slidenum">
              <a:rPr lang="en-US"/>
              <a:pPr>
                <a:defRPr/>
              </a:pPr>
              <a:t>‹#›</a:t>
            </a:fld>
            <a:endParaRPr lang="en-US"/>
          </a:p>
        </p:txBody>
      </p:sp>
    </p:spTree>
    <p:extLst>
      <p:ext uri="{BB962C8B-B14F-4D97-AF65-F5344CB8AC3E}">
        <p14:creationId xmlns:p14="http://schemas.microsoft.com/office/powerpoint/2010/main" val="239762927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9"/>
          <p:cNvSpPr>
            <a:spLocks noChangeArrowheads="1"/>
          </p:cNvSpPr>
          <p:nvPr userDrawn="1"/>
        </p:nvSpPr>
        <p:spPr bwMode="auto">
          <a:xfrm rot="5400000">
            <a:off x="3962400" y="3962400"/>
            <a:ext cx="9144000" cy="12192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pPr>
            <a:endParaRPr lang="en-US">
              <a:solidFill>
                <a:srgbClr val="FFFFFF"/>
              </a:solidFill>
              <a:ea typeface="ＭＳ Ｐゴシック" charset="0"/>
              <a:cs typeface="ＭＳ Ｐゴシック" charset="0"/>
            </a:endParaRPr>
          </a:p>
        </p:txBody>
      </p:sp>
      <p:pic>
        <p:nvPicPr>
          <p:cNvPr id="5" name="CCSSO_Color Bars_DESR2.png" descr="/Volumes/Clients/CCSSO/CCS007_Org Logo/Final/CCS007_OrgLogo_FINAL_121609/PNG/CCSSO_Color Bars_DESR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763" y="0"/>
            <a:ext cx="381001"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userDrawn="1"/>
        </p:nvSpPr>
        <p:spPr bwMode="auto">
          <a:xfrm rot="5400000">
            <a:off x="-3890962" y="4864099"/>
            <a:ext cx="8153400" cy="381001"/>
          </a:xfrm>
          <a:prstGeom prst="rect">
            <a:avLst/>
          </a:prstGeom>
          <a:solidFill>
            <a:schemeClr val="accent2"/>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defRPr/>
            </a:pPr>
            <a:endParaRPr lang="en-US">
              <a:solidFill>
                <a:srgbClr val="FFFFFF"/>
              </a:solidFill>
              <a:ea typeface="ＭＳ Ｐゴシック" charset="0"/>
              <a:cs typeface="ＭＳ Ｐゴシック" charset="0"/>
            </a:endParaRPr>
          </a:p>
        </p:txBody>
      </p:sp>
      <p:sp>
        <p:nvSpPr>
          <p:cNvPr id="2" name="Vertical Title 1"/>
          <p:cNvSpPr>
            <a:spLocks noGrp="1"/>
          </p:cNvSpPr>
          <p:nvPr>
            <p:ph type="title" orient="vert"/>
          </p:nvPr>
        </p:nvSpPr>
        <p:spPr>
          <a:xfrm>
            <a:off x="7881870" y="77788"/>
            <a:ext cx="1236466" cy="60372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0850" y="77788"/>
            <a:ext cx="7212080" cy="60372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75037B6-7BFA-5E4E-BC22-205A9A756D9E}" type="datetime1">
              <a:rPr lang="en-US"/>
              <a:pPr>
                <a:defRPr/>
              </a:pPr>
              <a:t>10/30/2013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BFA7D0C-A7A2-6F44-9A21-DC4E070C07B7}" type="slidenum">
              <a:rPr lang="en-US"/>
              <a:pPr>
                <a:defRPr/>
              </a:pPr>
              <a:t>‹#›</a:t>
            </a:fld>
            <a:endParaRPr lang="en-US"/>
          </a:p>
        </p:txBody>
      </p:sp>
    </p:spTree>
    <p:extLst>
      <p:ext uri="{BB962C8B-B14F-4D97-AF65-F5344CB8AC3E}">
        <p14:creationId xmlns:p14="http://schemas.microsoft.com/office/powerpoint/2010/main" val="171204568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0850" y="7778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0850" y="158908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158908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fld id="{EAE0E327-5631-DB48-BF15-1202B85E9BF6}" type="datetime1">
              <a:rPr lang="en-US"/>
              <a:pPr>
                <a:defRPr/>
              </a:pPr>
              <a:t>10/30/2013</a:t>
            </a:fld>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169D5F2C-6807-A74A-B08B-09ECF51DF90B}" type="slidenum">
              <a:rPr lang="en-US"/>
              <a:pPr>
                <a:defRPr/>
              </a:pPr>
              <a:t>‹#›</a:t>
            </a:fld>
            <a:endParaRPr lang="en-US"/>
          </a:p>
        </p:txBody>
      </p:sp>
    </p:spTree>
    <p:extLst>
      <p:ext uri="{BB962C8B-B14F-4D97-AF65-F5344CB8AC3E}">
        <p14:creationId xmlns:p14="http://schemas.microsoft.com/office/powerpoint/2010/main" val="1822305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act with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
        <p:nvSpPr>
          <p:cNvPr id="5" name="Text Placeholder 4"/>
          <p:cNvSpPr>
            <a:spLocks noGrp="1"/>
          </p:cNvSpPr>
          <p:nvPr>
            <p:ph type="body" sz="quarter" idx="11"/>
          </p:nvPr>
        </p:nvSpPr>
        <p:spPr>
          <a:xfrm>
            <a:off x="685800" y="1963162"/>
            <a:ext cx="8053388" cy="351313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68033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687388" y="2055813"/>
            <a:ext cx="8224837" cy="3517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Slide Number Placeholder 1"/>
          <p:cNvSpPr>
            <a:spLocks noGrp="1"/>
          </p:cNvSpPr>
          <p:nvPr>
            <p:ph type="sldNum" sz="quarter" idx="11"/>
          </p:nvPr>
        </p:nvSpPr>
        <p:spPr/>
        <p:txBody>
          <a:bodyPr/>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95891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87526" y="1865313"/>
            <a:ext cx="822469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a:t>
            </a:r>
          </a:p>
          <a:p>
            <a:pPr lvl="4"/>
            <a:r>
              <a:rPr lang="en-US" dirty="0" smtClean="0"/>
              <a:t>Five</a:t>
            </a:r>
          </a:p>
          <a:p>
            <a:pPr lvl="5"/>
            <a:r>
              <a:rPr lang="en-US" dirty="0" smtClean="0"/>
              <a:t>Six</a:t>
            </a:r>
          </a:p>
          <a:p>
            <a:pPr lvl="6"/>
            <a:r>
              <a:rPr lang="en-US" dirty="0" smtClean="0"/>
              <a:t>Seven	</a:t>
            </a:r>
          </a:p>
          <a:p>
            <a:pPr lvl="7"/>
            <a:r>
              <a:rPr lang="en-US" dirty="0" smtClean="0"/>
              <a:t>Eight</a:t>
            </a:r>
          </a:p>
          <a:p>
            <a:pPr lvl="8"/>
            <a:r>
              <a:rPr lang="en-US" dirty="0" smtClean="0"/>
              <a:t>Nine</a:t>
            </a:r>
            <a:endParaRPr lang="en-US" dirty="0"/>
          </a:p>
        </p:txBody>
      </p:sp>
      <p:sp>
        <p:nvSpPr>
          <p:cNvPr id="2" name="Title 1"/>
          <p:cNvSpPr>
            <a:spLocks noGrp="1"/>
          </p:cNvSpPr>
          <p:nvPr>
            <p:ph type="title"/>
          </p:nvPr>
        </p:nvSpPr>
        <p:spPr>
          <a:xfrm>
            <a:off x="687388" y="127553"/>
            <a:ext cx="8224837" cy="1486894"/>
          </a:xfrm>
        </p:spPr>
        <p:txBody>
          <a:bodyPr/>
          <a:lstStyle/>
          <a:p>
            <a:r>
              <a:rPr lang="en-US" dirty="0" smtClean="0"/>
              <a:t>Click to edit Master title style</a:t>
            </a:r>
            <a:endParaRPr lang="en-US" dirty="0"/>
          </a:p>
        </p:txBody>
      </p:sp>
      <p:sp>
        <p:nvSpPr>
          <p:cNvPr id="5" name="Slide Number Placeholder 3"/>
          <p:cNvSpPr>
            <a:spLocks noGrp="1"/>
          </p:cNvSpPr>
          <p:nvPr>
            <p:ph type="sldNum" sz="quarter" idx="10"/>
          </p:nvPr>
        </p:nvSpPr>
        <p:spPr bwMode="gray">
          <a:xfrm>
            <a:off x="8755131" y="6507316"/>
            <a:ext cx="157094" cy="153888"/>
          </a:xfrm>
          <a:prstGeom prst="rect">
            <a:avLst/>
          </a:prstGeo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4175882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88113"/>
            <a:ext cx="9144000" cy="381000"/>
          </a:xfrm>
          <a:prstGeom prst="rect">
            <a:avLst/>
          </a:prstGeom>
          <a:solidFill>
            <a:schemeClr val="bg1"/>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defRPr/>
            </a:pPr>
            <a:endParaRPr lang="en-US">
              <a:solidFill>
                <a:srgbClr val="FFFFFF"/>
              </a:solidFill>
              <a:ea typeface="ＭＳ Ｐゴシック" charset="0"/>
              <a:cs typeface="ＭＳ Ｐゴシック" charset="0"/>
            </a:endParaRPr>
          </a:p>
        </p:txBody>
      </p:sp>
      <p:pic>
        <p:nvPicPr>
          <p:cNvPr id="5" name="CCSSO_Color Bars_DESR2.png" descr="/Volumes/Clients/CCSSO/CCS007_Org Logo/Final/CCS007_OrgLogo_FINAL_121609/PNG/CCSSO_Color Bars_DESR2.pn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08" name="Rectangle 4"/>
          <p:cNvSpPr>
            <a:spLocks noGrp="1" noChangeArrowheads="1"/>
          </p:cNvSpPr>
          <p:nvPr>
            <p:ph type="subTitle" idx="1"/>
          </p:nvPr>
        </p:nvSpPr>
        <p:spPr>
          <a:xfrm>
            <a:off x="1371600" y="3135313"/>
            <a:ext cx="6400800" cy="1752600"/>
          </a:xfrm>
        </p:spPr>
        <p:txBody>
          <a:bodyPr/>
          <a:lstStyle>
            <a:lvl1pPr marL="0" indent="0" algn="ctr">
              <a:buFont typeface="Wingdings" pitchFamily="2" charset="2"/>
              <a:buNone/>
              <a:defRPr>
                <a:solidFill>
                  <a:schemeClr val="tx2"/>
                </a:solidFill>
              </a:defRPr>
            </a:lvl1pPr>
          </a:lstStyle>
          <a:p>
            <a:r>
              <a:rPr lang="en-US"/>
              <a:t>Click to edit Master subtitle style</a:t>
            </a:r>
          </a:p>
        </p:txBody>
      </p:sp>
      <p:sp>
        <p:nvSpPr>
          <p:cNvPr id="123912" name="Rectangle 8"/>
          <p:cNvSpPr>
            <a:spLocks noGrp="1" noChangeArrowheads="1"/>
          </p:cNvSpPr>
          <p:nvPr>
            <p:ph type="ctrTitle"/>
          </p:nvPr>
        </p:nvSpPr>
        <p:spPr>
          <a:xfrm>
            <a:off x="685800" y="1220788"/>
            <a:ext cx="7772400" cy="1470025"/>
          </a:xfrm>
        </p:spPr>
        <p:txBody>
          <a:bodyPr/>
          <a:lstStyle>
            <a:lvl1pPr algn="ctr">
              <a:defRPr/>
            </a:lvl1pPr>
          </a:lstStyle>
          <a:p>
            <a:r>
              <a:rPr lang="en-US"/>
              <a:t>Click to edit Master title style</a:t>
            </a:r>
          </a:p>
        </p:txBody>
      </p:sp>
      <p:sp>
        <p:nvSpPr>
          <p:cNvPr id="6" name="Rectangle 5"/>
          <p:cNvSpPr>
            <a:spLocks noGrp="1" noChangeArrowheads="1"/>
          </p:cNvSpPr>
          <p:nvPr>
            <p:ph type="dt" sz="half" idx="10"/>
          </p:nvPr>
        </p:nvSpPr>
        <p:spPr/>
        <p:txBody>
          <a:bodyPr/>
          <a:lstStyle>
            <a:lvl1pPr>
              <a:defRPr/>
            </a:lvl1pPr>
          </a:lstStyle>
          <a:p>
            <a:pPr>
              <a:defRPr/>
            </a:pPr>
            <a:fld id="{49C8C346-3510-4448-AFDF-2C33B738542D}" type="datetime1">
              <a:rPr lang="en-US">
                <a:solidFill>
                  <a:srgbClr val="000000"/>
                </a:solidFill>
              </a:rPr>
              <a:pPr>
                <a:defRPr/>
              </a:pPr>
              <a:t>10/30/2013</a:t>
            </a:fld>
            <a:endParaRPr lang="en-US">
              <a:solidFill>
                <a:srgbClr val="000000"/>
              </a:solidFill>
            </a:endParaRPr>
          </a:p>
        </p:txBody>
      </p:sp>
      <p:sp>
        <p:nvSpPr>
          <p:cNvPr id="7" name="Rectangle 6"/>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8" name="Rectangle 7"/>
          <p:cNvSpPr>
            <a:spLocks noGrp="1" noChangeArrowheads="1"/>
          </p:cNvSpPr>
          <p:nvPr>
            <p:ph type="sldNum" sz="quarter" idx="12"/>
          </p:nvPr>
        </p:nvSpPr>
        <p:spPr/>
        <p:txBody>
          <a:bodyPr/>
          <a:lstStyle>
            <a:lvl1pPr>
              <a:defRPr/>
            </a:lvl1pPr>
          </a:lstStyle>
          <a:p>
            <a:pPr>
              <a:defRPr/>
            </a:pPr>
            <a:fld id="{4E60C8B7-2C50-5E45-9CC4-F0AE48BC5D0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9071373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fld id="{D3E6E7ED-28F9-3A42-B845-6583BEE70BA1}" type="datetime1">
              <a:rPr lang="en-US">
                <a:solidFill>
                  <a:srgbClr val="000000"/>
                </a:solidFill>
              </a:rPr>
              <a:pPr>
                <a:defRPr/>
              </a:pPr>
              <a:t>10/30/2013</a:t>
            </a:fld>
            <a:endParaRPr lang="en-US">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5143C1A0-FB99-E94B-A830-470B4529794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451810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2.jpe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slideLayout" Target="../slideLayouts/slideLayout20.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5" Type="http://schemas.openxmlformats.org/officeDocument/2006/relationships/image" Target="../media/image3.png"/><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5" Type="http://schemas.openxmlformats.org/officeDocument/2006/relationships/image" Target="../media/image3.png"/><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5.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0"/>
            <a:ext cx="9235440" cy="6926580"/>
          </a:xfrm>
          <a:prstGeom prst="rect">
            <a:avLst/>
          </a:prstGeom>
        </p:spPr>
      </p:pic>
      <p:sp>
        <p:nvSpPr>
          <p:cNvPr id="5123" name="Title Placeholder 1"/>
          <p:cNvSpPr>
            <a:spLocks noGrp="1"/>
          </p:cNvSpPr>
          <p:nvPr>
            <p:ph type="title"/>
          </p:nvPr>
        </p:nvSpPr>
        <p:spPr bwMode="gray">
          <a:xfrm>
            <a:off x="687388" y="131015"/>
            <a:ext cx="8224837" cy="1486894"/>
          </a:xfrm>
          <a:prstGeom prst="rect">
            <a:avLst/>
          </a:prstGeom>
          <a:noFill/>
          <a:ln w="9525">
            <a:noFill/>
            <a:miter lim="800000"/>
            <a:headEnd/>
            <a:tailEnd/>
          </a:ln>
        </p:spPr>
        <p:txBody>
          <a:bodyPr vert="horz" wrap="square" lIns="0" tIns="0" rIns="0" bIns="0" numCol="1" anchor="b" anchorCtr="0" compatLnSpc="1">
            <a:prstTxWarp prst="textNoShape">
              <a:avLst/>
            </a:prstTxWarp>
            <a:normAutofit/>
          </a:bodyPr>
          <a:lstStyle/>
          <a:p>
            <a:pPr lvl="0"/>
            <a:r>
              <a:rPr lang="en-US" dirty="0" smtClean="0"/>
              <a:t>Click to edit Master title style</a:t>
            </a:r>
          </a:p>
        </p:txBody>
      </p:sp>
      <p:sp>
        <p:nvSpPr>
          <p:cNvPr id="5124" name="Text Placeholder 2"/>
          <p:cNvSpPr>
            <a:spLocks noGrp="1"/>
          </p:cNvSpPr>
          <p:nvPr>
            <p:ph type="body" idx="1"/>
          </p:nvPr>
        </p:nvSpPr>
        <p:spPr bwMode="gray">
          <a:xfrm>
            <a:off x="687388" y="2055812"/>
            <a:ext cx="8224837" cy="37941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a:t>
            </a:r>
          </a:p>
          <a:p>
            <a:pPr lvl="4"/>
            <a:r>
              <a:rPr lang="en-US" dirty="0" smtClean="0"/>
              <a:t>Five</a:t>
            </a:r>
          </a:p>
          <a:p>
            <a:pPr lvl="5"/>
            <a:r>
              <a:rPr lang="en-US" dirty="0" smtClean="0"/>
              <a:t>Six</a:t>
            </a:r>
          </a:p>
          <a:p>
            <a:pPr lvl="6"/>
            <a:r>
              <a:rPr lang="en-US" dirty="0" smtClean="0"/>
              <a:t>Seven</a:t>
            </a:r>
          </a:p>
          <a:p>
            <a:pPr lvl="7"/>
            <a:r>
              <a:rPr lang="en-US" dirty="0" smtClean="0"/>
              <a:t>Eight</a:t>
            </a:r>
          </a:p>
          <a:p>
            <a:pPr lvl="8"/>
            <a:r>
              <a:rPr lang="en-US" dirty="0" smtClean="0"/>
              <a:t>Nine</a:t>
            </a:r>
          </a:p>
        </p:txBody>
      </p:sp>
      <p:sp>
        <p:nvSpPr>
          <p:cNvPr id="6" name="Slide Number Placeholder 1"/>
          <p:cNvSpPr>
            <a:spLocks noGrp="1"/>
          </p:cNvSpPr>
          <p:nvPr>
            <p:ph type="sldNum" sz="quarter" idx="4"/>
          </p:nvPr>
        </p:nvSpPr>
        <p:spPr bwMode="gray">
          <a:xfrm>
            <a:off x="8786303" y="6588270"/>
            <a:ext cx="157094" cy="153888"/>
          </a:xfrm>
          <a:prstGeom prst="rect">
            <a:avLst/>
          </a:prstGeom>
          <a:noFill/>
        </p:spPr>
        <p:txBody>
          <a:bodyPr wrap="none" lIns="0" tIns="0" rIns="0" bIns="0" anchor="b" anchorCtr="0">
            <a:spAutoFit/>
          </a:bodyPr>
          <a:lstStyle>
            <a:lvl1pPr>
              <a:defRPr lang="en-US" sz="1000" smtClean="0">
                <a:solidFill>
                  <a:schemeClr val="bg1">
                    <a:lumMod val="75000"/>
                  </a:schemeClr>
                </a:solidFill>
                <a:latin typeface="+mn-lt"/>
                <a:ea typeface="ＭＳ Ｐゴシック" charset="-128"/>
                <a:cs typeface="+mn-cs"/>
              </a:defRPr>
            </a:lvl1pPr>
          </a:lstStyle>
          <a:p>
            <a:pPr algn="r" fontAlgn="base">
              <a:spcBef>
                <a:spcPct val="0"/>
              </a:spcBef>
              <a:spcAft>
                <a:spcPct val="0"/>
              </a:spcAft>
            </a:pPr>
            <a:fld id="{F3477EC8-074D-41C4-94AE-E9EA7CEEA348}" type="slidenum">
              <a:rPr>
                <a:solidFill>
                  <a:srgbClr val="FFFFFF">
                    <a:lumMod val="75000"/>
                  </a:srgbClr>
                </a:solidFill>
              </a:rPr>
              <a:pPr algn="r" fontAlgn="base">
                <a:spcBef>
                  <a:spcPct val="0"/>
                </a:spcBef>
                <a:spcAft>
                  <a:spcPct val="0"/>
                </a:spcAft>
              </a:pPr>
              <a:t>‹#›</a:t>
            </a:fld>
            <a:endParaRPr dirty="0">
              <a:solidFill>
                <a:srgbClr val="FFFFFF">
                  <a:lumMod val="75000"/>
                </a:srgbClr>
              </a:solidFill>
            </a:endParaRPr>
          </a:p>
        </p:txBody>
      </p:sp>
    </p:spTree>
    <p:extLst>
      <p:ext uri="{BB962C8B-B14F-4D97-AF65-F5344CB8AC3E}">
        <p14:creationId xmlns:p14="http://schemas.microsoft.com/office/powerpoint/2010/main" val="3376971830"/>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Lst>
  <p:timing>
    <p:tnLst>
      <p:par>
        <p:cTn id="1" dur="indefinite" restart="never" nodeType="tmRoot"/>
      </p:par>
    </p:tnLst>
  </p:timing>
  <p:hf hdr="0" ftr="0" dt="0"/>
  <p:txStyles>
    <p:titleStyle>
      <a:lvl1pPr algn="l" rtl="0" eaLnBrk="0" fontAlgn="base" hangingPunct="0">
        <a:spcBef>
          <a:spcPct val="0"/>
        </a:spcBef>
        <a:spcAft>
          <a:spcPct val="0"/>
        </a:spcAft>
        <a:defRPr lang="en-US" sz="4800" kern="1200" dirty="0">
          <a:solidFill>
            <a:schemeClr val="bg1">
              <a:lumMod val="65000"/>
            </a:schemeClr>
          </a:solidFill>
          <a:latin typeface="+mj-lt"/>
          <a:ea typeface="ＭＳ Ｐゴシック" charset="0"/>
          <a:cs typeface="Arial Narrow" pitchFamily="34" charset="0"/>
        </a:defRPr>
      </a:lvl1pPr>
      <a:lvl2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2pPr>
      <a:lvl3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3pPr>
      <a:lvl4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4pPr>
      <a:lvl5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5pPr>
      <a:lvl6pPr marL="457200" algn="l" rtl="0" fontAlgn="base">
        <a:spcBef>
          <a:spcPct val="0"/>
        </a:spcBef>
        <a:spcAft>
          <a:spcPct val="0"/>
        </a:spcAft>
        <a:defRPr sz="4000" b="1">
          <a:solidFill>
            <a:schemeClr val="bg1"/>
          </a:solidFill>
          <a:latin typeface="FranklinGothic" pitchFamily="-48" charset="0"/>
        </a:defRPr>
      </a:lvl6pPr>
      <a:lvl7pPr marL="914400" algn="l" rtl="0" fontAlgn="base">
        <a:spcBef>
          <a:spcPct val="0"/>
        </a:spcBef>
        <a:spcAft>
          <a:spcPct val="0"/>
        </a:spcAft>
        <a:defRPr sz="4000" b="1">
          <a:solidFill>
            <a:schemeClr val="bg1"/>
          </a:solidFill>
          <a:latin typeface="FranklinGothic" pitchFamily="-48" charset="0"/>
        </a:defRPr>
      </a:lvl7pPr>
      <a:lvl8pPr marL="1371600" algn="l" rtl="0" fontAlgn="base">
        <a:spcBef>
          <a:spcPct val="0"/>
        </a:spcBef>
        <a:spcAft>
          <a:spcPct val="0"/>
        </a:spcAft>
        <a:defRPr sz="4000" b="1">
          <a:solidFill>
            <a:schemeClr val="bg1"/>
          </a:solidFill>
          <a:latin typeface="FranklinGothic" pitchFamily="-48" charset="0"/>
        </a:defRPr>
      </a:lvl8pPr>
      <a:lvl9pPr marL="1828800" algn="l" rtl="0" fontAlgn="base">
        <a:spcBef>
          <a:spcPct val="0"/>
        </a:spcBef>
        <a:spcAft>
          <a:spcPct val="0"/>
        </a:spcAft>
        <a:defRPr sz="4000" b="1">
          <a:solidFill>
            <a:schemeClr val="bg1"/>
          </a:solidFill>
          <a:latin typeface="FranklinGothic" pitchFamily="-48" charset="0"/>
        </a:defRPr>
      </a:lvl9pPr>
    </p:titleStyle>
    <p:bodyStyle>
      <a:lvl1pPr marL="233363" indent="-233363" algn="l" rtl="0" eaLnBrk="0" fontAlgn="base" hangingPunct="0">
        <a:spcBef>
          <a:spcPts val="600"/>
        </a:spcBef>
        <a:spcAft>
          <a:spcPts val="0"/>
        </a:spcAft>
        <a:buClr>
          <a:schemeClr val="bg1">
            <a:lumMod val="65000"/>
          </a:schemeClr>
        </a:buClr>
        <a:buFont typeface="Wingdings" pitchFamily="2" charset="2"/>
        <a:buChar char="§"/>
        <a:defRPr sz="2400" kern="1200">
          <a:solidFill>
            <a:schemeClr val="tx2">
              <a:lumMod val="75000"/>
            </a:schemeClr>
          </a:solidFill>
          <a:latin typeface="+mn-lt"/>
          <a:ea typeface="Arial" pitchFamily="34" charset="0"/>
          <a:cs typeface="Arial" pitchFamily="34" charset="0"/>
        </a:defRPr>
      </a:lvl1pPr>
      <a:lvl2pPr marL="463550" indent="-233363" algn="l" rtl="0" eaLnBrk="0" fontAlgn="base" hangingPunct="0">
        <a:spcBef>
          <a:spcPts val="600"/>
        </a:spcBef>
        <a:spcAft>
          <a:spcPts val="0"/>
        </a:spcAft>
        <a:buClr>
          <a:schemeClr val="bg1">
            <a:lumMod val="65000"/>
          </a:schemeClr>
        </a:buClr>
        <a:buFont typeface="Arial" pitchFamily="34" charset="0"/>
        <a:buChar char="•"/>
        <a:defRPr sz="1800" kern="1200">
          <a:solidFill>
            <a:schemeClr val="tx2">
              <a:lumMod val="75000"/>
            </a:schemeClr>
          </a:solidFill>
          <a:latin typeface="+mn-lt"/>
          <a:ea typeface="Arial" pitchFamily="34" charset="0"/>
          <a:cs typeface="Arial" pitchFamily="34" charset="0"/>
        </a:defRPr>
      </a:lvl2pPr>
      <a:lvl3pPr marL="687388" indent="-228600" algn="l" defTabSz="914400" rtl="0" eaLnBrk="0" fontAlgn="base" hangingPunct="0">
        <a:spcBef>
          <a:spcPts val="600"/>
        </a:spcBef>
        <a:spcAft>
          <a:spcPts val="0"/>
        </a:spcAft>
        <a:buClr>
          <a:schemeClr val="bg1">
            <a:lumMod val="65000"/>
          </a:schemeClr>
        </a:buClr>
        <a:buFont typeface="Franklin Gothic Book" pitchFamily="34" charset="0"/>
        <a:buChar char="–"/>
        <a:defRPr sz="1400" kern="1200">
          <a:solidFill>
            <a:schemeClr val="tx2">
              <a:lumMod val="75000"/>
            </a:schemeClr>
          </a:solidFill>
          <a:latin typeface="+mn-lt"/>
          <a:ea typeface="Arial" pitchFamily="34" charset="0"/>
          <a:cs typeface="Arial" pitchFamily="34" charset="0"/>
        </a:defRPr>
      </a:lvl3pPr>
      <a:lvl4pPr marL="1600200" indent="-228600" algn="l" rtl="0" eaLnBrk="0" fontAlgn="base" hangingPunct="0">
        <a:spcBef>
          <a:spcPts val="600"/>
        </a:spcBef>
        <a:spcAft>
          <a:spcPts val="0"/>
        </a:spcAft>
        <a:buClr>
          <a:schemeClr val="bg1">
            <a:lumMod val="65000"/>
          </a:schemeClr>
        </a:buClr>
        <a:buSzPct val="75000"/>
        <a:buFont typeface="Courier New" pitchFamily="49" charset="0"/>
        <a:buChar char="o"/>
        <a:defRPr sz="1400" kern="1200">
          <a:solidFill>
            <a:schemeClr val="tx2">
              <a:lumMod val="75000"/>
            </a:schemeClr>
          </a:solidFill>
          <a:latin typeface="+mn-lt"/>
          <a:ea typeface="Arial" pitchFamily="34" charset="0"/>
          <a:cs typeface="Arial" pitchFamily="34" charset="0"/>
        </a:defRPr>
      </a:lvl4pPr>
      <a:lvl5pPr marL="2057400" indent="-228600" algn="l" rtl="0" eaLnBrk="0" fontAlgn="base" hangingPunct="0">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Arial" pitchFamily="34" charset="0"/>
          <a:cs typeface="Arial" pitchFamily="34" charset="0"/>
        </a:defRPr>
      </a:lvl5pPr>
      <a:lvl6pPr marL="25146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6pPr>
      <a:lvl7pPr marL="29718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7pPr>
      <a:lvl8pPr marL="34290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8pPr>
      <a:lvl9pPr marL="38862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9235440" cy="6926580"/>
          </a:xfrm>
          <a:prstGeom prst="rect">
            <a:avLst/>
          </a:prstGeom>
        </p:spPr>
      </p:pic>
      <p:sp>
        <p:nvSpPr>
          <p:cNvPr id="2" name="Text Placeholder 1"/>
          <p:cNvSpPr>
            <a:spLocks noGrp="1"/>
          </p:cNvSpPr>
          <p:nvPr>
            <p:ph type="body" idx="1"/>
          </p:nvPr>
        </p:nvSpPr>
        <p:spPr bwMode="gray">
          <a:xfrm>
            <a:off x="687387" y="1965814"/>
            <a:ext cx="8224837" cy="3470343"/>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1"/>
          <p:cNvSpPr>
            <a:spLocks noGrp="1"/>
          </p:cNvSpPr>
          <p:nvPr>
            <p:ph type="sldNum" sz="quarter" idx="4"/>
          </p:nvPr>
        </p:nvSpPr>
        <p:spPr bwMode="gray">
          <a:xfrm>
            <a:off x="8786303" y="6588270"/>
            <a:ext cx="157094" cy="153888"/>
          </a:xfrm>
          <a:prstGeom prst="rect">
            <a:avLst/>
          </a:prstGeom>
          <a:noFill/>
        </p:spPr>
        <p:txBody>
          <a:bodyPr wrap="none" lIns="0" tIns="0" rIns="0" bIns="0" anchor="b" anchorCtr="0">
            <a:spAutoFit/>
          </a:bodyPr>
          <a:lstStyle>
            <a:lvl1pPr>
              <a:defRPr lang="en-US" sz="1000" smtClean="0">
                <a:solidFill>
                  <a:schemeClr val="bg1">
                    <a:lumMod val="75000"/>
                  </a:schemeClr>
                </a:solidFill>
                <a:latin typeface="+mn-lt"/>
                <a:ea typeface="ＭＳ Ｐゴシック" charset="-128"/>
                <a:cs typeface="+mn-cs"/>
              </a:defRPr>
            </a:lvl1pPr>
          </a:lstStyle>
          <a:p>
            <a:pPr algn="r" fontAlgn="base">
              <a:spcBef>
                <a:spcPct val="0"/>
              </a:spcBef>
              <a:spcAft>
                <a:spcPct val="0"/>
              </a:spcAft>
            </a:pPr>
            <a:fld id="{F3477EC8-074D-41C4-94AE-E9EA7CEEA348}" type="slidenum">
              <a:rPr>
                <a:solidFill>
                  <a:srgbClr val="FFFFFF">
                    <a:lumMod val="75000"/>
                  </a:srgbClr>
                </a:solidFill>
              </a:rPr>
              <a:pPr algn="r" fontAlgn="base">
                <a:spcBef>
                  <a:spcPct val="0"/>
                </a:spcBef>
                <a:spcAft>
                  <a:spcPct val="0"/>
                </a:spcAft>
              </a:pPr>
              <a:t>‹#›</a:t>
            </a:fld>
            <a:endParaRPr dirty="0">
              <a:solidFill>
                <a:srgbClr val="FFFFFF">
                  <a:lumMod val="75000"/>
                </a:srgbClr>
              </a:solidFill>
            </a:endParaRPr>
          </a:p>
        </p:txBody>
      </p:sp>
      <p:sp>
        <p:nvSpPr>
          <p:cNvPr id="6" name="Title Placeholder 1"/>
          <p:cNvSpPr>
            <a:spLocks noGrp="1"/>
          </p:cNvSpPr>
          <p:nvPr>
            <p:ph type="title"/>
          </p:nvPr>
        </p:nvSpPr>
        <p:spPr bwMode="gray">
          <a:xfrm>
            <a:off x="687388" y="120215"/>
            <a:ext cx="8224837" cy="1486894"/>
          </a:xfrm>
          <a:prstGeom prst="rect">
            <a:avLst/>
          </a:prstGeom>
          <a:noFill/>
          <a:ln w="9525">
            <a:noFill/>
            <a:miter lim="800000"/>
            <a:headEnd/>
            <a:tailEnd/>
          </a:ln>
        </p:spPr>
        <p:txBody>
          <a:bodyPr vert="horz" wrap="square" lIns="0" tIns="0" rIns="0" bIns="0" numCol="1" anchor="b" anchorCtr="0" compatLnSpc="1">
            <a:prstTxWarp prst="textNoShape">
              <a:avLst/>
            </a:prstTxWarp>
            <a:normAutofit/>
          </a:bodyPr>
          <a:lstStyle/>
          <a:p>
            <a:pPr lvl="0"/>
            <a:r>
              <a:rPr lang="en-US" dirty="0" smtClean="0"/>
              <a:t>Click to edit Master title style</a:t>
            </a:r>
          </a:p>
        </p:txBody>
      </p:sp>
    </p:spTree>
    <p:extLst>
      <p:ext uri="{BB962C8B-B14F-4D97-AF65-F5344CB8AC3E}">
        <p14:creationId xmlns:p14="http://schemas.microsoft.com/office/powerpoint/2010/main" val="3399962711"/>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Lst>
  <p:timing>
    <p:tnLst>
      <p:par>
        <p:cTn id="1" dur="indefinite" restart="never" nodeType="tmRoot"/>
      </p:par>
    </p:tnLst>
  </p:timing>
  <p:hf hdr="0" ftr="0" dt="0"/>
  <p:txStyles>
    <p:titleStyle>
      <a:lvl1pPr algn="l" rtl="0" eaLnBrk="0" fontAlgn="base" hangingPunct="0">
        <a:spcBef>
          <a:spcPct val="0"/>
        </a:spcBef>
        <a:spcAft>
          <a:spcPct val="0"/>
        </a:spcAft>
        <a:defRPr sz="4800" kern="1200">
          <a:solidFill>
            <a:schemeClr val="bg1">
              <a:lumMod val="75000"/>
            </a:schemeClr>
          </a:solidFill>
          <a:latin typeface="Arial Narrow" pitchFamily="34" charset="0"/>
          <a:ea typeface="ＭＳ Ｐゴシック" charset="-128"/>
          <a:cs typeface="Arial Narrow" pitchFamily="34" charset="0"/>
        </a:defRPr>
      </a:lvl1pPr>
      <a:lvl2pPr algn="l" rtl="0" eaLnBrk="0" fontAlgn="base" hangingPunct="0">
        <a:spcBef>
          <a:spcPct val="0"/>
        </a:spcBef>
        <a:spcAft>
          <a:spcPct val="0"/>
        </a:spcAft>
        <a:defRPr sz="3200">
          <a:solidFill>
            <a:schemeClr val="bg1"/>
          </a:solidFill>
          <a:latin typeface="Franklin Gothic Demi" pitchFamily="34" charset="0"/>
          <a:ea typeface="ＭＳ Ｐゴシック" charset="-128"/>
          <a:cs typeface="ＭＳ Ｐゴシック" charset="-128"/>
        </a:defRPr>
      </a:lvl2pPr>
      <a:lvl3pPr algn="l" rtl="0" eaLnBrk="0" fontAlgn="base" hangingPunct="0">
        <a:spcBef>
          <a:spcPct val="0"/>
        </a:spcBef>
        <a:spcAft>
          <a:spcPct val="0"/>
        </a:spcAft>
        <a:defRPr sz="3200">
          <a:solidFill>
            <a:schemeClr val="bg1"/>
          </a:solidFill>
          <a:latin typeface="Franklin Gothic Demi" pitchFamily="34" charset="0"/>
          <a:ea typeface="ＭＳ Ｐゴシック" charset="-128"/>
          <a:cs typeface="ＭＳ Ｐゴシック" charset="-128"/>
        </a:defRPr>
      </a:lvl3pPr>
      <a:lvl4pPr algn="l" rtl="0" eaLnBrk="0" fontAlgn="base" hangingPunct="0">
        <a:spcBef>
          <a:spcPct val="0"/>
        </a:spcBef>
        <a:spcAft>
          <a:spcPct val="0"/>
        </a:spcAft>
        <a:defRPr sz="3200">
          <a:solidFill>
            <a:schemeClr val="bg1"/>
          </a:solidFill>
          <a:latin typeface="Franklin Gothic Demi" pitchFamily="34" charset="0"/>
          <a:ea typeface="ＭＳ Ｐゴシック" charset="-128"/>
          <a:cs typeface="ＭＳ Ｐゴシック" charset="-128"/>
        </a:defRPr>
      </a:lvl4pPr>
      <a:lvl5pPr algn="l" rtl="0" eaLnBrk="0" fontAlgn="base" hangingPunct="0">
        <a:spcBef>
          <a:spcPct val="0"/>
        </a:spcBef>
        <a:spcAft>
          <a:spcPct val="0"/>
        </a:spcAft>
        <a:defRPr sz="3200">
          <a:solidFill>
            <a:schemeClr val="bg1"/>
          </a:solidFill>
          <a:latin typeface="Franklin Gothic Demi" pitchFamily="34" charset="0"/>
          <a:ea typeface="ＭＳ Ｐゴシック" charset="-128"/>
          <a:cs typeface="ＭＳ Ｐゴシック" charset="-128"/>
        </a:defRPr>
      </a:lvl5pPr>
      <a:lvl6pPr marL="457200" algn="l" rtl="0" fontAlgn="base">
        <a:spcBef>
          <a:spcPct val="0"/>
        </a:spcBef>
        <a:spcAft>
          <a:spcPct val="0"/>
        </a:spcAft>
        <a:defRPr sz="4000" b="1">
          <a:solidFill>
            <a:schemeClr val="bg1"/>
          </a:solidFill>
          <a:latin typeface="FranklinGothic" pitchFamily="-48" charset="0"/>
        </a:defRPr>
      </a:lvl6pPr>
      <a:lvl7pPr marL="914400" algn="l" rtl="0" fontAlgn="base">
        <a:spcBef>
          <a:spcPct val="0"/>
        </a:spcBef>
        <a:spcAft>
          <a:spcPct val="0"/>
        </a:spcAft>
        <a:defRPr sz="4000" b="1">
          <a:solidFill>
            <a:schemeClr val="bg1"/>
          </a:solidFill>
          <a:latin typeface="FranklinGothic" pitchFamily="-48" charset="0"/>
        </a:defRPr>
      </a:lvl7pPr>
      <a:lvl8pPr marL="1371600" algn="l" rtl="0" fontAlgn="base">
        <a:spcBef>
          <a:spcPct val="0"/>
        </a:spcBef>
        <a:spcAft>
          <a:spcPct val="0"/>
        </a:spcAft>
        <a:defRPr sz="4000" b="1">
          <a:solidFill>
            <a:schemeClr val="bg1"/>
          </a:solidFill>
          <a:latin typeface="FranklinGothic" pitchFamily="-48" charset="0"/>
        </a:defRPr>
      </a:lvl8pPr>
      <a:lvl9pPr marL="1828800" algn="l" rtl="0" fontAlgn="base">
        <a:spcBef>
          <a:spcPct val="0"/>
        </a:spcBef>
        <a:spcAft>
          <a:spcPct val="0"/>
        </a:spcAft>
        <a:defRPr sz="4000" b="1">
          <a:solidFill>
            <a:schemeClr val="bg1"/>
          </a:solidFill>
          <a:latin typeface="FranklinGothic" pitchFamily="-48" charset="0"/>
        </a:defRPr>
      </a:lvl9pPr>
    </p:titleStyle>
    <p:bodyStyle>
      <a:lvl1pPr marL="0" indent="0" algn="l" rtl="0" eaLnBrk="0" fontAlgn="base" hangingPunct="0">
        <a:spcBef>
          <a:spcPts val="0"/>
        </a:spcBef>
        <a:spcAft>
          <a:spcPts val="0"/>
        </a:spcAft>
        <a:buClr>
          <a:schemeClr val="tx2"/>
        </a:buClr>
        <a:buFont typeface="Arial" pitchFamily="34" charset="0"/>
        <a:buNone/>
        <a:defRPr sz="2400" kern="1200">
          <a:solidFill>
            <a:schemeClr val="bg1"/>
          </a:solidFill>
          <a:latin typeface="+mn-lt"/>
          <a:ea typeface="Arial" pitchFamily="34" charset="0"/>
          <a:cs typeface="Arial" pitchFamily="34" charset="0"/>
        </a:defRPr>
      </a:lvl1pPr>
      <a:lvl2pPr marL="457200" indent="0" algn="l" rtl="0" eaLnBrk="0" fontAlgn="base" hangingPunct="0">
        <a:spcBef>
          <a:spcPts val="0"/>
        </a:spcBef>
        <a:spcAft>
          <a:spcPts val="0"/>
        </a:spcAft>
        <a:buClr>
          <a:schemeClr val="tx2"/>
        </a:buClr>
        <a:buFont typeface="Arial" pitchFamily="34" charset="0"/>
        <a:buNone/>
        <a:defRPr sz="2400" kern="1200">
          <a:solidFill>
            <a:schemeClr val="bg1"/>
          </a:solidFill>
          <a:latin typeface="+mn-lt"/>
          <a:ea typeface="Arial" pitchFamily="34" charset="0"/>
          <a:cs typeface="Arial" pitchFamily="34" charset="0"/>
        </a:defRPr>
      </a:lvl2pPr>
      <a:lvl3pPr marL="914400" indent="0" algn="l" rtl="0" eaLnBrk="0" fontAlgn="base" hangingPunct="0">
        <a:spcBef>
          <a:spcPts val="0"/>
        </a:spcBef>
        <a:spcAft>
          <a:spcPts val="0"/>
        </a:spcAft>
        <a:buClr>
          <a:schemeClr val="tx2"/>
        </a:buClr>
        <a:buFont typeface="Arial" pitchFamily="34" charset="0"/>
        <a:buNone/>
        <a:defRPr sz="2400" kern="1200">
          <a:solidFill>
            <a:schemeClr val="bg1"/>
          </a:solidFill>
          <a:latin typeface="+mn-lt"/>
          <a:ea typeface="Arial" pitchFamily="34" charset="0"/>
          <a:cs typeface="Arial" pitchFamily="34" charset="0"/>
        </a:defRPr>
      </a:lvl3pPr>
      <a:lvl4pPr marL="1371600" indent="0" algn="l" rtl="0" eaLnBrk="0" fontAlgn="base" hangingPunct="0">
        <a:spcBef>
          <a:spcPts val="0"/>
        </a:spcBef>
        <a:spcAft>
          <a:spcPts val="0"/>
        </a:spcAft>
        <a:buClr>
          <a:schemeClr val="tx2"/>
        </a:buClr>
        <a:buFont typeface="Arial" pitchFamily="34" charset="0"/>
        <a:buNone/>
        <a:defRPr sz="2400" kern="1200">
          <a:solidFill>
            <a:schemeClr val="bg1"/>
          </a:solidFill>
          <a:latin typeface="+mn-lt"/>
          <a:ea typeface="Arial" pitchFamily="34" charset="0"/>
          <a:cs typeface="Arial" pitchFamily="34" charset="0"/>
        </a:defRPr>
      </a:lvl4pPr>
      <a:lvl5pPr marL="1828800" indent="0" algn="l" rtl="0" eaLnBrk="0" fontAlgn="base" hangingPunct="0">
        <a:spcBef>
          <a:spcPts val="0"/>
        </a:spcBef>
        <a:spcAft>
          <a:spcPts val="0"/>
        </a:spcAft>
        <a:buClr>
          <a:srgbClr val="78A22F"/>
        </a:buClr>
        <a:buFont typeface="Arial" pitchFamily="34" charset="0"/>
        <a:buNone/>
        <a:defRPr sz="2400" kern="1200">
          <a:solidFill>
            <a:schemeClr val="bg1"/>
          </a:solidFill>
          <a:latin typeface="+mn-lt"/>
          <a:ea typeface="Arial" pitchFamily="34"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62" name="Rectangle 7"/>
          <p:cNvSpPr>
            <a:spLocks noChangeArrowheads="1"/>
          </p:cNvSpPr>
          <p:nvPr/>
        </p:nvSpPr>
        <p:spPr bwMode="auto">
          <a:xfrm>
            <a:off x="0" y="0"/>
            <a:ext cx="9144000" cy="12192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pPr>
            <a:endParaRPr lang="en-US">
              <a:solidFill>
                <a:srgbClr val="FFFFFF"/>
              </a:solidFill>
              <a:ea typeface="ＭＳ Ｐゴシック" charset="0"/>
              <a:cs typeface="ＭＳ Ｐゴシック" charset="0"/>
            </a:endParaRPr>
          </a:p>
        </p:txBody>
      </p:sp>
      <p:pic>
        <p:nvPicPr>
          <p:cNvPr id="40963" name="CCSSO_Color Bars_DESR2.png" descr="/Volumes/Clients/CCSSO/CCS007_Org Logo/Final/CCS007_OrgLogo_FINAL_121609/PNG/CCSSO_Color Bars_DESR2.png"/>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14"/>
          <p:cNvSpPr>
            <a:spLocks noChangeArrowheads="1"/>
          </p:cNvSpPr>
          <p:nvPr/>
        </p:nvSpPr>
        <p:spPr bwMode="auto">
          <a:xfrm>
            <a:off x="990600" y="6488113"/>
            <a:ext cx="8153400" cy="381000"/>
          </a:xfrm>
          <a:prstGeom prst="rect">
            <a:avLst/>
          </a:prstGeom>
          <a:solidFill>
            <a:schemeClr val="accent2"/>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defRPr/>
            </a:pPr>
            <a:endParaRPr lang="en-US">
              <a:solidFill>
                <a:srgbClr val="FFFFFF"/>
              </a:solidFill>
              <a:ea typeface="ＭＳ Ｐゴシック" charset="0"/>
              <a:cs typeface="ＭＳ Ｐゴシック" charset="0"/>
            </a:endParaRPr>
          </a:p>
        </p:txBody>
      </p:sp>
      <p:sp>
        <p:nvSpPr>
          <p:cNvPr id="40965" name="Rectangle 5"/>
          <p:cNvSpPr>
            <a:spLocks noGrp="1" noChangeArrowheads="1"/>
          </p:cNvSpPr>
          <p:nvPr>
            <p:ph type="body" idx="1"/>
          </p:nvPr>
        </p:nvSpPr>
        <p:spPr bwMode="auto">
          <a:xfrm>
            <a:off x="450850" y="158908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2886" name="Rectangle 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vl1pPr>
          </a:lstStyle>
          <a:p>
            <a:pPr fontAlgn="base">
              <a:spcBef>
                <a:spcPct val="0"/>
              </a:spcBef>
              <a:spcAft>
                <a:spcPct val="0"/>
              </a:spcAft>
              <a:defRPr/>
            </a:pPr>
            <a:fld id="{D32CA51A-4E95-7D47-B015-9406D3F40134}" type="datetime1">
              <a:rPr lang="en-US">
                <a:solidFill>
                  <a:srgbClr val="000000"/>
                </a:solidFill>
                <a:ea typeface="ＭＳ Ｐゴシック" charset="0"/>
                <a:cs typeface="ＭＳ Ｐゴシック" charset="0"/>
              </a:rPr>
              <a:pPr fontAlgn="base">
                <a:spcBef>
                  <a:spcPct val="0"/>
                </a:spcBef>
                <a:spcAft>
                  <a:spcPct val="0"/>
                </a:spcAft>
                <a:defRPr/>
              </a:pPr>
              <a:t>10/30/2013</a:t>
            </a:fld>
            <a:endParaRPr lang="en-US">
              <a:solidFill>
                <a:srgbClr val="000000"/>
              </a:solidFill>
              <a:ea typeface="ＭＳ Ｐゴシック" charset="0"/>
              <a:cs typeface="ＭＳ Ｐゴシック" charset="0"/>
            </a:endParaRPr>
          </a:p>
        </p:txBody>
      </p:sp>
      <p:sp>
        <p:nvSpPr>
          <p:cNvPr id="122887"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Arial" charset="0"/>
                <a:ea typeface="+mn-ea"/>
                <a:cs typeface="+mn-cs"/>
              </a:defRPr>
            </a:lvl1pPr>
          </a:lstStyle>
          <a:p>
            <a:pPr fontAlgn="base">
              <a:spcBef>
                <a:spcPct val="0"/>
              </a:spcBef>
              <a:spcAft>
                <a:spcPct val="0"/>
              </a:spcAft>
              <a:defRPr/>
            </a:pPr>
            <a:endParaRPr lang="en-US">
              <a:solidFill>
                <a:srgbClr val="000000"/>
              </a:solidFill>
            </a:endParaRPr>
          </a:p>
        </p:txBody>
      </p:sp>
      <p:sp>
        <p:nvSpPr>
          <p:cNvPr id="122888" name="Rectangle 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vl1pPr>
          </a:lstStyle>
          <a:p>
            <a:pPr fontAlgn="base">
              <a:spcBef>
                <a:spcPct val="0"/>
              </a:spcBef>
              <a:spcAft>
                <a:spcPct val="0"/>
              </a:spcAft>
              <a:defRPr/>
            </a:pPr>
            <a:fld id="{9AAAAA00-92C0-254E-B163-152F0DA03AE1}" type="slidenum">
              <a:rPr lang="en-US">
                <a:solidFill>
                  <a:srgbClr val="000000"/>
                </a:solidFill>
                <a:ea typeface="ＭＳ Ｐゴシック" charset="0"/>
                <a:cs typeface="ＭＳ Ｐゴシック" charset="0"/>
              </a:rPr>
              <a:pPr fontAlgn="base">
                <a:spcBef>
                  <a:spcPct val="0"/>
                </a:spcBef>
                <a:spcAft>
                  <a:spcPct val="0"/>
                </a:spcAft>
                <a:defRPr/>
              </a:pPr>
              <a:t>‹#›</a:t>
            </a:fld>
            <a:endParaRPr lang="en-US">
              <a:solidFill>
                <a:srgbClr val="000000"/>
              </a:solidFill>
              <a:ea typeface="ＭＳ Ｐゴシック" charset="0"/>
              <a:cs typeface="ＭＳ Ｐゴシック" charset="0"/>
            </a:endParaRPr>
          </a:p>
        </p:txBody>
      </p:sp>
      <p:sp>
        <p:nvSpPr>
          <p:cNvPr id="40969" name="Rectangle 9"/>
          <p:cNvSpPr>
            <a:spLocks noGrp="1" noChangeArrowheads="1"/>
          </p:cNvSpPr>
          <p:nvPr>
            <p:ph type="title"/>
          </p:nvPr>
        </p:nvSpPr>
        <p:spPr bwMode="auto">
          <a:xfrm>
            <a:off x="450850" y="7778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3770023695"/>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Lst>
  <p:txStyles>
    <p:titleStyle>
      <a:lvl1pPr algn="l" rtl="0" eaLnBrk="0" fontAlgn="base" hangingPunct="0">
        <a:spcBef>
          <a:spcPct val="0"/>
        </a:spcBef>
        <a:spcAft>
          <a:spcPct val="0"/>
        </a:spcAft>
        <a:defRPr sz="2800">
          <a:solidFill>
            <a:srgbClr val="FFFFFF"/>
          </a:solidFill>
          <a:latin typeface="+mj-lt"/>
          <a:ea typeface="ＭＳ Ｐゴシック" pitchFamily="18" charset="-128"/>
          <a:cs typeface="+mj-cs"/>
        </a:defRPr>
      </a:lvl1pPr>
      <a:lvl2pPr algn="l" rtl="0" eaLnBrk="0" fontAlgn="base" hangingPunct="0">
        <a:spcBef>
          <a:spcPct val="0"/>
        </a:spcBef>
        <a:spcAft>
          <a:spcPct val="0"/>
        </a:spcAft>
        <a:defRPr sz="2800">
          <a:solidFill>
            <a:srgbClr val="FFFFFF"/>
          </a:solidFill>
          <a:latin typeface="Arial Black" pitchFamily="34" charset="0"/>
          <a:ea typeface="ＭＳ Ｐゴシック" pitchFamily="18" charset="-128"/>
          <a:cs typeface="Arial" charset="0"/>
        </a:defRPr>
      </a:lvl2pPr>
      <a:lvl3pPr algn="l" rtl="0" eaLnBrk="0" fontAlgn="base" hangingPunct="0">
        <a:spcBef>
          <a:spcPct val="0"/>
        </a:spcBef>
        <a:spcAft>
          <a:spcPct val="0"/>
        </a:spcAft>
        <a:defRPr sz="2800">
          <a:solidFill>
            <a:srgbClr val="FFFFFF"/>
          </a:solidFill>
          <a:latin typeface="Arial Black" pitchFamily="34" charset="0"/>
          <a:ea typeface="ＭＳ Ｐゴシック" pitchFamily="18" charset="-128"/>
          <a:cs typeface="Arial" charset="0"/>
        </a:defRPr>
      </a:lvl3pPr>
      <a:lvl4pPr algn="l" rtl="0" eaLnBrk="0" fontAlgn="base" hangingPunct="0">
        <a:spcBef>
          <a:spcPct val="0"/>
        </a:spcBef>
        <a:spcAft>
          <a:spcPct val="0"/>
        </a:spcAft>
        <a:defRPr sz="2800">
          <a:solidFill>
            <a:srgbClr val="FFFFFF"/>
          </a:solidFill>
          <a:latin typeface="Arial Black" pitchFamily="34" charset="0"/>
          <a:ea typeface="ＭＳ Ｐゴシック" pitchFamily="18" charset="-128"/>
          <a:cs typeface="Arial" charset="0"/>
        </a:defRPr>
      </a:lvl4pPr>
      <a:lvl5pPr algn="l" rtl="0" eaLnBrk="0" fontAlgn="base" hangingPunct="0">
        <a:spcBef>
          <a:spcPct val="0"/>
        </a:spcBef>
        <a:spcAft>
          <a:spcPct val="0"/>
        </a:spcAft>
        <a:defRPr sz="2800">
          <a:solidFill>
            <a:srgbClr val="FFFFFF"/>
          </a:solidFill>
          <a:latin typeface="Arial Black" pitchFamily="34" charset="0"/>
          <a:ea typeface="ＭＳ Ｐゴシック" pitchFamily="18" charset="-128"/>
          <a:cs typeface="Arial" charset="0"/>
        </a:defRPr>
      </a:lvl5pPr>
      <a:lvl6pPr marL="457200" algn="l" rtl="0" fontAlgn="base">
        <a:spcBef>
          <a:spcPct val="0"/>
        </a:spcBef>
        <a:spcAft>
          <a:spcPct val="0"/>
        </a:spcAft>
        <a:defRPr sz="2800">
          <a:solidFill>
            <a:srgbClr val="FFFFFF"/>
          </a:solidFill>
          <a:latin typeface="Arial Black" pitchFamily="34" charset="0"/>
          <a:cs typeface="Arial" charset="0"/>
        </a:defRPr>
      </a:lvl6pPr>
      <a:lvl7pPr marL="914400" algn="l" rtl="0" fontAlgn="base">
        <a:spcBef>
          <a:spcPct val="0"/>
        </a:spcBef>
        <a:spcAft>
          <a:spcPct val="0"/>
        </a:spcAft>
        <a:defRPr sz="2800">
          <a:solidFill>
            <a:srgbClr val="FFFFFF"/>
          </a:solidFill>
          <a:latin typeface="Arial Black" pitchFamily="34" charset="0"/>
          <a:cs typeface="Arial" charset="0"/>
        </a:defRPr>
      </a:lvl7pPr>
      <a:lvl8pPr marL="1371600" algn="l" rtl="0" fontAlgn="base">
        <a:spcBef>
          <a:spcPct val="0"/>
        </a:spcBef>
        <a:spcAft>
          <a:spcPct val="0"/>
        </a:spcAft>
        <a:defRPr sz="2800">
          <a:solidFill>
            <a:srgbClr val="FFFFFF"/>
          </a:solidFill>
          <a:latin typeface="Arial Black" pitchFamily="34" charset="0"/>
          <a:cs typeface="Arial" charset="0"/>
        </a:defRPr>
      </a:lvl8pPr>
      <a:lvl9pPr marL="1828800" algn="l" rtl="0" fontAlgn="base">
        <a:spcBef>
          <a:spcPct val="0"/>
        </a:spcBef>
        <a:spcAft>
          <a:spcPct val="0"/>
        </a:spcAft>
        <a:defRPr sz="2800">
          <a:solidFill>
            <a:srgbClr val="FFFFFF"/>
          </a:solidFill>
          <a:latin typeface="Arial Black" pitchFamily="34" charset="0"/>
          <a:cs typeface="Arial" charset="0"/>
        </a:defRPr>
      </a:lvl9pPr>
    </p:titleStyle>
    <p:bodyStyle>
      <a:lvl1pPr marL="342900" indent="-342900" algn="l" rtl="0" eaLnBrk="0" fontAlgn="base" hangingPunct="0">
        <a:spcBef>
          <a:spcPct val="20000"/>
        </a:spcBef>
        <a:spcAft>
          <a:spcPct val="0"/>
        </a:spcAft>
        <a:buClr>
          <a:schemeClr val="accent2"/>
        </a:buClr>
        <a:buFont typeface="Wingdings" charset="0"/>
        <a:buChar char="z"/>
        <a:defRPr sz="2400">
          <a:solidFill>
            <a:schemeClr val="tx1"/>
          </a:solidFill>
          <a:latin typeface="+mn-lt"/>
          <a:ea typeface="ＭＳ Ｐゴシック" pitchFamily="18" charset="-128"/>
          <a:cs typeface="+mn-cs"/>
        </a:defRPr>
      </a:lvl1pPr>
      <a:lvl2pPr marL="742950" indent="-285750" algn="l" rtl="0" eaLnBrk="0" fontAlgn="base" hangingPunct="0">
        <a:spcBef>
          <a:spcPct val="20000"/>
        </a:spcBef>
        <a:spcAft>
          <a:spcPct val="0"/>
        </a:spcAft>
        <a:buClr>
          <a:schemeClr val="accent2"/>
        </a:buClr>
        <a:buFont typeface="Wingdings" charset="0"/>
        <a:buChar char="§"/>
        <a:defRPr sz="2000">
          <a:solidFill>
            <a:schemeClr val="tx1"/>
          </a:solidFill>
          <a:latin typeface="+mn-lt"/>
          <a:ea typeface="ＭＳ Ｐゴシック" pitchFamily="18" charset="-128"/>
          <a:cs typeface="+mn-cs"/>
        </a:defRPr>
      </a:lvl2pPr>
      <a:lvl3pPr marL="1143000" indent="-228600" algn="l" rtl="0" eaLnBrk="0" fontAlgn="base" hangingPunct="0">
        <a:spcBef>
          <a:spcPct val="20000"/>
        </a:spcBef>
        <a:spcAft>
          <a:spcPct val="0"/>
        </a:spcAft>
        <a:buClr>
          <a:schemeClr val="accent2"/>
        </a:buClr>
        <a:buChar char="•"/>
        <a:defRPr>
          <a:solidFill>
            <a:schemeClr val="tx1"/>
          </a:solidFill>
          <a:latin typeface="+mn-lt"/>
          <a:ea typeface="ＭＳ Ｐゴシック" pitchFamily="18" charset="-128"/>
          <a:cs typeface="+mn-cs"/>
        </a:defRPr>
      </a:lvl3pPr>
      <a:lvl4pPr marL="1600200" indent="-228600" algn="l" rtl="0" eaLnBrk="0" fontAlgn="base" hangingPunct="0">
        <a:spcBef>
          <a:spcPct val="20000"/>
        </a:spcBef>
        <a:spcAft>
          <a:spcPct val="0"/>
        </a:spcAft>
        <a:buClr>
          <a:schemeClr val="accent2"/>
        </a:buClr>
        <a:buChar char="–"/>
        <a:defRPr sz="1600">
          <a:solidFill>
            <a:schemeClr val="tx1"/>
          </a:solidFill>
          <a:latin typeface="+mn-lt"/>
          <a:ea typeface="ＭＳ Ｐゴシック" pitchFamily="18" charset="-128"/>
          <a:cs typeface="+mn-cs"/>
        </a:defRPr>
      </a:lvl4pPr>
      <a:lvl5pPr marL="2057400" indent="-228600" algn="l" rtl="0" eaLnBrk="0" fontAlgn="base" hangingPunct="0">
        <a:spcBef>
          <a:spcPct val="20000"/>
        </a:spcBef>
        <a:spcAft>
          <a:spcPct val="0"/>
        </a:spcAft>
        <a:buClr>
          <a:schemeClr val="accent2"/>
        </a:buClr>
        <a:buChar char="»"/>
        <a:defRPr sz="1600">
          <a:solidFill>
            <a:schemeClr val="tx1"/>
          </a:solidFill>
          <a:latin typeface="+mn-lt"/>
          <a:ea typeface="ＭＳ Ｐゴシック" pitchFamily="18" charset="-128"/>
          <a:cs typeface="+mn-cs"/>
        </a:defRPr>
      </a:lvl5pPr>
      <a:lvl6pPr marL="2514600" indent="-228600" algn="l" rtl="0" fontAlgn="base">
        <a:spcBef>
          <a:spcPct val="20000"/>
        </a:spcBef>
        <a:spcAft>
          <a:spcPct val="0"/>
        </a:spcAft>
        <a:buClr>
          <a:schemeClr val="accent2"/>
        </a:buClr>
        <a:buChar char="»"/>
        <a:defRPr sz="1600">
          <a:solidFill>
            <a:schemeClr val="tx1"/>
          </a:solidFill>
          <a:latin typeface="+mn-lt"/>
          <a:cs typeface="+mn-cs"/>
        </a:defRPr>
      </a:lvl6pPr>
      <a:lvl7pPr marL="2971800" indent="-228600" algn="l" rtl="0" fontAlgn="base">
        <a:spcBef>
          <a:spcPct val="20000"/>
        </a:spcBef>
        <a:spcAft>
          <a:spcPct val="0"/>
        </a:spcAft>
        <a:buClr>
          <a:schemeClr val="accent2"/>
        </a:buClr>
        <a:buChar char="»"/>
        <a:defRPr sz="1600">
          <a:solidFill>
            <a:schemeClr val="tx1"/>
          </a:solidFill>
          <a:latin typeface="+mn-lt"/>
          <a:cs typeface="+mn-cs"/>
        </a:defRPr>
      </a:lvl7pPr>
      <a:lvl8pPr marL="3429000" indent="-228600" algn="l" rtl="0" fontAlgn="base">
        <a:spcBef>
          <a:spcPct val="20000"/>
        </a:spcBef>
        <a:spcAft>
          <a:spcPct val="0"/>
        </a:spcAft>
        <a:buClr>
          <a:schemeClr val="accent2"/>
        </a:buClr>
        <a:buChar char="»"/>
        <a:defRPr sz="1600">
          <a:solidFill>
            <a:schemeClr val="tx1"/>
          </a:solidFill>
          <a:latin typeface="+mn-lt"/>
          <a:cs typeface="+mn-cs"/>
        </a:defRPr>
      </a:lvl8pPr>
      <a:lvl9pPr marL="3886200" indent="-228600" algn="l" rtl="0" fontAlgn="base">
        <a:spcBef>
          <a:spcPct val="20000"/>
        </a:spcBef>
        <a:spcAft>
          <a:spcPct val="0"/>
        </a:spcAft>
        <a:buClr>
          <a:schemeClr val="accent2"/>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62" name="Rectangle 7"/>
          <p:cNvSpPr>
            <a:spLocks noChangeArrowheads="1"/>
          </p:cNvSpPr>
          <p:nvPr/>
        </p:nvSpPr>
        <p:spPr bwMode="auto">
          <a:xfrm>
            <a:off x="0" y="0"/>
            <a:ext cx="9144000" cy="12192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pPr>
            <a:endParaRPr lang="en-US">
              <a:solidFill>
                <a:srgbClr val="FFFFFF"/>
              </a:solidFill>
              <a:ea typeface="ＭＳ Ｐゴシック" pitchFamily="34" charset="-128"/>
            </a:endParaRPr>
          </a:p>
        </p:txBody>
      </p:sp>
      <p:pic>
        <p:nvPicPr>
          <p:cNvPr id="40963" name="CCSSO_Color Bars_DESR2.png" descr="/Volumes/Clients/CCSSO/CCS007_Org Logo/Final/CCS007_OrgLogo_FINAL_121609/PNG/CCSSO_Color Bars_DESR2.png"/>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14"/>
          <p:cNvSpPr>
            <a:spLocks noChangeArrowheads="1"/>
          </p:cNvSpPr>
          <p:nvPr/>
        </p:nvSpPr>
        <p:spPr bwMode="auto">
          <a:xfrm>
            <a:off x="990600" y="6488113"/>
            <a:ext cx="8153400" cy="381000"/>
          </a:xfrm>
          <a:prstGeom prst="rect">
            <a:avLst/>
          </a:prstGeom>
          <a:solidFill>
            <a:schemeClr val="accent2"/>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defRPr/>
            </a:pPr>
            <a:endParaRPr lang="en-US">
              <a:solidFill>
                <a:srgbClr val="FFFFFF"/>
              </a:solidFill>
              <a:ea typeface="ＭＳ Ｐゴシック" charset="0"/>
              <a:cs typeface="ＭＳ Ｐゴシック" charset="0"/>
            </a:endParaRPr>
          </a:p>
        </p:txBody>
      </p:sp>
      <p:sp>
        <p:nvSpPr>
          <p:cNvPr id="40965" name="Rectangle 5"/>
          <p:cNvSpPr>
            <a:spLocks noGrp="1" noChangeArrowheads="1"/>
          </p:cNvSpPr>
          <p:nvPr>
            <p:ph type="body" idx="1"/>
          </p:nvPr>
        </p:nvSpPr>
        <p:spPr bwMode="auto">
          <a:xfrm>
            <a:off x="450850" y="158908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886" name="Rectangle 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fld id="{5DC4C0CA-BF99-4756-A2E4-E98CA9551097}" type="datetime1">
              <a:rPr lang="en-US">
                <a:solidFill>
                  <a:srgbClr val="000000"/>
                </a:solidFill>
                <a:ea typeface="ＭＳ Ｐゴシック" pitchFamily="34" charset="-128"/>
              </a:rPr>
              <a:pPr fontAlgn="base">
                <a:spcBef>
                  <a:spcPct val="0"/>
                </a:spcBef>
                <a:spcAft>
                  <a:spcPct val="0"/>
                </a:spcAft>
              </a:pPr>
              <a:t>10/30/2013</a:t>
            </a:fld>
            <a:endParaRPr lang="en-US">
              <a:solidFill>
                <a:srgbClr val="000000"/>
              </a:solidFill>
              <a:ea typeface="ＭＳ Ｐゴシック" pitchFamily="34" charset="-128"/>
            </a:endParaRPr>
          </a:p>
        </p:txBody>
      </p:sp>
      <p:sp>
        <p:nvSpPr>
          <p:cNvPr id="122887"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ea typeface="ＭＳ Ｐゴシック" pitchFamily="34" charset="-128"/>
                <a:cs typeface="+mn-cs"/>
              </a:defRPr>
            </a:lvl1pPr>
          </a:lstStyle>
          <a:p>
            <a:pPr fontAlgn="base">
              <a:spcBef>
                <a:spcPct val="0"/>
              </a:spcBef>
              <a:spcAft>
                <a:spcPct val="0"/>
              </a:spcAft>
              <a:defRPr/>
            </a:pPr>
            <a:endParaRPr lang="en-US">
              <a:solidFill>
                <a:srgbClr val="000000"/>
              </a:solidFill>
            </a:endParaRPr>
          </a:p>
        </p:txBody>
      </p:sp>
      <p:sp>
        <p:nvSpPr>
          <p:cNvPr id="122888" name="Rectangle 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685595DD-787E-4B5B-8480-E9772A7241E1}" type="slidenum">
              <a:rPr lang="en-US">
                <a:solidFill>
                  <a:srgbClr val="000000"/>
                </a:solidFill>
                <a:ea typeface="ＭＳ Ｐゴシック" pitchFamily="34" charset="-128"/>
              </a:rPr>
              <a:pPr fontAlgn="base">
                <a:spcBef>
                  <a:spcPct val="0"/>
                </a:spcBef>
                <a:spcAft>
                  <a:spcPct val="0"/>
                </a:spcAft>
              </a:pPr>
              <a:t>‹#›</a:t>
            </a:fld>
            <a:endParaRPr lang="en-US">
              <a:solidFill>
                <a:srgbClr val="000000"/>
              </a:solidFill>
              <a:ea typeface="ＭＳ Ｐゴシック" pitchFamily="34" charset="-128"/>
            </a:endParaRPr>
          </a:p>
        </p:txBody>
      </p:sp>
      <p:sp>
        <p:nvSpPr>
          <p:cNvPr id="40969" name="Rectangle 9"/>
          <p:cNvSpPr>
            <a:spLocks noGrp="1" noChangeArrowheads="1"/>
          </p:cNvSpPr>
          <p:nvPr>
            <p:ph type="title"/>
          </p:nvPr>
        </p:nvSpPr>
        <p:spPr bwMode="auto">
          <a:xfrm>
            <a:off x="450850" y="7778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extLst>
      <p:ext uri="{BB962C8B-B14F-4D97-AF65-F5344CB8AC3E}">
        <p14:creationId xmlns:p14="http://schemas.microsoft.com/office/powerpoint/2010/main" val="1708542158"/>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Lst>
  <p:txStyles>
    <p:titleStyle>
      <a:lvl1pPr algn="l" rtl="0" eaLnBrk="0" fontAlgn="base" hangingPunct="0">
        <a:spcBef>
          <a:spcPct val="0"/>
        </a:spcBef>
        <a:spcAft>
          <a:spcPct val="0"/>
        </a:spcAft>
        <a:defRPr sz="2800">
          <a:solidFill>
            <a:srgbClr val="FFFFFF"/>
          </a:solidFill>
          <a:latin typeface="+mj-lt"/>
          <a:ea typeface="ＭＳ Ｐゴシック" pitchFamily="18" charset="-128"/>
          <a:cs typeface="+mj-cs"/>
        </a:defRPr>
      </a:lvl1pPr>
      <a:lvl2pPr algn="l" rtl="0" eaLnBrk="0" fontAlgn="base" hangingPunct="0">
        <a:spcBef>
          <a:spcPct val="0"/>
        </a:spcBef>
        <a:spcAft>
          <a:spcPct val="0"/>
        </a:spcAft>
        <a:defRPr sz="2800">
          <a:solidFill>
            <a:srgbClr val="FFFFFF"/>
          </a:solidFill>
          <a:latin typeface="Arial Black" pitchFamily="34" charset="0"/>
          <a:ea typeface="ＭＳ Ｐゴシック" pitchFamily="18" charset="-128"/>
          <a:cs typeface="Arial" charset="0"/>
        </a:defRPr>
      </a:lvl2pPr>
      <a:lvl3pPr algn="l" rtl="0" eaLnBrk="0" fontAlgn="base" hangingPunct="0">
        <a:spcBef>
          <a:spcPct val="0"/>
        </a:spcBef>
        <a:spcAft>
          <a:spcPct val="0"/>
        </a:spcAft>
        <a:defRPr sz="2800">
          <a:solidFill>
            <a:srgbClr val="FFFFFF"/>
          </a:solidFill>
          <a:latin typeface="Arial Black" pitchFamily="34" charset="0"/>
          <a:ea typeface="ＭＳ Ｐゴシック" pitchFamily="18" charset="-128"/>
          <a:cs typeface="Arial" charset="0"/>
        </a:defRPr>
      </a:lvl3pPr>
      <a:lvl4pPr algn="l" rtl="0" eaLnBrk="0" fontAlgn="base" hangingPunct="0">
        <a:spcBef>
          <a:spcPct val="0"/>
        </a:spcBef>
        <a:spcAft>
          <a:spcPct val="0"/>
        </a:spcAft>
        <a:defRPr sz="2800">
          <a:solidFill>
            <a:srgbClr val="FFFFFF"/>
          </a:solidFill>
          <a:latin typeface="Arial Black" pitchFamily="34" charset="0"/>
          <a:ea typeface="ＭＳ Ｐゴシック" pitchFamily="18" charset="-128"/>
          <a:cs typeface="Arial" charset="0"/>
        </a:defRPr>
      </a:lvl4pPr>
      <a:lvl5pPr algn="l" rtl="0" eaLnBrk="0" fontAlgn="base" hangingPunct="0">
        <a:spcBef>
          <a:spcPct val="0"/>
        </a:spcBef>
        <a:spcAft>
          <a:spcPct val="0"/>
        </a:spcAft>
        <a:defRPr sz="2800">
          <a:solidFill>
            <a:srgbClr val="FFFFFF"/>
          </a:solidFill>
          <a:latin typeface="Arial Black" pitchFamily="34" charset="0"/>
          <a:ea typeface="ＭＳ Ｐゴシック" pitchFamily="18" charset="-128"/>
          <a:cs typeface="Arial" charset="0"/>
        </a:defRPr>
      </a:lvl5pPr>
      <a:lvl6pPr marL="457200" algn="l" rtl="0" fontAlgn="base">
        <a:spcBef>
          <a:spcPct val="0"/>
        </a:spcBef>
        <a:spcAft>
          <a:spcPct val="0"/>
        </a:spcAft>
        <a:defRPr sz="2800">
          <a:solidFill>
            <a:srgbClr val="FFFFFF"/>
          </a:solidFill>
          <a:latin typeface="Arial Black" pitchFamily="34" charset="0"/>
          <a:cs typeface="Arial" charset="0"/>
        </a:defRPr>
      </a:lvl6pPr>
      <a:lvl7pPr marL="914400" algn="l" rtl="0" fontAlgn="base">
        <a:spcBef>
          <a:spcPct val="0"/>
        </a:spcBef>
        <a:spcAft>
          <a:spcPct val="0"/>
        </a:spcAft>
        <a:defRPr sz="2800">
          <a:solidFill>
            <a:srgbClr val="FFFFFF"/>
          </a:solidFill>
          <a:latin typeface="Arial Black" pitchFamily="34" charset="0"/>
          <a:cs typeface="Arial" charset="0"/>
        </a:defRPr>
      </a:lvl7pPr>
      <a:lvl8pPr marL="1371600" algn="l" rtl="0" fontAlgn="base">
        <a:spcBef>
          <a:spcPct val="0"/>
        </a:spcBef>
        <a:spcAft>
          <a:spcPct val="0"/>
        </a:spcAft>
        <a:defRPr sz="2800">
          <a:solidFill>
            <a:srgbClr val="FFFFFF"/>
          </a:solidFill>
          <a:latin typeface="Arial Black" pitchFamily="34" charset="0"/>
          <a:cs typeface="Arial" charset="0"/>
        </a:defRPr>
      </a:lvl8pPr>
      <a:lvl9pPr marL="1828800" algn="l" rtl="0" fontAlgn="base">
        <a:spcBef>
          <a:spcPct val="0"/>
        </a:spcBef>
        <a:spcAft>
          <a:spcPct val="0"/>
        </a:spcAft>
        <a:defRPr sz="2800">
          <a:solidFill>
            <a:srgbClr val="FFFFFF"/>
          </a:solidFill>
          <a:latin typeface="Arial Black" pitchFamily="34" charset="0"/>
          <a:cs typeface="Arial" charset="0"/>
        </a:defRPr>
      </a:lvl9pPr>
    </p:titleStyle>
    <p:bodyStyle>
      <a:lvl1pPr marL="342900" indent="-342900" algn="l" rtl="0" eaLnBrk="0" fontAlgn="base" hangingPunct="0">
        <a:spcBef>
          <a:spcPct val="20000"/>
        </a:spcBef>
        <a:spcAft>
          <a:spcPct val="0"/>
        </a:spcAft>
        <a:buClr>
          <a:schemeClr val="accent2"/>
        </a:buClr>
        <a:buFont typeface="Wingdings" pitchFamily="2" charset="2"/>
        <a:buChar char="z"/>
        <a:defRPr sz="2400">
          <a:solidFill>
            <a:schemeClr val="tx1"/>
          </a:solidFill>
          <a:latin typeface="+mn-lt"/>
          <a:ea typeface="ＭＳ Ｐゴシック" pitchFamily="18" charset="-128"/>
          <a:cs typeface="+mn-cs"/>
        </a:defRPr>
      </a:lvl1pPr>
      <a:lvl2pPr marL="742950" indent="-285750" algn="l" rtl="0" eaLnBrk="0" fontAlgn="base" hangingPunct="0">
        <a:spcBef>
          <a:spcPct val="20000"/>
        </a:spcBef>
        <a:spcAft>
          <a:spcPct val="0"/>
        </a:spcAft>
        <a:buClr>
          <a:schemeClr val="accent2"/>
        </a:buClr>
        <a:buFont typeface="Wingdings" pitchFamily="2" charset="2"/>
        <a:buChar char="§"/>
        <a:defRPr sz="2000">
          <a:solidFill>
            <a:schemeClr val="tx1"/>
          </a:solidFill>
          <a:latin typeface="+mn-lt"/>
          <a:ea typeface="ＭＳ Ｐゴシック" pitchFamily="18" charset="-128"/>
          <a:cs typeface="+mn-cs"/>
        </a:defRPr>
      </a:lvl2pPr>
      <a:lvl3pPr marL="1143000" indent="-228600" algn="l" rtl="0" eaLnBrk="0" fontAlgn="base" hangingPunct="0">
        <a:spcBef>
          <a:spcPct val="20000"/>
        </a:spcBef>
        <a:spcAft>
          <a:spcPct val="0"/>
        </a:spcAft>
        <a:buClr>
          <a:schemeClr val="accent2"/>
        </a:buClr>
        <a:buChar char="•"/>
        <a:defRPr>
          <a:solidFill>
            <a:schemeClr val="tx1"/>
          </a:solidFill>
          <a:latin typeface="+mn-lt"/>
          <a:ea typeface="ＭＳ Ｐゴシック" pitchFamily="18" charset="-128"/>
          <a:cs typeface="+mn-cs"/>
        </a:defRPr>
      </a:lvl3pPr>
      <a:lvl4pPr marL="1600200" indent="-228600" algn="l" rtl="0" eaLnBrk="0" fontAlgn="base" hangingPunct="0">
        <a:spcBef>
          <a:spcPct val="20000"/>
        </a:spcBef>
        <a:spcAft>
          <a:spcPct val="0"/>
        </a:spcAft>
        <a:buClr>
          <a:schemeClr val="accent2"/>
        </a:buClr>
        <a:buChar char="–"/>
        <a:defRPr sz="1600">
          <a:solidFill>
            <a:schemeClr val="tx1"/>
          </a:solidFill>
          <a:latin typeface="+mn-lt"/>
          <a:ea typeface="ＭＳ Ｐゴシック" pitchFamily="18" charset="-128"/>
          <a:cs typeface="+mn-cs"/>
        </a:defRPr>
      </a:lvl4pPr>
      <a:lvl5pPr marL="2057400" indent="-228600" algn="l" rtl="0" eaLnBrk="0" fontAlgn="base" hangingPunct="0">
        <a:spcBef>
          <a:spcPct val="20000"/>
        </a:spcBef>
        <a:spcAft>
          <a:spcPct val="0"/>
        </a:spcAft>
        <a:buClr>
          <a:schemeClr val="accent2"/>
        </a:buClr>
        <a:buChar char="»"/>
        <a:defRPr sz="1600">
          <a:solidFill>
            <a:schemeClr val="tx1"/>
          </a:solidFill>
          <a:latin typeface="+mn-lt"/>
          <a:ea typeface="ＭＳ Ｐゴシック" pitchFamily="18" charset="-128"/>
          <a:cs typeface="+mn-cs"/>
        </a:defRPr>
      </a:lvl5pPr>
      <a:lvl6pPr marL="2514600" indent="-228600" algn="l" rtl="0" fontAlgn="base">
        <a:spcBef>
          <a:spcPct val="20000"/>
        </a:spcBef>
        <a:spcAft>
          <a:spcPct val="0"/>
        </a:spcAft>
        <a:buClr>
          <a:schemeClr val="accent2"/>
        </a:buClr>
        <a:buChar char="»"/>
        <a:defRPr sz="1600">
          <a:solidFill>
            <a:schemeClr val="tx1"/>
          </a:solidFill>
          <a:latin typeface="+mn-lt"/>
          <a:cs typeface="+mn-cs"/>
        </a:defRPr>
      </a:lvl6pPr>
      <a:lvl7pPr marL="2971800" indent="-228600" algn="l" rtl="0" fontAlgn="base">
        <a:spcBef>
          <a:spcPct val="20000"/>
        </a:spcBef>
        <a:spcAft>
          <a:spcPct val="0"/>
        </a:spcAft>
        <a:buClr>
          <a:schemeClr val="accent2"/>
        </a:buClr>
        <a:buChar char="»"/>
        <a:defRPr sz="1600">
          <a:solidFill>
            <a:schemeClr val="tx1"/>
          </a:solidFill>
          <a:latin typeface="+mn-lt"/>
          <a:cs typeface="+mn-cs"/>
        </a:defRPr>
      </a:lvl7pPr>
      <a:lvl8pPr marL="3429000" indent="-228600" algn="l" rtl="0" fontAlgn="base">
        <a:spcBef>
          <a:spcPct val="20000"/>
        </a:spcBef>
        <a:spcAft>
          <a:spcPct val="0"/>
        </a:spcAft>
        <a:buClr>
          <a:schemeClr val="accent2"/>
        </a:buClr>
        <a:buChar char="»"/>
        <a:defRPr sz="1600">
          <a:solidFill>
            <a:schemeClr val="tx1"/>
          </a:solidFill>
          <a:latin typeface="+mn-lt"/>
          <a:cs typeface="+mn-cs"/>
        </a:defRPr>
      </a:lvl8pPr>
      <a:lvl9pPr marL="3886200" indent="-228600" algn="l" rtl="0" fontAlgn="base">
        <a:spcBef>
          <a:spcPct val="20000"/>
        </a:spcBef>
        <a:spcAft>
          <a:spcPct val="0"/>
        </a:spcAft>
        <a:buClr>
          <a:schemeClr val="accent2"/>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0898" name="Rectangle 7"/>
          <p:cNvSpPr>
            <a:spLocks noChangeArrowheads="1"/>
          </p:cNvSpPr>
          <p:nvPr/>
        </p:nvSpPr>
        <p:spPr bwMode="auto">
          <a:xfrm>
            <a:off x="0" y="0"/>
            <a:ext cx="9144000" cy="12192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pPr>
            <a:endParaRPr lang="en-US">
              <a:solidFill>
                <a:srgbClr val="FFFFFF"/>
              </a:solidFill>
              <a:ea typeface="ＭＳ Ｐゴシック" charset="0"/>
              <a:cs typeface="ＭＳ Ｐゴシック" charset="0"/>
            </a:endParaRPr>
          </a:p>
        </p:txBody>
      </p:sp>
      <p:pic>
        <p:nvPicPr>
          <p:cNvPr id="80899" name="CCSSO_Color Bars_DESR2.png" descr="/Volumes/Clients/CCSSO/CCS007_Org Logo/Final/CCS007_OrgLogo_FINAL_121609/PNG/CCSSO_Color Bars_DESR2.png"/>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14"/>
          <p:cNvSpPr>
            <a:spLocks noChangeArrowheads="1"/>
          </p:cNvSpPr>
          <p:nvPr/>
        </p:nvSpPr>
        <p:spPr bwMode="auto">
          <a:xfrm>
            <a:off x="990600" y="6488113"/>
            <a:ext cx="8153400" cy="381000"/>
          </a:xfrm>
          <a:prstGeom prst="rect">
            <a:avLst/>
          </a:prstGeom>
          <a:solidFill>
            <a:schemeClr val="accent2"/>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defRPr/>
            </a:pPr>
            <a:endParaRPr lang="en-US">
              <a:solidFill>
                <a:srgbClr val="FFFFFF"/>
              </a:solidFill>
              <a:ea typeface="ＭＳ Ｐゴシック" charset="0"/>
              <a:cs typeface="ＭＳ Ｐゴシック" charset="0"/>
            </a:endParaRPr>
          </a:p>
        </p:txBody>
      </p:sp>
      <p:sp>
        <p:nvSpPr>
          <p:cNvPr id="80901" name="Rectangle 5"/>
          <p:cNvSpPr>
            <a:spLocks noGrp="1" noChangeArrowheads="1"/>
          </p:cNvSpPr>
          <p:nvPr>
            <p:ph type="body" idx="1"/>
          </p:nvPr>
        </p:nvSpPr>
        <p:spPr bwMode="auto">
          <a:xfrm>
            <a:off x="450850" y="158908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2886" name="Rectangle 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solidFill>
                  <a:srgbClr val="000000"/>
                </a:solidFill>
              </a:defRPr>
            </a:lvl1pPr>
          </a:lstStyle>
          <a:p>
            <a:pPr fontAlgn="base">
              <a:spcBef>
                <a:spcPct val="0"/>
              </a:spcBef>
              <a:spcAft>
                <a:spcPct val="0"/>
              </a:spcAft>
              <a:defRPr/>
            </a:pPr>
            <a:fld id="{34B95422-389A-C74B-8CC6-FCF5CA8AEE35}" type="datetime1">
              <a:rPr lang="en-US">
                <a:ea typeface="ＭＳ Ｐゴシック" charset="0"/>
                <a:cs typeface="ＭＳ Ｐゴシック" charset="0"/>
              </a:rPr>
              <a:pPr fontAlgn="base">
                <a:spcBef>
                  <a:spcPct val="0"/>
                </a:spcBef>
                <a:spcAft>
                  <a:spcPct val="0"/>
                </a:spcAft>
                <a:defRPr/>
              </a:pPr>
              <a:t>10/30/2013</a:t>
            </a:fld>
            <a:endParaRPr lang="en-US">
              <a:ea typeface="ＭＳ Ｐゴシック" charset="0"/>
              <a:cs typeface="ＭＳ Ｐゴシック" charset="0"/>
            </a:endParaRPr>
          </a:p>
        </p:txBody>
      </p:sp>
      <p:sp>
        <p:nvSpPr>
          <p:cNvPr id="122887"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solidFill>
                  <a:srgbClr val="000000"/>
                </a:solidFill>
                <a:latin typeface="Arial" charset="0"/>
                <a:ea typeface="+mn-ea"/>
                <a:cs typeface="+mn-cs"/>
              </a:defRPr>
            </a:lvl1pPr>
          </a:lstStyle>
          <a:p>
            <a:pPr fontAlgn="base">
              <a:spcBef>
                <a:spcPct val="0"/>
              </a:spcBef>
              <a:spcAft>
                <a:spcPct val="0"/>
              </a:spcAft>
              <a:defRPr/>
            </a:pPr>
            <a:endParaRPr lang="en-US"/>
          </a:p>
        </p:txBody>
      </p:sp>
      <p:sp>
        <p:nvSpPr>
          <p:cNvPr id="122888" name="Rectangle 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solidFill>
                  <a:srgbClr val="000000"/>
                </a:solidFill>
              </a:defRPr>
            </a:lvl1pPr>
          </a:lstStyle>
          <a:p>
            <a:pPr fontAlgn="base">
              <a:spcBef>
                <a:spcPct val="0"/>
              </a:spcBef>
              <a:spcAft>
                <a:spcPct val="0"/>
              </a:spcAft>
              <a:defRPr/>
            </a:pPr>
            <a:fld id="{293A0091-99FC-074F-BE71-A6B69FED40E7}" type="slidenum">
              <a:rPr lang="en-US">
                <a:ea typeface="ＭＳ Ｐゴシック" charset="0"/>
                <a:cs typeface="ＭＳ Ｐゴシック" charset="0"/>
              </a:rPr>
              <a:pPr fontAlgn="base">
                <a:spcBef>
                  <a:spcPct val="0"/>
                </a:spcBef>
                <a:spcAft>
                  <a:spcPct val="0"/>
                </a:spcAft>
                <a:defRPr/>
              </a:pPr>
              <a:t>‹#›</a:t>
            </a:fld>
            <a:endParaRPr lang="en-US">
              <a:ea typeface="ＭＳ Ｐゴシック" charset="0"/>
              <a:cs typeface="ＭＳ Ｐゴシック" charset="0"/>
            </a:endParaRPr>
          </a:p>
        </p:txBody>
      </p:sp>
      <p:sp>
        <p:nvSpPr>
          <p:cNvPr id="80905" name="Rectangle 9"/>
          <p:cNvSpPr>
            <a:spLocks noGrp="1" noChangeArrowheads="1"/>
          </p:cNvSpPr>
          <p:nvPr>
            <p:ph type="title"/>
          </p:nvPr>
        </p:nvSpPr>
        <p:spPr bwMode="auto">
          <a:xfrm>
            <a:off x="450850" y="7778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3553867324"/>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Lst>
  <p:txStyles>
    <p:titleStyle>
      <a:lvl1pPr algn="l" rtl="0" eaLnBrk="0" fontAlgn="base" hangingPunct="0">
        <a:spcBef>
          <a:spcPct val="0"/>
        </a:spcBef>
        <a:spcAft>
          <a:spcPct val="0"/>
        </a:spcAft>
        <a:defRPr sz="2800">
          <a:solidFill>
            <a:srgbClr val="FFFFFF"/>
          </a:solidFill>
          <a:latin typeface="+mj-lt"/>
          <a:ea typeface="ＭＳ Ｐゴシック" pitchFamily="18" charset="-128"/>
          <a:cs typeface="+mj-cs"/>
        </a:defRPr>
      </a:lvl1pPr>
      <a:lvl2pPr algn="l" rtl="0" eaLnBrk="0" fontAlgn="base" hangingPunct="0">
        <a:spcBef>
          <a:spcPct val="0"/>
        </a:spcBef>
        <a:spcAft>
          <a:spcPct val="0"/>
        </a:spcAft>
        <a:defRPr sz="2800">
          <a:solidFill>
            <a:srgbClr val="FFFFFF"/>
          </a:solidFill>
          <a:latin typeface="Arial Black" pitchFamily="34" charset="0"/>
          <a:ea typeface="ＭＳ Ｐゴシック" pitchFamily="18" charset="-128"/>
          <a:cs typeface="Arial" charset="0"/>
        </a:defRPr>
      </a:lvl2pPr>
      <a:lvl3pPr algn="l" rtl="0" eaLnBrk="0" fontAlgn="base" hangingPunct="0">
        <a:spcBef>
          <a:spcPct val="0"/>
        </a:spcBef>
        <a:spcAft>
          <a:spcPct val="0"/>
        </a:spcAft>
        <a:defRPr sz="2800">
          <a:solidFill>
            <a:srgbClr val="FFFFFF"/>
          </a:solidFill>
          <a:latin typeface="Arial Black" pitchFamily="34" charset="0"/>
          <a:ea typeface="ＭＳ Ｐゴシック" pitchFamily="18" charset="-128"/>
          <a:cs typeface="Arial" charset="0"/>
        </a:defRPr>
      </a:lvl3pPr>
      <a:lvl4pPr algn="l" rtl="0" eaLnBrk="0" fontAlgn="base" hangingPunct="0">
        <a:spcBef>
          <a:spcPct val="0"/>
        </a:spcBef>
        <a:spcAft>
          <a:spcPct val="0"/>
        </a:spcAft>
        <a:defRPr sz="2800">
          <a:solidFill>
            <a:srgbClr val="FFFFFF"/>
          </a:solidFill>
          <a:latin typeface="Arial Black" pitchFamily="34" charset="0"/>
          <a:ea typeface="ＭＳ Ｐゴシック" pitchFamily="18" charset="-128"/>
          <a:cs typeface="Arial" charset="0"/>
        </a:defRPr>
      </a:lvl4pPr>
      <a:lvl5pPr algn="l" rtl="0" eaLnBrk="0" fontAlgn="base" hangingPunct="0">
        <a:spcBef>
          <a:spcPct val="0"/>
        </a:spcBef>
        <a:spcAft>
          <a:spcPct val="0"/>
        </a:spcAft>
        <a:defRPr sz="2800">
          <a:solidFill>
            <a:srgbClr val="FFFFFF"/>
          </a:solidFill>
          <a:latin typeface="Arial Black" pitchFamily="34" charset="0"/>
          <a:ea typeface="ＭＳ Ｐゴシック" pitchFamily="18" charset="-128"/>
          <a:cs typeface="Arial" charset="0"/>
        </a:defRPr>
      </a:lvl5pPr>
      <a:lvl6pPr marL="457200" algn="l" rtl="0" fontAlgn="base">
        <a:spcBef>
          <a:spcPct val="0"/>
        </a:spcBef>
        <a:spcAft>
          <a:spcPct val="0"/>
        </a:spcAft>
        <a:defRPr sz="2800">
          <a:solidFill>
            <a:srgbClr val="FFFFFF"/>
          </a:solidFill>
          <a:latin typeface="Arial Black" pitchFamily="34" charset="0"/>
          <a:cs typeface="Arial" charset="0"/>
        </a:defRPr>
      </a:lvl6pPr>
      <a:lvl7pPr marL="914400" algn="l" rtl="0" fontAlgn="base">
        <a:spcBef>
          <a:spcPct val="0"/>
        </a:spcBef>
        <a:spcAft>
          <a:spcPct val="0"/>
        </a:spcAft>
        <a:defRPr sz="2800">
          <a:solidFill>
            <a:srgbClr val="FFFFFF"/>
          </a:solidFill>
          <a:latin typeface="Arial Black" pitchFamily="34" charset="0"/>
          <a:cs typeface="Arial" charset="0"/>
        </a:defRPr>
      </a:lvl7pPr>
      <a:lvl8pPr marL="1371600" algn="l" rtl="0" fontAlgn="base">
        <a:spcBef>
          <a:spcPct val="0"/>
        </a:spcBef>
        <a:spcAft>
          <a:spcPct val="0"/>
        </a:spcAft>
        <a:defRPr sz="2800">
          <a:solidFill>
            <a:srgbClr val="FFFFFF"/>
          </a:solidFill>
          <a:latin typeface="Arial Black" pitchFamily="34" charset="0"/>
          <a:cs typeface="Arial" charset="0"/>
        </a:defRPr>
      </a:lvl8pPr>
      <a:lvl9pPr marL="1828800" algn="l" rtl="0" fontAlgn="base">
        <a:spcBef>
          <a:spcPct val="0"/>
        </a:spcBef>
        <a:spcAft>
          <a:spcPct val="0"/>
        </a:spcAft>
        <a:defRPr sz="2800">
          <a:solidFill>
            <a:srgbClr val="FFFFFF"/>
          </a:solidFill>
          <a:latin typeface="Arial Black" pitchFamily="34" charset="0"/>
          <a:cs typeface="Arial" charset="0"/>
        </a:defRPr>
      </a:lvl9pPr>
    </p:titleStyle>
    <p:bodyStyle>
      <a:lvl1pPr marL="342900" indent="-342900" algn="l" rtl="0" eaLnBrk="0" fontAlgn="base" hangingPunct="0">
        <a:spcBef>
          <a:spcPct val="20000"/>
        </a:spcBef>
        <a:spcAft>
          <a:spcPct val="0"/>
        </a:spcAft>
        <a:buClr>
          <a:schemeClr val="accent2"/>
        </a:buClr>
        <a:buFont typeface="Wingdings" charset="0"/>
        <a:buChar char="z"/>
        <a:defRPr sz="2400">
          <a:solidFill>
            <a:schemeClr val="tx1"/>
          </a:solidFill>
          <a:latin typeface="+mn-lt"/>
          <a:ea typeface="ＭＳ Ｐゴシック" pitchFamily="18" charset="-128"/>
          <a:cs typeface="+mn-cs"/>
        </a:defRPr>
      </a:lvl1pPr>
      <a:lvl2pPr marL="742950" indent="-285750" algn="l" rtl="0" eaLnBrk="0" fontAlgn="base" hangingPunct="0">
        <a:spcBef>
          <a:spcPct val="20000"/>
        </a:spcBef>
        <a:spcAft>
          <a:spcPct val="0"/>
        </a:spcAft>
        <a:buClr>
          <a:schemeClr val="accent2"/>
        </a:buClr>
        <a:buFont typeface="Wingdings" charset="0"/>
        <a:buChar char="§"/>
        <a:defRPr sz="2000">
          <a:solidFill>
            <a:schemeClr val="tx1"/>
          </a:solidFill>
          <a:latin typeface="+mn-lt"/>
          <a:ea typeface="ＭＳ Ｐゴシック" pitchFamily="18" charset="-128"/>
          <a:cs typeface="+mn-cs"/>
        </a:defRPr>
      </a:lvl2pPr>
      <a:lvl3pPr marL="1143000" indent="-228600" algn="l" rtl="0" eaLnBrk="0" fontAlgn="base" hangingPunct="0">
        <a:spcBef>
          <a:spcPct val="20000"/>
        </a:spcBef>
        <a:spcAft>
          <a:spcPct val="0"/>
        </a:spcAft>
        <a:buClr>
          <a:schemeClr val="accent2"/>
        </a:buClr>
        <a:buChar char="•"/>
        <a:defRPr>
          <a:solidFill>
            <a:schemeClr val="tx1"/>
          </a:solidFill>
          <a:latin typeface="+mn-lt"/>
          <a:ea typeface="ＭＳ Ｐゴシック" pitchFamily="18" charset="-128"/>
          <a:cs typeface="+mn-cs"/>
        </a:defRPr>
      </a:lvl3pPr>
      <a:lvl4pPr marL="1600200" indent="-228600" algn="l" rtl="0" eaLnBrk="0" fontAlgn="base" hangingPunct="0">
        <a:spcBef>
          <a:spcPct val="20000"/>
        </a:spcBef>
        <a:spcAft>
          <a:spcPct val="0"/>
        </a:spcAft>
        <a:buClr>
          <a:schemeClr val="accent2"/>
        </a:buClr>
        <a:buChar char="–"/>
        <a:defRPr sz="1600">
          <a:solidFill>
            <a:schemeClr val="tx1"/>
          </a:solidFill>
          <a:latin typeface="+mn-lt"/>
          <a:ea typeface="ＭＳ Ｐゴシック" pitchFamily="18" charset="-128"/>
          <a:cs typeface="+mn-cs"/>
        </a:defRPr>
      </a:lvl4pPr>
      <a:lvl5pPr marL="2057400" indent="-228600" algn="l" rtl="0" eaLnBrk="0" fontAlgn="base" hangingPunct="0">
        <a:spcBef>
          <a:spcPct val="20000"/>
        </a:spcBef>
        <a:spcAft>
          <a:spcPct val="0"/>
        </a:spcAft>
        <a:buClr>
          <a:schemeClr val="accent2"/>
        </a:buClr>
        <a:buChar char="»"/>
        <a:defRPr sz="1600">
          <a:solidFill>
            <a:schemeClr val="tx1"/>
          </a:solidFill>
          <a:latin typeface="+mn-lt"/>
          <a:ea typeface="ＭＳ Ｐゴシック" pitchFamily="18" charset="-128"/>
          <a:cs typeface="+mn-cs"/>
        </a:defRPr>
      </a:lvl5pPr>
      <a:lvl6pPr marL="2514600" indent="-228600" algn="l" rtl="0" fontAlgn="base">
        <a:spcBef>
          <a:spcPct val="20000"/>
        </a:spcBef>
        <a:spcAft>
          <a:spcPct val="0"/>
        </a:spcAft>
        <a:buClr>
          <a:schemeClr val="accent2"/>
        </a:buClr>
        <a:buChar char="»"/>
        <a:defRPr sz="1600">
          <a:solidFill>
            <a:schemeClr val="tx1"/>
          </a:solidFill>
          <a:latin typeface="+mn-lt"/>
          <a:cs typeface="+mn-cs"/>
        </a:defRPr>
      </a:lvl6pPr>
      <a:lvl7pPr marL="2971800" indent="-228600" algn="l" rtl="0" fontAlgn="base">
        <a:spcBef>
          <a:spcPct val="20000"/>
        </a:spcBef>
        <a:spcAft>
          <a:spcPct val="0"/>
        </a:spcAft>
        <a:buClr>
          <a:schemeClr val="accent2"/>
        </a:buClr>
        <a:buChar char="»"/>
        <a:defRPr sz="1600">
          <a:solidFill>
            <a:schemeClr val="tx1"/>
          </a:solidFill>
          <a:latin typeface="+mn-lt"/>
          <a:cs typeface="+mn-cs"/>
        </a:defRPr>
      </a:lvl7pPr>
      <a:lvl8pPr marL="3429000" indent="-228600" algn="l" rtl="0" fontAlgn="base">
        <a:spcBef>
          <a:spcPct val="20000"/>
        </a:spcBef>
        <a:spcAft>
          <a:spcPct val="0"/>
        </a:spcAft>
        <a:buClr>
          <a:schemeClr val="accent2"/>
        </a:buClr>
        <a:buChar char="»"/>
        <a:defRPr sz="1600">
          <a:solidFill>
            <a:schemeClr val="tx1"/>
          </a:solidFill>
          <a:latin typeface="+mn-lt"/>
          <a:cs typeface="+mn-cs"/>
        </a:defRPr>
      </a:lvl8pPr>
      <a:lvl9pPr marL="3886200" indent="-228600" algn="l" rtl="0" fontAlgn="base">
        <a:spcBef>
          <a:spcPct val="20000"/>
        </a:spcBef>
        <a:spcAft>
          <a:spcPct val="0"/>
        </a:spcAft>
        <a:buClr>
          <a:schemeClr val="accent2"/>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2" Type="http://schemas.openxmlformats.org/officeDocument/2006/relationships/hyperlink" Target="http://www.ccsso.org/" TargetMode="External"/><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1" descr="CCSSO Task Force Report on Transforming Educator Preparation and Entry into the Profession" title="Our Responsibility, Our Promi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87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spTree>
    <p:extLst>
      <p:ext uri="{BB962C8B-B14F-4D97-AF65-F5344CB8AC3E}">
        <p14:creationId xmlns:p14="http://schemas.microsoft.com/office/powerpoint/2010/main" val="1358320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Title 1"/>
          <p:cNvSpPr>
            <a:spLocks noGrp="1"/>
          </p:cNvSpPr>
          <p:nvPr>
            <p:ph type="title"/>
          </p:nvPr>
        </p:nvSpPr>
        <p:spPr>
          <a:xfrm>
            <a:off x="228600" y="228600"/>
            <a:ext cx="8489950" cy="1220788"/>
          </a:xfrm>
        </p:spPr>
        <p:txBody>
          <a:bodyPr/>
          <a:lstStyle/>
          <a:p>
            <a:pPr algn="ctr"/>
            <a:r>
              <a:rPr lang="en-US" b="1" dirty="0" smtClean="0">
                <a:ea typeface="ＭＳ Ｐゴシック" pitchFamily="34" charset="-128"/>
              </a:rPr>
              <a:t>How CCSSO will Support </a:t>
            </a:r>
            <a:br>
              <a:rPr lang="en-US" b="1" dirty="0" smtClean="0">
                <a:ea typeface="ＭＳ Ｐゴシック" pitchFamily="34" charset="-128"/>
              </a:rPr>
            </a:br>
            <a:r>
              <a:rPr lang="en-US" b="1" dirty="0" smtClean="0">
                <a:ea typeface="ＭＳ Ｐゴシック" pitchFamily="34" charset="-128"/>
              </a:rPr>
              <a:t>the Pilot State Network </a:t>
            </a:r>
            <a:r>
              <a:rPr lang="en-US" dirty="0" smtClean="0">
                <a:ea typeface="ＭＳ Ｐゴシック" pitchFamily="34" charset="-128"/>
              </a:rPr>
              <a:t/>
            </a:r>
            <a:br>
              <a:rPr lang="en-US" dirty="0" smtClean="0">
                <a:ea typeface="ＭＳ Ｐゴシック" pitchFamily="34" charset="-128"/>
              </a:rPr>
            </a:br>
            <a:endParaRPr lang="en-US" dirty="0" smtClean="0">
              <a:ea typeface="ＭＳ Ｐゴシック" pitchFamily="34" charset="-128"/>
            </a:endParaRPr>
          </a:p>
        </p:txBody>
      </p:sp>
      <p:sp>
        <p:nvSpPr>
          <p:cNvPr id="106498" name="Content Placeholder 2"/>
          <p:cNvSpPr>
            <a:spLocks noGrp="1"/>
          </p:cNvSpPr>
          <p:nvPr>
            <p:ph idx="1"/>
          </p:nvPr>
        </p:nvSpPr>
        <p:spPr/>
        <p:txBody>
          <a:bodyPr/>
          <a:lstStyle/>
          <a:p>
            <a:pPr marL="0" indent="0">
              <a:buNone/>
            </a:pPr>
            <a:r>
              <a:rPr lang="en-US" dirty="0" smtClean="0">
                <a:ea typeface="ＭＳ Ｐゴシック" pitchFamily="34" charset="-128"/>
              </a:rPr>
              <a:t>CCSSO will assist states in</a:t>
            </a:r>
          </a:p>
          <a:p>
            <a:endParaRPr lang="en-US" sz="1000" dirty="0">
              <a:ea typeface="ＭＳ Ｐゴシック" pitchFamily="34" charset="-128"/>
            </a:endParaRPr>
          </a:p>
          <a:p>
            <a:r>
              <a:rPr lang="en-US" dirty="0">
                <a:ea typeface="ＭＳ Ｐゴシック" pitchFamily="34" charset="-128"/>
              </a:rPr>
              <a:t>c</a:t>
            </a:r>
            <a:r>
              <a:rPr lang="en-US" dirty="0" smtClean="0">
                <a:ea typeface="ＭＳ Ｐゴシック" pitchFamily="34" charset="-128"/>
              </a:rPr>
              <a:t>onducting a self-assessment and setting clear expectations for the outcomes of the work that will be agreed upon through a memorandum of agreement</a:t>
            </a:r>
            <a:endParaRPr lang="en-US" dirty="0">
              <a:ea typeface="ＭＳ Ｐゴシック" pitchFamily="34" charset="-128"/>
            </a:endParaRPr>
          </a:p>
          <a:p>
            <a:endParaRPr lang="en-US" sz="900" dirty="0" smtClean="0">
              <a:ea typeface="ＭＳ Ｐゴシック" pitchFamily="34" charset="-128"/>
            </a:endParaRPr>
          </a:p>
          <a:p>
            <a:endParaRPr lang="en-US" sz="900" dirty="0" smtClean="0">
              <a:ea typeface="ＭＳ Ｐゴシック" pitchFamily="34" charset="-128"/>
            </a:endParaRPr>
          </a:p>
          <a:p>
            <a:r>
              <a:rPr lang="en-US" dirty="0" smtClean="0">
                <a:ea typeface="ＭＳ Ｐゴシック" pitchFamily="34" charset="-128"/>
              </a:rPr>
              <a:t>building consensus within and across preparation faculty and PK-12 educators on what a beginning teacher and principal should know and be able to do</a:t>
            </a:r>
          </a:p>
          <a:p>
            <a:endParaRPr lang="en-US" sz="900" dirty="0" smtClean="0">
              <a:ea typeface="ＭＳ Ｐゴシック" pitchFamily="34" charset="-128"/>
            </a:endParaRPr>
          </a:p>
          <a:p>
            <a:r>
              <a:rPr lang="en-US" dirty="0" smtClean="0">
                <a:ea typeface="ＭＳ Ｐゴシック" pitchFamily="34" charset="-128"/>
              </a:rPr>
              <a:t>developing robust stakeholder involvement strategies </a:t>
            </a:r>
          </a:p>
        </p:txBody>
      </p:sp>
    </p:spTree>
    <p:extLst>
      <p:ext uri="{BB962C8B-B14F-4D97-AF65-F5344CB8AC3E}">
        <p14:creationId xmlns:p14="http://schemas.microsoft.com/office/powerpoint/2010/main" val="10173429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Title 1"/>
          <p:cNvSpPr>
            <a:spLocks noGrp="1"/>
          </p:cNvSpPr>
          <p:nvPr>
            <p:ph type="title"/>
          </p:nvPr>
        </p:nvSpPr>
        <p:spPr>
          <a:xfrm>
            <a:off x="387350" y="0"/>
            <a:ext cx="8229600" cy="1143000"/>
          </a:xfrm>
        </p:spPr>
        <p:txBody>
          <a:bodyPr/>
          <a:lstStyle/>
          <a:p>
            <a:pPr algn="ctr"/>
            <a:r>
              <a:rPr lang="en-US" b="1" dirty="0" smtClean="0">
                <a:ea typeface="ＭＳ Ｐゴシック" pitchFamily="34" charset="-128"/>
              </a:rPr>
              <a:t>How CCSSO will Support </a:t>
            </a:r>
            <a:br>
              <a:rPr lang="en-US" b="1" dirty="0" smtClean="0">
                <a:ea typeface="ＭＳ Ｐゴシック" pitchFamily="34" charset="-128"/>
              </a:rPr>
            </a:br>
            <a:r>
              <a:rPr lang="en-US" b="1" dirty="0" smtClean="0">
                <a:ea typeface="ＭＳ Ｐゴシック" pitchFamily="34" charset="-128"/>
              </a:rPr>
              <a:t>the Pilot State Network </a:t>
            </a:r>
            <a:endParaRPr lang="en-US" dirty="0" smtClean="0">
              <a:ea typeface="ＭＳ Ｐゴシック" pitchFamily="34" charset="-128"/>
            </a:endParaRPr>
          </a:p>
        </p:txBody>
      </p:sp>
      <p:sp>
        <p:nvSpPr>
          <p:cNvPr id="108546" name="Content Placeholder 2"/>
          <p:cNvSpPr>
            <a:spLocks noGrp="1"/>
          </p:cNvSpPr>
          <p:nvPr>
            <p:ph idx="1"/>
          </p:nvPr>
        </p:nvSpPr>
        <p:spPr/>
        <p:txBody>
          <a:bodyPr/>
          <a:lstStyle/>
          <a:p>
            <a:pPr marL="0" indent="0">
              <a:buNone/>
            </a:pPr>
            <a:r>
              <a:rPr lang="en-US" sz="2800" dirty="0" smtClean="0">
                <a:ea typeface="ＭＳ Ｐゴシック" pitchFamily="34" charset="-128"/>
              </a:rPr>
              <a:t>CCSSO will work with pilot states collectively and individually to:</a:t>
            </a:r>
          </a:p>
          <a:p>
            <a:pPr marL="0" indent="0">
              <a:buNone/>
            </a:pPr>
            <a:endParaRPr lang="en-US" sz="900" dirty="0" smtClean="0">
              <a:ea typeface="ＭＳ Ｐゴシック" pitchFamily="34" charset="-128"/>
            </a:endParaRPr>
          </a:p>
          <a:p>
            <a:pPr lvl="1"/>
            <a:r>
              <a:rPr lang="en-US" sz="2800" dirty="0" smtClean="0">
                <a:ea typeface="ＭＳ Ｐゴシック" pitchFamily="34" charset="-128"/>
              </a:rPr>
              <a:t>redesign program approval policies</a:t>
            </a:r>
          </a:p>
          <a:p>
            <a:pPr lvl="1"/>
            <a:r>
              <a:rPr lang="en-US" sz="2800" dirty="0" smtClean="0">
                <a:ea typeface="ＭＳ Ｐゴシック" pitchFamily="34" charset="-128"/>
              </a:rPr>
              <a:t>redesign licensure systems</a:t>
            </a:r>
          </a:p>
          <a:p>
            <a:pPr lvl="1"/>
            <a:r>
              <a:rPr lang="en-US" sz="2800" dirty="0" smtClean="0">
                <a:ea typeface="ＭＳ Ｐゴシック" pitchFamily="34" charset="-128"/>
              </a:rPr>
              <a:t>create new data systems</a:t>
            </a:r>
          </a:p>
          <a:p>
            <a:pPr marL="57150" indent="0">
              <a:buNone/>
            </a:pPr>
            <a:endParaRPr lang="en-US" sz="800" dirty="0" smtClean="0">
              <a:ea typeface="ＭＳ Ｐゴシック" pitchFamily="34" charset="-128"/>
            </a:endParaRPr>
          </a:p>
          <a:p>
            <a:pPr marL="57150" indent="0">
              <a:buNone/>
            </a:pPr>
            <a:r>
              <a:rPr lang="en-US" sz="2800" dirty="0" smtClean="0">
                <a:ea typeface="ＭＳ Ｐゴシック" pitchFamily="34" charset="-128"/>
              </a:rPr>
              <a:t>to support transformation of educator preparation and entry systems.</a:t>
            </a:r>
          </a:p>
          <a:p>
            <a:pPr marL="0" indent="0">
              <a:buNone/>
            </a:pPr>
            <a:endParaRPr lang="en-US" dirty="0" smtClean="0">
              <a:ea typeface="ＭＳ Ｐゴシック" pitchFamily="34" charset="-128"/>
            </a:endParaRPr>
          </a:p>
          <a:p>
            <a:endParaRPr lang="en-US" dirty="0" smtClean="0">
              <a:ea typeface="ＭＳ Ｐゴシック" pitchFamily="34" charset="-128"/>
            </a:endParaRPr>
          </a:p>
          <a:p>
            <a:endParaRPr lang="en-US" dirty="0" smtClean="0">
              <a:ea typeface="ＭＳ Ｐゴシック" pitchFamily="34" charset="-128"/>
            </a:endParaRPr>
          </a:p>
        </p:txBody>
      </p:sp>
    </p:spTree>
    <p:extLst>
      <p:ext uri="{BB962C8B-B14F-4D97-AF65-F5344CB8AC3E}">
        <p14:creationId xmlns:p14="http://schemas.microsoft.com/office/powerpoint/2010/main" val="40862738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Title 1"/>
          <p:cNvSpPr>
            <a:spLocks noGrp="1"/>
          </p:cNvSpPr>
          <p:nvPr>
            <p:ph type="title"/>
          </p:nvPr>
        </p:nvSpPr>
        <p:spPr/>
        <p:txBody>
          <a:bodyPr/>
          <a:lstStyle/>
          <a:p>
            <a:pPr algn="ctr"/>
            <a:r>
              <a:rPr lang="en-US" b="1" dirty="0" smtClean="0">
                <a:ea typeface="ＭＳ Ｐゴシック" pitchFamily="34" charset="-128"/>
              </a:rPr>
              <a:t>How CCSSO will Support </a:t>
            </a:r>
            <a:br>
              <a:rPr lang="en-US" b="1" dirty="0" smtClean="0">
                <a:ea typeface="ＭＳ Ｐゴシック" pitchFamily="34" charset="-128"/>
              </a:rPr>
            </a:br>
            <a:r>
              <a:rPr lang="en-US" b="1" dirty="0" smtClean="0">
                <a:ea typeface="ＭＳ Ｐゴシック" pitchFamily="34" charset="-128"/>
              </a:rPr>
              <a:t>the Pilot State Network </a:t>
            </a:r>
            <a:endParaRPr lang="en-US" dirty="0" smtClean="0">
              <a:ea typeface="ＭＳ Ｐゴシック" pitchFamily="34" charset="-128"/>
            </a:endParaRPr>
          </a:p>
        </p:txBody>
      </p:sp>
      <p:sp>
        <p:nvSpPr>
          <p:cNvPr id="110594" name="Content Placeholder 2"/>
          <p:cNvSpPr>
            <a:spLocks noGrp="1"/>
          </p:cNvSpPr>
          <p:nvPr>
            <p:ph idx="1"/>
          </p:nvPr>
        </p:nvSpPr>
        <p:spPr>
          <a:xfrm>
            <a:off x="450850" y="1285875"/>
            <a:ext cx="8229600" cy="5572125"/>
          </a:xfrm>
        </p:spPr>
        <p:txBody>
          <a:bodyPr/>
          <a:lstStyle/>
          <a:p>
            <a:pPr marL="0" indent="0">
              <a:buNone/>
            </a:pPr>
            <a:r>
              <a:rPr lang="en-US" dirty="0" smtClean="0">
                <a:ea typeface="ＭＳ Ｐゴシック" pitchFamily="34" charset="-128"/>
              </a:rPr>
              <a:t>CCSSO will also</a:t>
            </a:r>
          </a:p>
          <a:p>
            <a:pPr marL="0" indent="0">
              <a:buNone/>
            </a:pPr>
            <a:endParaRPr lang="en-US" sz="800" dirty="0" smtClean="0">
              <a:ea typeface="ＭＳ Ｐゴシック" pitchFamily="34" charset="-128"/>
            </a:endParaRPr>
          </a:p>
          <a:p>
            <a:r>
              <a:rPr lang="en-US" dirty="0" smtClean="0">
                <a:ea typeface="ＭＳ Ｐゴシック" pitchFamily="34" charset="-128"/>
              </a:rPr>
              <a:t>provide technical assistance to pilot states on strategies for implementing their state policies (e.g., guidelines, rules, regulations, statutes, etc.) for licensure, program approval, and data collection, analysis, and reporting</a:t>
            </a:r>
          </a:p>
          <a:p>
            <a:endParaRPr lang="en-US" sz="1000" dirty="0" smtClean="0">
              <a:ea typeface="ＭＳ Ｐゴシック" pitchFamily="34" charset="-128"/>
            </a:endParaRPr>
          </a:p>
          <a:p>
            <a:r>
              <a:rPr lang="en-US" dirty="0">
                <a:ea typeface="ＭＳ Ｐゴシック" pitchFamily="34" charset="-128"/>
              </a:rPr>
              <a:t>a</a:t>
            </a:r>
            <a:r>
              <a:rPr lang="en-US" dirty="0" smtClean="0">
                <a:ea typeface="ＭＳ Ｐゴシック" pitchFamily="34" charset="-128"/>
              </a:rPr>
              <a:t>dvocate for and solicit input from pilot states to inform the reauthorization of the Higher Education Act and the ESEA, along with the Title II regulations for both the Higher Education Act and ESEA to support transformation of educator preparation and entry systems. </a:t>
            </a:r>
          </a:p>
          <a:p>
            <a:endParaRPr lang="en-US" dirty="0" smtClean="0">
              <a:ea typeface="ＭＳ Ｐゴシック" pitchFamily="34" charset="-128"/>
            </a:endParaRPr>
          </a:p>
        </p:txBody>
      </p:sp>
    </p:spTree>
    <p:extLst>
      <p:ext uri="{BB962C8B-B14F-4D97-AF65-F5344CB8AC3E}">
        <p14:creationId xmlns:p14="http://schemas.microsoft.com/office/powerpoint/2010/main" val="6100461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Title 1"/>
          <p:cNvSpPr>
            <a:spLocks noGrp="1"/>
          </p:cNvSpPr>
          <p:nvPr>
            <p:ph type="title"/>
          </p:nvPr>
        </p:nvSpPr>
        <p:spPr>
          <a:xfrm>
            <a:off x="450850" y="77788"/>
            <a:ext cx="8526463" cy="1143000"/>
          </a:xfrm>
        </p:spPr>
        <p:txBody>
          <a:bodyPr/>
          <a:lstStyle/>
          <a:p>
            <a:pPr algn="ctr"/>
            <a:r>
              <a:rPr lang="en-US" sz="3200">
                <a:latin typeface="Arial Black" charset="0"/>
                <a:ea typeface="ＭＳ Ｐゴシック" charset="0"/>
              </a:rPr>
              <a:t>Contact Information</a:t>
            </a:r>
          </a:p>
        </p:txBody>
      </p:sp>
      <p:sp>
        <p:nvSpPr>
          <p:cNvPr id="108546" name="Content Placeholder 2"/>
          <p:cNvSpPr>
            <a:spLocks noGrp="1"/>
          </p:cNvSpPr>
          <p:nvPr>
            <p:ph idx="1"/>
          </p:nvPr>
        </p:nvSpPr>
        <p:spPr/>
        <p:txBody>
          <a:bodyPr/>
          <a:lstStyle/>
          <a:p>
            <a:pPr marL="457200" lvl="1" indent="0">
              <a:buFont typeface="Wingdings" charset="0"/>
              <a:buNone/>
            </a:pPr>
            <a:endParaRPr lang="en-US" dirty="0">
              <a:latin typeface="Arial" charset="0"/>
              <a:ea typeface="ＭＳ Ｐゴシック" charset="0"/>
            </a:endParaRPr>
          </a:p>
          <a:p>
            <a:r>
              <a:rPr lang="en-US" dirty="0">
                <a:latin typeface="Arial" charset="0"/>
                <a:ea typeface="ＭＳ Ｐゴシック" charset="0"/>
              </a:rPr>
              <a:t>Taskforce Report is available online at:</a:t>
            </a:r>
          </a:p>
          <a:p>
            <a:pPr algn="ctr">
              <a:buFont typeface="Wingdings" charset="0"/>
              <a:buNone/>
            </a:pPr>
            <a:r>
              <a:rPr lang="en-US" sz="3200" dirty="0">
                <a:latin typeface="Arial" charset="0"/>
                <a:ea typeface="ＭＳ Ｐゴシック" charset="0"/>
                <a:hlinkClick r:id="rId2"/>
              </a:rPr>
              <a:t>www.ccsso.org</a:t>
            </a:r>
            <a:endParaRPr lang="en-US" sz="3200" dirty="0">
              <a:latin typeface="Arial" charset="0"/>
              <a:ea typeface="ＭＳ Ｐゴシック" charset="0"/>
            </a:endParaRPr>
          </a:p>
          <a:p>
            <a:pPr algn="ctr">
              <a:buFont typeface="Wingdings" charset="0"/>
              <a:buNone/>
            </a:pPr>
            <a:r>
              <a:rPr lang="en-US" dirty="0">
                <a:latin typeface="Arial" charset="0"/>
                <a:ea typeface="ＭＳ Ｐゴシック" charset="0"/>
              </a:rPr>
              <a:t>Search </a:t>
            </a:r>
            <a:r>
              <a:rPr lang="ja-JP" altLang="en-US" dirty="0">
                <a:latin typeface="Arial" charset="0"/>
                <a:ea typeface="ＭＳ Ｐゴシック" charset="0"/>
              </a:rPr>
              <a:t>“</a:t>
            </a:r>
            <a:r>
              <a:rPr lang="en-US" altLang="ja-JP" dirty="0">
                <a:latin typeface="Arial" charset="0"/>
                <a:ea typeface="ＭＳ Ｐゴシック" charset="0"/>
              </a:rPr>
              <a:t>Our Responsibility, Our Promise</a:t>
            </a:r>
            <a:r>
              <a:rPr lang="ja-JP" altLang="en-US" dirty="0">
                <a:latin typeface="Arial" charset="0"/>
                <a:ea typeface="ＭＳ Ｐゴシック" charset="0"/>
              </a:rPr>
              <a:t>”</a:t>
            </a:r>
            <a:endParaRPr lang="en-US" altLang="ja-JP" dirty="0">
              <a:latin typeface="Arial" charset="0"/>
              <a:ea typeface="ＭＳ Ｐゴシック" charset="0"/>
            </a:endParaRPr>
          </a:p>
          <a:p>
            <a:pPr algn="ctr">
              <a:buFont typeface="Wingdings" charset="0"/>
              <a:buNone/>
            </a:pPr>
            <a:endParaRPr lang="en-US" dirty="0">
              <a:latin typeface="Arial" charset="0"/>
              <a:ea typeface="ＭＳ Ｐゴシック" charset="0"/>
            </a:endParaRPr>
          </a:p>
          <a:p>
            <a:r>
              <a:rPr lang="en-US" dirty="0">
                <a:latin typeface="Arial" charset="0"/>
                <a:ea typeface="ＭＳ Ｐゴシック" charset="0"/>
              </a:rPr>
              <a:t>Kathleen </a:t>
            </a:r>
            <a:r>
              <a:rPr lang="en-US" dirty="0" err="1">
                <a:latin typeface="Arial" charset="0"/>
                <a:ea typeface="ＭＳ Ｐゴシック" charset="0"/>
              </a:rPr>
              <a:t>Paliokas</a:t>
            </a:r>
            <a:r>
              <a:rPr lang="en-US" dirty="0">
                <a:latin typeface="Arial" charset="0"/>
                <a:ea typeface="ＭＳ Ｐゴシック" charset="0"/>
              </a:rPr>
              <a:t>, Director, </a:t>
            </a:r>
            <a:r>
              <a:rPr lang="en-US" dirty="0" err="1">
                <a:latin typeface="Arial" charset="0"/>
                <a:ea typeface="ＭＳ Ｐゴシック" charset="0"/>
              </a:rPr>
              <a:t>InTASC</a:t>
            </a:r>
            <a:r>
              <a:rPr lang="en-US" dirty="0">
                <a:latin typeface="Arial" charset="0"/>
                <a:ea typeface="ＭＳ Ｐゴシック" charset="0"/>
              </a:rPr>
              <a:t>, CCSSO</a:t>
            </a:r>
          </a:p>
          <a:p>
            <a:pPr>
              <a:buFont typeface="Wingdings" charset="0"/>
              <a:buNone/>
            </a:pPr>
            <a:r>
              <a:rPr lang="en-US" dirty="0">
                <a:latin typeface="Arial" charset="0"/>
                <a:ea typeface="ＭＳ Ｐゴシック" charset="0"/>
              </a:rPr>
              <a:t>	kathleenp@ccsso.org</a:t>
            </a:r>
          </a:p>
        </p:txBody>
      </p:sp>
    </p:spTree>
    <p:extLst>
      <p:ext uri="{BB962C8B-B14F-4D97-AF65-F5344CB8AC3E}">
        <p14:creationId xmlns:p14="http://schemas.microsoft.com/office/powerpoint/2010/main" val="36266835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Title 3"/>
          <p:cNvSpPr>
            <a:spLocks noGrp="1"/>
          </p:cNvSpPr>
          <p:nvPr>
            <p:ph type="title"/>
          </p:nvPr>
        </p:nvSpPr>
        <p:spPr>
          <a:xfrm>
            <a:off x="-11113" y="114300"/>
            <a:ext cx="4757738" cy="1028700"/>
          </a:xfrm>
        </p:spPr>
        <p:txBody>
          <a:bodyPr/>
          <a:lstStyle/>
          <a:p>
            <a:pPr algn="ctr"/>
            <a:r>
              <a:rPr lang="en-US">
                <a:latin typeface="Arial Black" charset="0"/>
                <a:ea typeface="ＭＳ Ｐゴシック" charset="0"/>
              </a:rPr>
              <a:t>Learner-Ready Teachers</a:t>
            </a:r>
          </a:p>
        </p:txBody>
      </p:sp>
      <p:sp>
        <p:nvSpPr>
          <p:cNvPr id="98306" name="Content Placeholder 4"/>
          <p:cNvSpPr>
            <a:spLocks noGrp="1"/>
          </p:cNvSpPr>
          <p:nvPr>
            <p:ph idx="1"/>
          </p:nvPr>
        </p:nvSpPr>
        <p:spPr>
          <a:xfrm>
            <a:off x="4648200" y="266700"/>
            <a:ext cx="4179888" cy="6221413"/>
          </a:xfrm>
        </p:spPr>
        <p:txBody>
          <a:bodyPr/>
          <a:lstStyle/>
          <a:p>
            <a:pPr marL="0" indent="0">
              <a:buFont typeface="Wingdings" charset="0"/>
              <a:buNone/>
            </a:pPr>
            <a:endParaRPr lang="en-US" sz="1000">
              <a:latin typeface="Arial" charset="0"/>
              <a:ea typeface="ＭＳ Ｐゴシック" charset="0"/>
            </a:endParaRPr>
          </a:p>
          <a:p>
            <a:pPr lvl="1"/>
            <a:r>
              <a:rPr lang="en-US" sz="1600">
                <a:latin typeface="Arial" charset="0"/>
                <a:ea typeface="ＭＳ Ｐゴシック" charset="0"/>
              </a:rPr>
              <a:t>More specifically, learner-ready teachers have </a:t>
            </a:r>
            <a:r>
              <a:rPr lang="en-US" sz="1600" b="1">
                <a:latin typeface="Arial" charset="0"/>
                <a:ea typeface="ＭＳ Ｐゴシック" charset="0"/>
              </a:rPr>
              <a:t>deep knowledge of their content and how to teach it</a:t>
            </a:r>
            <a:r>
              <a:rPr lang="en-US" sz="1600">
                <a:latin typeface="Arial" charset="0"/>
                <a:ea typeface="ＭＳ Ｐゴシック" charset="0"/>
              </a:rPr>
              <a:t>; </a:t>
            </a:r>
          </a:p>
          <a:p>
            <a:pPr lvl="1"/>
            <a:r>
              <a:rPr lang="en-US" sz="1600">
                <a:latin typeface="Arial" charset="0"/>
                <a:ea typeface="ＭＳ Ｐゴシック" charset="0"/>
              </a:rPr>
              <a:t>they </a:t>
            </a:r>
            <a:r>
              <a:rPr lang="en-US" sz="1600" b="1">
                <a:latin typeface="Arial" charset="0"/>
                <a:ea typeface="ＭＳ Ｐゴシック" charset="0"/>
              </a:rPr>
              <a:t>understand the differing needs </a:t>
            </a:r>
            <a:r>
              <a:rPr lang="en-US" sz="1600">
                <a:latin typeface="Arial" charset="0"/>
                <a:ea typeface="ＭＳ Ｐゴシック" charset="0"/>
              </a:rPr>
              <a:t>of their students, </a:t>
            </a:r>
            <a:r>
              <a:rPr lang="en-US" sz="1600" b="1">
                <a:latin typeface="Arial" charset="0"/>
                <a:ea typeface="ＭＳ Ｐゴシック" charset="0"/>
              </a:rPr>
              <a:t>hold them to high expectations</a:t>
            </a:r>
            <a:r>
              <a:rPr lang="en-US" sz="1600">
                <a:latin typeface="Arial" charset="0"/>
                <a:ea typeface="ＭＳ Ｐゴシック" charset="0"/>
              </a:rPr>
              <a:t>, and personalize</a:t>
            </a:r>
            <a:r>
              <a:rPr lang="en-US" sz="1600" b="1">
                <a:latin typeface="Arial" charset="0"/>
                <a:ea typeface="ＭＳ Ｐゴシック" charset="0"/>
              </a:rPr>
              <a:t> learning</a:t>
            </a:r>
            <a:r>
              <a:rPr lang="en-US" sz="1600">
                <a:latin typeface="Arial" charset="0"/>
                <a:ea typeface="ＭＳ Ｐゴシック" charset="0"/>
              </a:rPr>
              <a:t> to ensure each learner is challenged; </a:t>
            </a:r>
          </a:p>
          <a:p>
            <a:pPr lvl="1"/>
            <a:r>
              <a:rPr lang="en-US" sz="1600">
                <a:latin typeface="Arial" charset="0"/>
                <a:ea typeface="ＭＳ Ｐゴシック" charset="0"/>
              </a:rPr>
              <a:t>they </a:t>
            </a:r>
            <a:r>
              <a:rPr lang="en-US" sz="1600" b="1">
                <a:latin typeface="Arial" charset="0"/>
                <a:ea typeface="ＭＳ Ｐゴシック" charset="0"/>
              </a:rPr>
              <a:t>care about, motivate, and actively engage students in learning</a:t>
            </a:r>
            <a:r>
              <a:rPr lang="en-US" sz="1600">
                <a:latin typeface="Arial" charset="0"/>
                <a:ea typeface="ＭＳ Ｐゴシック" charset="0"/>
              </a:rPr>
              <a:t>; they </a:t>
            </a:r>
            <a:r>
              <a:rPr lang="en-US" sz="1600" b="1">
                <a:latin typeface="Arial" charset="0"/>
                <a:ea typeface="ＭＳ Ｐゴシック" charset="0"/>
              </a:rPr>
              <a:t>collect, interpret and use student assessment data</a:t>
            </a:r>
            <a:r>
              <a:rPr lang="en-US" sz="1600">
                <a:latin typeface="Arial" charset="0"/>
                <a:ea typeface="ＭＳ Ｐゴシック" charset="0"/>
              </a:rPr>
              <a:t> to monitor progress and adjust instruction; </a:t>
            </a:r>
          </a:p>
          <a:p>
            <a:pPr lvl="1"/>
            <a:r>
              <a:rPr lang="en-US" sz="1600">
                <a:latin typeface="Arial" charset="0"/>
                <a:ea typeface="ＭＳ Ｐゴシック" charset="0"/>
              </a:rPr>
              <a:t>they systematically </a:t>
            </a:r>
            <a:r>
              <a:rPr lang="en-US" sz="1600" b="1">
                <a:latin typeface="Arial" charset="0"/>
                <a:ea typeface="ＭＳ Ｐゴシック" charset="0"/>
              </a:rPr>
              <a:t>reflect, continuously improve, and collaboratively problem solve</a:t>
            </a:r>
            <a:r>
              <a:rPr lang="en-US" sz="1600">
                <a:latin typeface="Arial" charset="0"/>
                <a:ea typeface="ＭＳ Ｐゴシック" charset="0"/>
              </a:rPr>
              <a:t>; and </a:t>
            </a:r>
          </a:p>
          <a:p>
            <a:pPr lvl="1"/>
            <a:r>
              <a:rPr lang="en-US" sz="1600">
                <a:latin typeface="Arial" charset="0"/>
                <a:ea typeface="ＭＳ Ｐゴシック" charset="0"/>
              </a:rPr>
              <a:t>they </a:t>
            </a:r>
            <a:r>
              <a:rPr lang="en-US" sz="1600" b="1">
                <a:latin typeface="Arial" charset="0"/>
                <a:ea typeface="ＭＳ Ｐゴシック" charset="0"/>
              </a:rPr>
              <a:t>demonstrate leadership and shared responsibility</a:t>
            </a:r>
            <a:r>
              <a:rPr lang="en-US" sz="1600">
                <a:latin typeface="Arial" charset="0"/>
                <a:ea typeface="ＭＳ Ｐゴシック" charset="0"/>
              </a:rPr>
              <a:t> for the learning of all students.</a:t>
            </a:r>
          </a:p>
          <a:p>
            <a:pPr marL="0" indent="0">
              <a:buFontTx/>
              <a:buNone/>
            </a:pPr>
            <a:endParaRPr lang="en-US">
              <a:latin typeface="Arial" charset="0"/>
              <a:ea typeface="ＭＳ Ｐゴシック" charset="0"/>
            </a:endParaRPr>
          </a:p>
        </p:txBody>
      </p:sp>
      <p:sp>
        <p:nvSpPr>
          <p:cNvPr id="98307" name="Text Placeholder 1"/>
          <p:cNvSpPr>
            <a:spLocks noGrp="1"/>
          </p:cNvSpPr>
          <p:nvPr>
            <p:ph type="body" sz="half" idx="2"/>
          </p:nvPr>
        </p:nvSpPr>
        <p:spPr>
          <a:xfrm>
            <a:off x="315913" y="1630363"/>
            <a:ext cx="4114800" cy="4624387"/>
          </a:xfrm>
          <a:prstGeom prst="roundRect">
            <a:avLst>
              <a:gd name="adj" fmla="val 16667"/>
            </a:avLst>
          </a:prstGeom>
          <a:solidFill>
            <a:schemeClr val="accent2"/>
          </a:solidFill>
          <a:ln>
            <a:solidFill>
              <a:schemeClr val="accent2"/>
            </a:solidFill>
            <a:round/>
            <a:headEnd/>
            <a:tailEnd/>
          </a:ln>
        </p:spPr>
        <p:txBody>
          <a:bodyPr/>
          <a:lstStyle/>
          <a:p>
            <a:r>
              <a:rPr lang="en-US" sz="2000">
                <a:solidFill>
                  <a:schemeClr val="bg1"/>
                </a:solidFill>
                <a:latin typeface="Arial" charset="0"/>
                <a:ea typeface="ＭＳ Ｐゴシック" charset="0"/>
              </a:rPr>
              <a:t>On day one of their careers, teachers should be able to model a</a:t>
            </a:r>
            <a:r>
              <a:rPr lang="en-US" sz="2000" b="1">
                <a:solidFill>
                  <a:schemeClr val="bg1"/>
                </a:solidFill>
                <a:latin typeface="Arial" charset="0"/>
                <a:ea typeface="ＭＳ Ｐゴシック" charset="0"/>
              </a:rPr>
              <a:t>nd develop</a:t>
            </a:r>
            <a:r>
              <a:rPr lang="en-US" sz="2000">
                <a:solidFill>
                  <a:schemeClr val="bg1"/>
                </a:solidFill>
                <a:latin typeface="Arial" charset="0"/>
                <a:ea typeface="ＭＳ Ｐゴシック" charset="0"/>
              </a:rPr>
              <a:t> in students the knowledge and skills they need to succeed today including the ability to think critically and creatively, to apply content to solving real world problems, to be literate across the curriculum, to collaborate and work in teams, and to take ownership of their own continuous learning.</a:t>
            </a:r>
          </a:p>
        </p:txBody>
      </p:sp>
    </p:spTree>
    <p:extLst>
      <p:ext uri="{BB962C8B-B14F-4D97-AF65-F5344CB8AC3E}">
        <p14:creationId xmlns:p14="http://schemas.microsoft.com/office/powerpoint/2010/main" val="40351109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Title 3"/>
          <p:cNvSpPr>
            <a:spLocks noGrp="1"/>
          </p:cNvSpPr>
          <p:nvPr>
            <p:ph type="title"/>
          </p:nvPr>
        </p:nvSpPr>
        <p:spPr>
          <a:xfrm>
            <a:off x="-11113" y="114300"/>
            <a:ext cx="4757738" cy="1028700"/>
          </a:xfrm>
        </p:spPr>
        <p:txBody>
          <a:bodyPr/>
          <a:lstStyle/>
          <a:p>
            <a:pPr algn="ctr"/>
            <a:r>
              <a:rPr lang="en-US">
                <a:latin typeface="Arial Black" charset="0"/>
                <a:ea typeface="ＭＳ Ｐゴシック" charset="0"/>
              </a:rPr>
              <a:t>School-Ready Principals</a:t>
            </a:r>
          </a:p>
        </p:txBody>
      </p:sp>
      <p:sp>
        <p:nvSpPr>
          <p:cNvPr id="99330" name="Content Placeholder 4"/>
          <p:cNvSpPr>
            <a:spLocks noGrp="1"/>
          </p:cNvSpPr>
          <p:nvPr>
            <p:ph idx="1"/>
          </p:nvPr>
        </p:nvSpPr>
        <p:spPr>
          <a:xfrm>
            <a:off x="4616450" y="188913"/>
            <a:ext cx="4527550" cy="5853112"/>
          </a:xfrm>
        </p:spPr>
        <p:txBody>
          <a:bodyPr/>
          <a:lstStyle/>
          <a:p>
            <a:pPr marL="228600" indent="-228600">
              <a:buFont typeface="Wingdings" charset="0"/>
              <a:buChar char="§"/>
            </a:pPr>
            <a:r>
              <a:rPr lang="en-US" sz="1500">
                <a:latin typeface="Arial" charset="0"/>
                <a:ea typeface="ＭＳ Ｐゴシック" charset="0"/>
              </a:rPr>
              <a:t>With other stakeholders, they craft </a:t>
            </a:r>
            <a:r>
              <a:rPr lang="en-US" sz="1500" b="1">
                <a:latin typeface="Arial" charset="0"/>
                <a:ea typeface="ＭＳ Ｐゴシック" charset="0"/>
              </a:rPr>
              <a:t>the school’s vision, mission, and strategic goals</a:t>
            </a:r>
            <a:r>
              <a:rPr lang="en-US" sz="1500">
                <a:latin typeface="Arial" charset="0"/>
                <a:ea typeface="ＭＳ Ｐゴシック" charset="0"/>
              </a:rPr>
              <a:t> to focus on and support high levels of learning for all students and high expectations for all members of the school community. </a:t>
            </a:r>
          </a:p>
          <a:p>
            <a:pPr marL="228600" indent="-228600">
              <a:buFont typeface="Wingdings" charset="0"/>
              <a:buChar char="§"/>
            </a:pPr>
            <a:r>
              <a:rPr lang="en-US" sz="1500">
                <a:latin typeface="Arial" charset="0"/>
                <a:ea typeface="ＭＳ Ｐゴシック" charset="0"/>
              </a:rPr>
              <a:t>To help transform schools, they lead others in using</a:t>
            </a:r>
            <a:r>
              <a:rPr lang="en-US" sz="1500" b="1">
                <a:latin typeface="Arial" charset="0"/>
                <a:ea typeface="ＭＳ Ｐゴシック" charset="0"/>
              </a:rPr>
              <a:t> performance outcomes and other data to strategically align people, time, funding, and school processes to continually improve student achievement and growth </a:t>
            </a:r>
            <a:r>
              <a:rPr lang="en-US" sz="1500">
                <a:latin typeface="Arial" charset="0"/>
                <a:ea typeface="ＭＳ Ｐゴシック" charset="0"/>
              </a:rPr>
              <a:t>and to</a:t>
            </a:r>
            <a:r>
              <a:rPr lang="en-US" sz="1500" b="1">
                <a:latin typeface="Arial" charset="0"/>
                <a:ea typeface="ＭＳ Ｐゴシック" charset="0"/>
              </a:rPr>
              <a:t> nurture and sustain a positive climate and safe school environment for all stakeholders. </a:t>
            </a:r>
          </a:p>
          <a:p>
            <a:pPr marL="228600" indent="-228600">
              <a:buFont typeface="Wingdings" charset="0"/>
              <a:buChar char="§"/>
            </a:pPr>
            <a:r>
              <a:rPr lang="en-US" sz="1500">
                <a:latin typeface="Arial" charset="0"/>
                <a:ea typeface="ＭＳ Ｐゴシック" charset="0"/>
              </a:rPr>
              <a:t>They work with others to </a:t>
            </a:r>
            <a:r>
              <a:rPr lang="en-US" sz="1500" b="1">
                <a:latin typeface="Arial" charset="0"/>
                <a:ea typeface="ＭＳ Ｐゴシック" charset="0"/>
              </a:rPr>
              <a:t>develop, implement and refine processes to select, induct, support, evaluate, and retain quality personnel </a:t>
            </a:r>
            <a:r>
              <a:rPr lang="en-US" sz="1500">
                <a:latin typeface="Arial" charset="0"/>
                <a:ea typeface="ＭＳ Ｐゴシック" charset="0"/>
              </a:rPr>
              <a:t>to serve in instructional and support roles. </a:t>
            </a:r>
          </a:p>
          <a:p>
            <a:pPr marL="228600" indent="-228600">
              <a:buFont typeface="Wingdings" charset="0"/>
              <a:buChar char="§"/>
            </a:pPr>
            <a:r>
              <a:rPr lang="en-US" sz="1500">
                <a:latin typeface="Arial" charset="0"/>
                <a:ea typeface="ＭＳ Ｐゴシック" charset="0"/>
              </a:rPr>
              <a:t>They </a:t>
            </a:r>
            <a:r>
              <a:rPr lang="en-US" sz="1500" b="1">
                <a:latin typeface="Arial" charset="0"/>
                <a:ea typeface="ＭＳ Ｐゴシック" charset="0"/>
              </a:rPr>
              <a:t>nurture and support professional growth in others and appropriately share leadership responsibilities</a:t>
            </a:r>
            <a:r>
              <a:rPr lang="en-US" sz="1500">
                <a:latin typeface="Arial" charset="0"/>
                <a:ea typeface="ＭＳ Ｐゴシック" charset="0"/>
              </a:rPr>
              <a:t>. </a:t>
            </a:r>
          </a:p>
          <a:p>
            <a:pPr marL="228600" indent="-228600">
              <a:spcBef>
                <a:spcPct val="0"/>
              </a:spcBef>
              <a:buFont typeface="Wingdings" charset="0"/>
              <a:buChar char="§"/>
            </a:pPr>
            <a:r>
              <a:rPr lang="en-US" sz="1500">
                <a:latin typeface="Arial" charset="0"/>
                <a:ea typeface="ＭＳ Ｐゴシック" charset="0"/>
              </a:rPr>
              <a:t>Recognizing that schools are an integral part of the community, they </a:t>
            </a:r>
            <a:r>
              <a:rPr lang="en-US" sz="1500" b="1">
                <a:latin typeface="Arial" charset="0"/>
                <a:ea typeface="ＭＳ Ｐゴシック" charset="0"/>
              </a:rPr>
              <a:t>lead and support outreach to students’ families and the wider community to respond to community needs</a:t>
            </a:r>
            <a:r>
              <a:rPr lang="en-US" sz="1500">
                <a:latin typeface="Arial" charset="0"/>
                <a:ea typeface="ＭＳ Ｐゴシック" charset="0"/>
              </a:rPr>
              <a:t> and interests and to integrate community resources into the school.</a:t>
            </a:r>
            <a:r>
              <a:rPr lang="en-US" sz="1600">
                <a:latin typeface="Arial" charset="0"/>
                <a:ea typeface="ＭＳ Ｐゴシック" charset="0"/>
              </a:rPr>
              <a:t> </a:t>
            </a:r>
          </a:p>
        </p:txBody>
      </p:sp>
      <p:sp>
        <p:nvSpPr>
          <p:cNvPr id="99331" name="Text Placeholder 1"/>
          <p:cNvSpPr>
            <a:spLocks noGrp="1"/>
          </p:cNvSpPr>
          <p:nvPr>
            <p:ph type="body" sz="half" idx="2"/>
          </p:nvPr>
        </p:nvSpPr>
        <p:spPr>
          <a:xfrm>
            <a:off x="315913" y="2327275"/>
            <a:ext cx="4114800" cy="3194050"/>
          </a:xfrm>
          <a:prstGeom prst="roundRect">
            <a:avLst>
              <a:gd name="adj" fmla="val 16667"/>
            </a:avLst>
          </a:prstGeom>
          <a:solidFill>
            <a:schemeClr val="accent2"/>
          </a:solidFill>
          <a:ln>
            <a:solidFill>
              <a:schemeClr val="accent2"/>
            </a:solidFill>
            <a:round/>
            <a:headEnd/>
            <a:tailEnd/>
          </a:ln>
        </p:spPr>
        <p:txBody>
          <a:bodyPr/>
          <a:lstStyle/>
          <a:p>
            <a:r>
              <a:rPr lang="en-US" sz="2000">
                <a:solidFill>
                  <a:schemeClr val="bg1"/>
                </a:solidFill>
                <a:latin typeface="Arial" charset="0"/>
                <a:ea typeface="ＭＳ Ｐゴシック" charset="0"/>
              </a:rPr>
              <a:t>On day one on the job, principals should be able to blend their energy, knowledge, and professional skills to </a:t>
            </a:r>
            <a:r>
              <a:rPr lang="en-US" sz="2000" b="1">
                <a:solidFill>
                  <a:schemeClr val="bg1"/>
                </a:solidFill>
                <a:latin typeface="Arial" charset="0"/>
                <a:ea typeface="ＭＳ Ｐゴシック" charset="0"/>
              </a:rPr>
              <a:t>transform school learning environments in ways that ensure all students will graduate college and career ready</a:t>
            </a:r>
            <a:r>
              <a:rPr lang="en-US" sz="2000">
                <a:solidFill>
                  <a:schemeClr val="bg1"/>
                </a:solidFill>
                <a:latin typeface="Arial" charset="0"/>
                <a:ea typeface="ＭＳ Ｐゴシック" charset="0"/>
              </a:rPr>
              <a:t>.</a:t>
            </a:r>
          </a:p>
        </p:txBody>
      </p:sp>
    </p:spTree>
    <p:extLst>
      <p:ext uri="{BB962C8B-B14F-4D97-AF65-F5344CB8AC3E}">
        <p14:creationId xmlns:p14="http://schemas.microsoft.com/office/powerpoint/2010/main" val="7083451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Title 3"/>
          <p:cNvSpPr>
            <a:spLocks noGrp="1"/>
          </p:cNvSpPr>
          <p:nvPr>
            <p:ph type="title"/>
          </p:nvPr>
        </p:nvSpPr>
        <p:spPr/>
        <p:txBody>
          <a:bodyPr/>
          <a:lstStyle/>
          <a:p>
            <a:pPr algn="ctr"/>
            <a:r>
              <a:rPr lang="en-US">
                <a:latin typeface="Arial Black" charset="0"/>
                <a:ea typeface="ＭＳ Ｐゴシック" charset="0"/>
              </a:rPr>
              <a:t>State Levers for Change</a:t>
            </a:r>
          </a:p>
        </p:txBody>
      </p:sp>
      <p:graphicFrame>
        <p:nvGraphicFramePr>
          <p:cNvPr id="3" name="Content Placeholder 2" descr="Licensure"/>
          <p:cNvGraphicFramePr>
            <a:graphicFrameLocks noGrp="1"/>
          </p:cNvGraphicFramePr>
          <p:nvPr>
            <p:ph idx="1"/>
            <p:extLst>
              <p:ext uri="{D42A27DB-BD31-4B8C-83A1-F6EECF244321}">
                <p14:modId xmlns:p14="http://schemas.microsoft.com/office/powerpoint/2010/main" val="2736335893"/>
              </p:ext>
            </p:extLst>
          </p:nvPr>
        </p:nvGraphicFramePr>
        <p:xfrm>
          <a:off x="10886" y="1436920"/>
          <a:ext cx="8680450" cy="48849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028998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Title 3"/>
          <p:cNvSpPr>
            <a:spLocks noGrp="1"/>
          </p:cNvSpPr>
          <p:nvPr>
            <p:ph type="title"/>
          </p:nvPr>
        </p:nvSpPr>
        <p:spPr/>
        <p:txBody>
          <a:bodyPr/>
          <a:lstStyle/>
          <a:p>
            <a:pPr algn="ctr"/>
            <a:r>
              <a:rPr lang="en-US" sz="3200">
                <a:latin typeface="Arial Black" charset="0"/>
                <a:ea typeface="ＭＳ Ｐゴシック" charset="0"/>
              </a:rPr>
              <a:t>Licensure</a:t>
            </a:r>
          </a:p>
        </p:txBody>
      </p:sp>
      <p:sp>
        <p:nvSpPr>
          <p:cNvPr id="195586" name="Content Placeholder 4"/>
          <p:cNvSpPr>
            <a:spLocks noGrp="1"/>
          </p:cNvSpPr>
          <p:nvPr>
            <p:ph idx="1"/>
          </p:nvPr>
        </p:nvSpPr>
        <p:spPr>
          <a:xfrm>
            <a:off x="165100" y="1239838"/>
            <a:ext cx="8812213" cy="5148262"/>
          </a:xfrm>
        </p:spPr>
        <p:txBody>
          <a:bodyPr/>
          <a:lstStyle/>
          <a:p>
            <a:pPr>
              <a:defRPr/>
            </a:pPr>
            <a:r>
              <a:rPr lang="en-US" sz="2000" u="sng" dirty="0" smtClean="0">
                <a:solidFill>
                  <a:srgbClr val="FF0000"/>
                </a:solidFill>
                <a:latin typeface="Arial" charset="0"/>
                <a:ea typeface="ＭＳ Ｐゴシック" charset="0"/>
              </a:rPr>
              <a:t>Revise </a:t>
            </a:r>
            <a:r>
              <a:rPr lang="en-US" sz="2000" u="sng" dirty="0">
                <a:solidFill>
                  <a:srgbClr val="FF0000"/>
                </a:solidFill>
                <a:latin typeface="Arial" charset="0"/>
                <a:ea typeface="ＭＳ Ｐゴシック" charset="0"/>
              </a:rPr>
              <a:t>licensure standards </a:t>
            </a:r>
            <a:r>
              <a:rPr lang="en-US" sz="2000" dirty="0" smtClean="0">
                <a:latin typeface="Arial" charset="0"/>
                <a:ea typeface="ＭＳ Ｐゴシック" charset="0"/>
              </a:rPr>
              <a:t>to </a:t>
            </a:r>
            <a:r>
              <a:rPr lang="en-US" sz="2000" dirty="0">
                <a:latin typeface="Arial" charset="0"/>
                <a:ea typeface="ＭＳ Ｐゴシック" charset="0"/>
              </a:rPr>
              <a:t>support the teaching and leading of more demanding content </a:t>
            </a:r>
            <a:r>
              <a:rPr lang="en-US" sz="2000" u="sng" dirty="0">
                <a:latin typeface="Arial" charset="0"/>
                <a:ea typeface="ＭＳ Ｐゴシック" charset="0"/>
              </a:rPr>
              <a:t>aligned to college- and career-readiness</a:t>
            </a:r>
            <a:r>
              <a:rPr lang="en-US" sz="2000" b="1" dirty="0">
                <a:latin typeface="Arial" charset="0"/>
                <a:ea typeface="ＭＳ Ｐゴシック" charset="0"/>
              </a:rPr>
              <a:t> </a:t>
            </a:r>
            <a:r>
              <a:rPr lang="en-US" sz="2000" dirty="0">
                <a:latin typeface="Arial" charset="0"/>
                <a:ea typeface="ＭＳ Ｐゴシック" charset="0"/>
              </a:rPr>
              <a:t/>
            </a:r>
            <a:br>
              <a:rPr lang="en-US" sz="2000" dirty="0">
                <a:latin typeface="Arial" charset="0"/>
                <a:ea typeface="ＭＳ Ｐゴシック" charset="0"/>
              </a:rPr>
            </a:br>
            <a:r>
              <a:rPr lang="en-US" sz="2000" dirty="0" smtClean="0">
                <a:latin typeface="Arial" charset="0"/>
                <a:ea typeface="ＭＳ Ｐゴシック" charset="0"/>
              </a:rPr>
              <a:t>(CCR)</a:t>
            </a:r>
          </a:p>
          <a:p>
            <a:pPr>
              <a:defRPr/>
            </a:pPr>
            <a:endParaRPr lang="en-US" sz="800" dirty="0">
              <a:latin typeface="Arial" charset="0"/>
              <a:ea typeface="ＭＳ Ｐゴシック" charset="0"/>
            </a:endParaRPr>
          </a:p>
          <a:p>
            <a:pPr>
              <a:defRPr/>
            </a:pPr>
            <a:r>
              <a:rPr lang="en-US" sz="2000" dirty="0">
                <a:latin typeface="Arial" charset="0"/>
                <a:ea typeface="ＭＳ Ｐゴシック" charset="0"/>
              </a:rPr>
              <a:t>W</a:t>
            </a:r>
            <a:r>
              <a:rPr lang="en-US" sz="2000" dirty="0" smtClean="0">
                <a:latin typeface="Arial" charset="0"/>
                <a:ea typeface="ＭＳ Ｐゴシック" charset="0"/>
              </a:rPr>
              <a:t>ork </a:t>
            </a:r>
            <a:r>
              <a:rPr lang="en-US" sz="2000" dirty="0">
                <a:latin typeface="Arial" charset="0"/>
                <a:ea typeface="ＭＳ Ｐゴシック" charset="0"/>
              </a:rPr>
              <a:t>together to influence the development of </a:t>
            </a:r>
            <a:r>
              <a:rPr lang="en-US" sz="2000" u="sng" dirty="0">
                <a:solidFill>
                  <a:srgbClr val="FF0000"/>
                </a:solidFill>
                <a:latin typeface="Arial" charset="0"/>
                <a:ea typeface="ＭＳ Ｐゴシック" charset="0"/>
              </a:rPr>
              <a:t>innovative licensure performance assessments</a:t>
            </a:r>
            <a:r>
              <a:rPr lang="en-US" sz="2000" dirty="0">
                <a:latin typeface="Arial" charset="0"/>
                <a:ea typeface="ＭＳ Ｐゴシック" charset="0"/>
              </a:rPr>
              <a:t> that are aligned </a:t>
            </a:r>
            <a:r>
              <a:rPr lang="en-US" sz="2000" dirty="0" smtClean="0">
                <a:latin typeface="Arial" charset="0"/>
                <a:ea typeface="ＭＳ Ｐゴシック" charset="0"/>
              </a:rPr>
              <a:t>to CCR and </a:t>
            </a:r>
            <a:r>
              <a:rPr lang="en-US" sz="2000" dirty="0">
                <a:latin typeface="Arial" charset="0"/>
                <a:ea typeface="ＭＳ Ｐゴシック" charset="0"/>
              </a:rPr>
              <a:t>include multiple measures of educators’ ability to perform, </a:t>
            </a:r>
            <a:r>
              <a:rPr lang="en-US" sz="2000" dirty="0" smtClean="0">
                <a:latin typeface="Arial" charset="0"/>
                <a:ea typeface="ＭＳ Ｐゴシック" charset="0"/>
              </a:rPr>
              <a:t>including evidence of student achievement </a:t>
            </a:r>
            <a:r>
              <a:rPr lang="en-US" sz="2000" dirty="0">
                <a:latin typeface="Arial" charset="0"/>
                <a:ea typeface="ＭＳ Ｐゴシック" charset="0"/>
              </a:rPr>
              <a:t>and </a:t>
            </a:r>
            <a:r>
              <a:rPr lang="en-US" sz="2000" dirty="0" smtClean="0">
                <a:latin typeface="Arial" charset="0"/>
                <a:ea typeface="ＭＳ Ｐゴシック" charset="0"/>
              </a:rPr>
              <a:t>growth.</a:t>
            </a:r>
          </a:p>
          <a:p>
            <a:pPr marL="0" indent="0">
              <a:buFont typeface="Wingdings" charset="0"/>
              <a:buNone/>
              <a:defRPr/>
            </a:pPr>
            <a:endParaRPr lang="en-US" sz="900" dirty="0">
              <a:latin typeface="Arial" charset="0"/>
              <a:ea typeface="ＭＳ Ｐゴシック" charset="0"/>
            </a:endParaRPr>
          </a:p>
          <a:p>
            <a:pPr>
              <a:defRPr/>
            </a:pPr>
            <a:r>
              <a:rPr lang="en-US" sz="2000" dirty="0" smtClean="0">
                <a:latin typeface="Arial" charset="0"/>
                <a:ea typeface="ＭＳ Ｐゴシック" charset="0"/>
              </a:rPr>
              <a:t>Create </a:t>
            </a:r>
            <a:r>
              <a:rPr lang="en-US" sz="2000" u="sng" dirty="0">
                <a:solidFill>
                  <a:srgbClr val="FF0000"/>
                </a:solidFill>
                <a:latin typeface="Arial" charset="0"/>
                <a:ea typeface="ＭＳ Ｐゴシック" charset="0"/>
              </a:rPr>
              <a:t>multi-tiered licensure systems </a:t>
            </a:r>
            <a:r>
              <a:rPr lang="en-US" sz="2000" dirty="0">
                <a:latin typeface="Arial" charset="0"/>
                <a:ea typeface="ＭＳ Ｐゴシック" charset="0"/>
              </a:rPr>
              <a:t>aligned to a coherent developmental continuum that reflects new performance expectations for educators and their implementation in the learning environment and to assessments that are linked to evidence of student achievement and </a:t>
            </a:r>
            <a:r>
              <a:rPr lang="en-US" sz="2000" dirty="0" smtClean="0">
                <a:latin typeface="Arial" charset="0"/>
                <a:ea typeface="ＭＳ Ｐゴシック" charset="0"/>
              </a:rPr>
              <a:t>growth.</a:t>
            </a:r>
          </a:p>
          <a:p>
            <a:pPr marL="0" indent="0">
              <a:buFont typeface="Wingdings" charset="0"/>
              <a:buNone/>
              <a:defRPr/>
            </a:pPr>
            <a:endParaRPr lang="en-US" sz="900" dirty="0" smtClean="0">
              <a:latin typeface="Arial" charset="0"/>
              <a:ea typeface="ＭＳ Ｐゴシック" charset="0"/>
            </a:endParaRPr>
          </a:p>
          <a:p>
            <a:pPr>
              <a:defRPr/>
            </a:pPr>
            <a:r>
              <a:rPr lang="en-US" sz="2000" dirty="0" smtClean="0">
                <a:latin typeface="Arial" charset="0"/>
                <a:ea typeface="ＭＳ Ｐゴシック" charset="0"/>
              </a:rPr>
              <a:t>Work toward </a:t>
            </a:r>
            <a:r>
              <a:rPr lang="en-US" sz="2000" u="sng" dirty="0" smtClean="0">
                <a:solidFill>
                  <a:srgbClr val="FF0000"/>
                </a:solidFill>
                <a:latin typeface="Arial" charset="0"/>
                <a:ea typeface="ＭＳ Ｐゴシック" charset="0"/>
              </a:rPr>
              <a:t>true licensure reciprocity </a:t>
            </a:r>
            <a:r>
              <a:rPr lang="en-US" sz="2000" u="sng" dirty="0">
                <a:solidFill>
                  <a:srgbClr val="FF0000"/>
                </a:solidFill>
                <a:latin typeface="Arial" charset="0"/>
                <a:ea typeface="ＭＳ Ｐゴシック" charset="0"/>
              </a:rPr>
              <a:t>across </a:t>
            </a:r>
            <a:r>
              <a:rPr lang="en-US" sz="2000" u="sng" dirty="0" smtClean="0">
                <a:solidFill>
                  <a:srgbClr val="FF0000"/>
                </a:solidFill>
                <a:latin typeface="Arial" charset="0"/>
                <a:ea typeface="ＭＳ Ｐゴシック" charset="0"/>
              </a:rPr>
              <a:t>states</a:t>
            </a:r>
            <a:endParaRPr lang="en-US" sz="2000" dirty="0">
              <a:latin typeface="Arial" charset="0"/>
              <a:ea typeface="ＭＳ Ｐゴシック" charset="0"/>
            </a:endParaRPr>
          </a:p>
        </p:txBody>
      </p:sp>
    </p:spTree>
    <p:extLst>
      <p:ext uri="{BB962C8B-B14F-4D97-AF65-F5344CB8AC3E}">
        <p14:creationId xmlns:p14="http://schemas.microsoft.com/office/powerpoint/2010/main" val="6777345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Title 3"/>
          <p:cNvSpPr>
            <a:spLocks noGrp="1"/>
          </p:cNvSpPr>
          <p:nvPr>
            <p:ph type="title"/>
          </p:nvPr>
        </p:nvSpPr>
        <p:spPr/>
        <p:txBody>
          <a:bodyPr/>
          <a:lstStyle/>
          <a:p>
            <a:pPr algn="ctr"/>
            <a:r>
              <a:rPr lang="en-US" sz="3200">
                <a:latin typeface="Arial Black" charset="0"/>
                <a:ea typeface="ＭＳ Ｐゴシック" charset="0"/>
              </a:rPr>
              <a:t>Program Approval</a:t>
            </a:r>
          </a:p>
        </p:txBody>
      </p:sp>
      <p:sp>
        <p:nvSpPr>
          <p:cNvPr id="197634" name="Content Placeholder 4"/>
          <p:cNvSpPr>
            <a:spLocks noGrp="1"/>
          </p:cNvSpPr>
          <p:nvPr>
            <p:ph idx="1"/>
          </p:nvPr>
        </p:nvSpPr>
        <p:spPr>
          <a:xfrm>
            <a:off x="479425" y="1238250"/>
            <a:ext cx="8229600" cy="4862513"/>
          </a:xfrm>
        </p:spPr>
        <p:txBody>
          <a:bodyPr/>
          <a:lstStyle/>
          <a:p>
            <a:pPr>
              <a:defRPr/>
            </a:pPr>
            <a:r>
              <a:rPr lang="en-US" sz="2000" dirty="0">
                <a:latin typeface="Arial" charset="0"/>
                <a:ea typeface="ＭＳ Ｐゴシック" charset="0"/>
              </a:rPr>
              <a:t>W</a:t>
            </a:r>
            <a:r>
              <a:rPr lang="en-US" sz="2000" dirty="0" smtClean="0">
                <a:latin typeface="Arial" charset="0"/>
                <a:ea typeface="ＭＳ Ｐゴシック" charset="0"/>
              </a:rPr>
              <a:t>ill </a:t>
            </a:r>
            <a:r>
              <a:rPr lang="en-US" sz="2000" u="sng" dirty="0">
                <a:solidFill>
                  <a:srgbClr val="FF0000"/>
                </a:solidFill>
                <a:latin typeface="Arial" charset="0"/>
                <a:ea typeface="ＭＳ Ｐゴシック" charset="0"/>
              </a:rPr>
              <a:t>hold preparation programs accountable </a:t>
            </a:r>
            <a:r>
              <a:rPr lang="en-US" sz="2000" dirty="0">
                <a:latin typeface="Arial" charset="0"/>
                <a:ea typeface="ＭＳ Ｐゴシック" charset="0"/>
              </a:rPr>
              <a:t>by exercising the state’s authority to determine which programs should </a:t>
            </a:r>
            <a:r>
              <a:rPr lang="en-US" sz="2000" dirty="0" smtClean="0">
                <a:latin typeface="Arial" charset="0"/>
                <a:ea typeface="ＭＳ Ｐゴシック" charset="0"/>
              </a:rPr>
              <a:t>operate and establishing </a:t>
            </a:r>
            <a:r>
              <a:rPr lang="en-US" sz="2000" dirty="0">
                <a:solidFill>
                  <a:srgbClr val="000000"/>
                </a:solidFill>
                <a:latin typeface="Arial" charset="0"/>
                <a:ea typeface="ＭＳ Ｐゴシック" charset="0"/>
              </a:rPr>
              <a:t>a clear and fair performance rating system to </a:t>
            </a:r>
            <a:r>
              <a:rPr lang="en-US" sz="2000" dirty="0">
                <a:latin typeface="Arial" charset="0"/>
                <a:ea typeface="ＭＳ Ｐゴシック" charset="0"/>
              </a:rPr>
              <a:t>guide continuous improvement. </a:t>
            </a:r>
            <a:endParaRPr lang="en-US" sz="2000" dirty="0" smtClean="0">
              <a:latin typeface="Arial" charset="0"/>
              <a:ea typeface="ＭＳ Ｐゴシック" charset="0"/>
            </a:endParaRPr>
          </a:p>
          <a:p>
            <a:pPr marL="0" indent="0">
              <a:buFont typeface="Wingdings" charset="0"/>
              <a:buNone/>
              <a:defRPr/>
            </a:pPr>
            <a:endParaRPr lang="en-US" sz="900" dirty="0" smtClean="0">
              <a:latin typeface="Arial" charset="0"/>
              <a:ea typeface="ＭＳ Ｐゴシック" charset="0"/>
            </a:endParaRPr>
          </a:p>
          <a:p>
            <a:pPr>
              <a:defRPr/>
            </a:pPr>
            <a:r>
              <a:rPr lang="en-US" sz="2000" u="sng" dirty="0" smtClean="0">
                <a:solidFill>
                  <a:srgbClr val="FF0000"/>
                </a:solidFill>
                <a:latin typeface="Arial" charset="0"/>
                <a:ea typeface="ＭＳ Ｐゴシック" charset="0"/>
              </a:rPr>
              <a:t>Adopt </a:t>
            </a:r>
            <a:r>
              <a:rPr lang="en-US" sz="2000" u="sng" dirty="0">
                <a:solidFill>
                  <a:srgbClr val="FF0000"/>
                </a:solidFill>
                <a:latin typeface="Arial" charset="0"/>
                <a:ea typeface="ＭＳ Ｐゴシック" charset="0"/>
              </a:rPr>
              <a:t>and implement rigorous program approval standards </a:t>
            </a:r>
            <a:r>
              <a:rPr lang="en-US" sz="2000" dirty="0" smtClean="0">
                <a:latin typeface="Arial" charset="0"/>
                <a:ea typeface="ＭＳ Ｐゴシック" charset="0"/>
              </a:rPr>
              <a:t>including around highly </a:t>
            </a:r>
            <a:r>
              <a:rPr lang="en-US" sz="2000" dirty="0">
                <a:latin typeface="Arial" charset="0"/>
                <a:ea typeface="ＭＳ Ｐゴシック" charset="0"/>
              </a:rPr>
              <a:t>selective admissions and exit </a:t>
            </a:r>
            <a:r>
              <a:rPr lang="en-US" sz="2000" dirty="0" smtClean="0">
                <a:latin typeface="Arial" charset="0"/>
                <a:ea typeface="ＭＳ Ｐゴシック" charset="0"/>
              </a:rPr>
              <a:t>criteria</a:t>
            </a:r>
            <a:r>
              <a:rPr lang="en-US" sz="2000" dirty="0">
                <a:latin typeface="Arial" charset="0"/>
                <a:ea typeface="ＭＳ Ｐゴシック" charset="0"/>
              </a:rPr>
              <a:t> </a:t>
            </a:r>
            <a:r>
              <a:rPr lang="en-US" sz="2000" dirty="0" smtClean="0">
                <a:latin typeface="Arial" charset="0"/>
                <a:ea typeface="ＭＳ Ｐゴシック" charset="0"/>
              </a:rPr>
              <a:t>and high quality clinical practice</a:t>
            </a:r>
          </a:p>
          <a:p>
            <a:pPr marL="0" indent="0">
              <a:buFont typeface="Wingdings" charset="0"/>
              <a:buNone/>
              <a:defRPr/>
            </a:pPr>
            <a:endParaRPr lang="en-US" sz="2000" u="sng" dirty="0" smtClean="0">
              <a:latin typeface="Arial" charset="0"/>
              <a:ea typeface="ＭＳ Ｐゴシック" charset="0"/>
            </a:endParaRPr>
          </a:p>
          <a:p>
            <a:pPr>
              <a:tabLst>
                <a:tab pos="460375" algn="l"/>
              </a:tabLst>
              <a:defRPr/>
            </a:pPr>
            <a:r>
              <a:rPr lang="en-US" sz="2000" dirty="0" smtClean="0">
                <a:latin typeface="Arial" charset="0"/>
                <a:ea typeface="ＭＳ Ｐゴシック" charset="0"/>
              </a:rPr>
              <a:t>Require </a:t>
            </a:r>
            <a:r>
              <a:rPr lang="en-US" sz="2000" u="sng" dirty="0" smtClean="0">
                <a:solidFill>
                  <a:srgbClr val="FF0000"/>
                </a:solidFill>
                <a:latin typeface="Arial" charset="0"/>
                <a:ea typeface="ＭＳ Ｐゴシック" charset="0"/>
              </a:rPr>
              <a:t>alignment of content standards to PK-12 student standards </a:t>
            </a:r>
            <a:r>
              <a:rPr lang="en-US" sz="2000" dirty="0" smtClean="0">
                <a:latin typeface="Arial" charset="0"/>
                <a:ea typeface="ＭＳ Ｐゴシック" charset="0"/>
              </a:rPr>
              <a:t>for all areas in which candidates seek licensure. </a:t>
            </a:r>
            <a:br>
              <a:rPr lang="en-US" sz="2000" dirty="0" smtClean="0">
                <a:latin typeface="Arial" charset="0"/>
                <a:ea typeface="ＭＳ Ｐゴシック" charset="0"/>
              </a:rPr>
            </a:br>
            <a:endParaRPr lang="en-US" sz="2000" dirty="0" smtClean="0">
              <a:latin typeface="Arial" charset="0"/>
              <a:ea typeface="ＭＳ Ｐゴシック" charset="0"/>
            </a:endParaRPr>
          </a:p>
          <a:p>
            <a:pPr>
              <a:tabLst>
                <a:tab pos="460375" algn="l"/>
              </a:tabLst>
              <a:defRPr/>
            </a:pPr>
            <a:r>
              <a:rPr lang="en-US" sz="2000" u="sng" dirty="0" smtClean="0">
                <a:solidFill>
                  <a:srgbClr val="FF0000"/>
                </a:solidFill>
                <a:latin typeface="Arial" charset="0"/>
                <a:ea typeface="ＭＳ Ｐゴシック" charset="0"/>
              </a:rPr>
              <a:t>Provide feedback, data, support, and resources to preparation programs </a:t>
            </a:r>
            <a:r>
              <a:rPr lang="en-US" sz="2000" dirty="0" smtClean="0">
                <a:latin typeface="Arial" charset="0"/>
                <a:ea typeface="ＭＳ Ｐゴシック" charset="0"/>
              </a:rPr>
              <a:t>to assist them with continuous improvement.  </a:t>
            </a:r>
          </a:p>
          <a:p>
            <a:pPr marL="0" indent="0">
              <a:buFont typeface="Wingdings" charset="0"/>
              <a:buNone/>
              <a:defRPr/>
            </a:pPr>
            <a:endParaRPr lang="en-US" sz="2000" dirty="0">
              <a:latin typeface="Arial" charset="0"/>
              <a:ea typeface="ＭＳ Ｐゴシック" charset="0"/>
            </a:endParaRPr>
          </a:p>
        </p:txBody>
      </p:sp>
    </p:spTree>
    <p:extLst>
      <p:ext uri="{BB962C8B-B14F-4D97-AF65-F5344CB8AC3E}">
        <p14:creationId xmlns:p14="http://schemas.microsoft.com/office/powerpoint/2010/main" val="4721550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Title 3"/>
          <p:cNvSpPr>
            <a:spLocks noGrp="1"/>
          </p:cNvSpPr>
          <p:nvPr>
            <p:ph type="title"/>
          </p:nvPr>
        </p:nvSpPr>
        <p:spPr>
          <a:xfrm>
            <a:off x="109538" y="77788"/>
            <a:ext cx="9034462" cy="1143000"/>
          </a:xfrm>
        </p:spPr>
        <p:txBody>
          <a:bodyPr/>
          <a:lstStyle/>
          <a:p>
            <a:r>
              <a:rPr lang="en-US" sz="3100">
                <a:latin typeface="Arial Black" charset="0"/>
                <a:ea typeface="ＭＳ Ｐゴシック" charset="0"/>
              </a:rPr>
              <a:t>Data Collection, Analysis, and Reporting</a:t>
            </a:r>
          </a:p>
        </p:txBody>
      </p:sp>
      <p:sp>
        <p:nvSpPr>
          <p:cNvPr id="105474" name="Content Placeholder 4"/>
          <p:cNvSpPr>
            <a:spLocks noGrp="1"/>
          </p:cNvSpPr>
          <p:nvPr>
            <p:ph idx="1"/>
          </p:nvPr>
        </p:nvSpPr>
        <p:spPr>
          <a:xfrm>
            <a:off x="285750" y="1512888"/>
            <a:ext cx="8556625" cy="4964112"/>
          </a:xfrm>
        </p:spPr>
        <p:txBody>
          <a:bodyPr/>
          <a:lstStyle/>
          <a:p>
            <a:r>
              <a:rPr lang="en-US" sz="2000" dirty="0">
                <a:latin typeface="Arial" charset="0"/>
                <a:ea typeface="ＭＳ Ｐゴシック" charset="0"/>
              </a:rPr>
              <a:t>Develop and support </a:t>
            </a:r>
            <a:r>
              <a:rPr lang="en-US" sz="2000" u="sng" dirty="0">
                <a:solidFill>
                  <a:srgbClr val="FF0000"/>
                </a:solidFill>
                <a:latin typeface="Arial" charset="0"/>
                <a:ea typeface="ＭＳ Ｐゴシック" charset="0"/>
              </a:rPr>
              <a:t>state-level governance structures </a:t>
            </a:r>
            <a:r>
              <a:rPr lang="en-US" sz="2000" dirty="0">
                <a:latin typeface="Arial" charset="0"/>
                <a:ea typeface="ＭＳ Ｐゴシック" charset="0"/>
              </a:rPr>
              <a:t>to guide confidential and secure data collection, analysis, and reporting of PK-20 data and how it informs educator preparation programs, including</a:t>
            </a:r>
          </a:p>
          <a:p>
            <a:pPr lvl="1"/>
            <a:r>
              <a:rPr lang="en-US" dirty="0">
                <a:latin typeface="Arial" charset="0"/>
                <a:ea typeface="ＭＳ Ｐゴシック" charset="0"/>
              </a:rPr>
              <a:t>the need for </a:t>
            </a:r>
            <a:r>
              <a:rPr lang="en-US" b="1" dirty="0">
                <a:solidFill>
                  <a:srgbClr val="000000"/>
                </a:solidFill>
                <a:latin typeface="Arial" charset="0"/>
                <a:ea typeface="ＭＳ Ｐゴシック" charset="0"/>
              </a:rPr>
              <a:t>unique educator identifiers,</a:t>
            </a:r>
          </a:p>
          <a:p>
            <a:pPr lvl="1"/>
            <a:r>
              <a:rPr lang="en-US" b="1" dirty="0">
                <a:solidFill>
                  <a:srgbClr val="000000"/>
                </a:solidFill>
                <a:latin typeface="Arial" charset="0"/>
                <a:ea typeface="ＭＳ Ｐゴシック" charset="0"/>
              </a:rPr>
              <a:t> </a:t>
            </a:r>
            <a:r>
              <a:rPr lang="en-US" dirty="0">
                <a:solidFill>
                  <a:srgbClr val="000000"/>
                </a:solidFill>
                <a:latin typeface="Arial" charset="0"/>
                <a:ea typeface="ＭＳ Ｐゴシック" charset="0"/>
              </a:rPr>
              <a:t>the</a:t>
            </a:r>
            <a:r>
              <a:rPr lang="en-US" b="1" dirty="0">
                <a:solidFill>
                  <a:srgbClr val="000000"/>
                </a:solidFill>
                <a:latin typeface="Arial" charset="0"/>
                <a:ea typeface="ＭＳ Ｐゴシック" charset="0"/>
              </a:rPr>
              <a:t> mobility of data </a:t>
            </a:r>
            <a:r>
              <a:rPr lang="en-US" dirty="0">
                <a:solidFill>
                  <a:srgbClr val="000000"/>
                </a:solidFill>
                <a:latin typeface="Arial" charset="0"/>
                <a:ea typeface="ＭＳ Ｐゴシック" charset="0"/>
              </a:rPr>
              <a:t>across state lines</a:t>
            </a:r>
            <a:r>
              <a:rPr lang="en-US" b="1" dirty="0">
                <a:solidFill>
                  <a:srgbClr val="000000"/>
                </a:solidFill>
                <a:latin typeface="Arial" charset="0"/>
                <a:ea typeface="ＭＳ Ｐゴシック" charset="0"/>
              </a:rPr>
              <a:t>,</a:t>
            </a:r>
          </a:p>
          <a:p>
            <a:pPr lvl="1"/>
            <a:r>
              <a:rPr lang="en-US" b="1" dirty="0">
                <a:latin typeface="Arial" charset="0"/>
                <a:ea typeface="ＭＳ Ｐゴシック" charset="0"/>
              </a:rPr>
              <a:t>links to non-traditional preparation providers</a:t>
            </a:r>
            <a:r>
              <a:rPr lang="en-US" dirty="0">
                <a:latin typeface="Arial" charset="0"/>
                <a:ea typeface="ＭＳ Ｐゴシック" charset="0"/>
              </a:rPr>
              <a:t>, and </a:t>
            </a:r>
          </a:p>
          <a:p>
            <a:pPr lvl="1"/>
            <a:r>
              <a:rPr lang="en-US" dirty="0">
                <a:latin typeface="Arial" charset="0"/>
                <a:ea typeface="ＭＳ Ｐゴシック" charset="0"/>
              </a:rPr>
              <a:t>the sharing of candidate data among organizations and across states.</a:t>
            </a:r>
            <a:br>
              <a:rPr lang="en-US" dirty="0">
                <a:latin typeface="Arial" charset="0"/>
                <a:ea typeface="ＭＳ Ｐゴシック" charset="0"/>
              </a:rPr>
            </a:br>
            <a:endParaRPr lang="en-US" dirty="0">
              <a:latin typeface="Arial" charset="0"/>
              <a:ea typeface="ＭＳ Ｐゴシック" charset="0"/>
            </a:endParaRPr>
          </a:p>
          <a:p>
            <a:r>
              <a:rPr lang="en-US" sz="2000" dirty="0">
                <a:latin typeface="Arial" charset="0"/>
                <a:ea typeface="ＭＳ Ｐゴシック" charset="0"/>
              </a:rPr>
              <a:t>Use data collection, analysis and reporting of multiple measures for </a:t>
            </a:r>
            <a:r>
              <a:rPr lang="en-US" sz="2000" u="sng" dirty="0">
                <a:solidFill>
                  <a:srgbClr val="FF0000"/>
                </a:solidFill>
                <a:latin typeface="Arial" charset="0"/>
                <a:ea typeface="ＭＳ Ｐゴシック" charset="0"/>
              </a:rPr>
              <a:t>continuous improvement and accountability </a:t>
            </a:r>
            <a:r>
              <a:rPr lang="en-US" sz="2000" dirty="0">
                <a:latin typeface="Arial" charset="0"/>
                <a:ea typeface="ＭＳ Ｐゴシック" charset="0"/>
              </a:rPr>
              <a:t>of preparation programs. </a:t>
            </a:r>
          </a:p>
          <a:p>
            <a:pPr>
              <a:buFont typeface="Arial Black" charset="0"/>
              <a:buNone/>
            </a:pPr>
            <a:endParaRPr lang="en-US" sz="2000" dirty="0">
              <a:latin typeface="Arial" charset="0"/>
              <a:ea typeface="ＭＳ Ｐゴシック" charset="0"/>
            </a:endParaRPr>
          </a:p>
        </p:txBody>
      </p:sp>
    </p:spTree>
    <p:extLst>
      <p:ext uri="{BB962C8B-B14F-4D97-AF65-F5344CB8AC3E}">
        <p14:creationId xmlns:p14="http://schemas.microsoft.com/office/powerpoint/2010/main" val="21405171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 name="Tekstboks 521"/>
          <p:cNvSpPr txBox="1"/>
          <p:nvPr/>
        </p:nvSpPr>
        <p:spPr>
          <a:xfrm>
            <a:off x="7945438" y="1411288"/>
            <a:ext cx="485775" cy="230187"/>
          </a:xfrm>
          <a:prstGeom prst="rect">
            <a:avLst/>
          </a:prstGeom>
          <a:noFill/>
        </p:spPr>
        <p:txBody>
          <a:bodyPr wrap="none">
            <a:spAutoFit/>
          </a:bodyPr>
          <a:lstStyle/>
          <a:p>
            <a:pPr fontAlgn="base">
              <a:spcBef>
                <a:spcPct val="0"/>
              </a:spcBef>
              <a:spcAft>
                <a:spcPct val="0"/>
              </a:spcAft>
              <a:defRPr/>
            </a:pPr>
            <a:r>
              <a:rPr lang="da-DK" sz="900" dirty="0">
                <a:solidFill>
                  <a:srgbClr val="FFFFFF"/>
                </a:solidFill>
                <a:latin typeface="Arial Black"/>
                <a:ea typeface="ＭＳ Ｐゴシック" pitchFamily="-97" charset="-128"/>
              </a:rPr>
              <a:t>Maine</a:t>
            </a:r>
          </a:p>
        </p:txBody>
      </p:sp>
      <p:sp>
        <p:nvSpPr>
          <p:cNvPr id="524" name="Tekstboks 523"/>
          <p:cNvSpPr txBox="1"/>
          <p:nvPr/>
        </p:nvSpPr>
        <p:spPr>
          <a:xfrm>
            <a:off x="7364413" y="3179763"/>
            <a:ext cx="542925" cy="230187"/>
          </a:xfrm>
          <a:prstGeom prst="rect">
            <a:avLst/>
          </a:prstGeom>
          <a:noFill/>
        </p:spPr>
        <p:txBody>
          <a:bodyPr wrap="none">
            <a:spAutoFit/>
          </a:bodyPr>
          <a:lstStyle/>
          <a:p>
            <a:pPr algn="ctr" fontAlgn="base">
              <a:spcBef>
                <a:spcPct val="0"/>
              </a:spcBef>
              <a:spcAft>
                <a:spcPct val="0"/>
              </a:spcAft>
              <a:defRPr/>
            </a:pPr>
            <a:r>
              <a:rPr lang="da-DK" sz="900" dirty="0">
                <a:solidFill>
                  <a:srgbClr val="FFFFFF"/>
                </a:solidFill>
                <a:latin typeface="Arial Black"/>
                <a:ea typeface="ＭＳ Ｐゴシック" pitchFamily="-97" charset="-128"/>
              </a:rPr>
              <a:t>Virginia</a:t>
            </a:r>
          </a:p>
        </p:txBody>
      </p:sp>
      <p:sp>
        <p:nvSpPr>
          <p:cNvPr id="11" name="TextBox 10"/>
          <p:cNvSpPr txBox="1"/>
          <p:nvPr/>
        </p:nvSpPr>
        <p:spPr>
          <a:xfrm>
            <a:off x="122238" y="65088"/>
            <a:ext cx="8497887" cy="1077912"/>
          </a:xfrm>
          <a:prstGeom prst="rect">
            <a:avLst/>
          </a:prstGeom>
          <a:noFill/>
        </p:spPr>
        <p:txBody>
          <a:bodyPr>
            <a:spAutoFit/>
          </a:bodyPr>
          <a:lstStyle/>
          <a:p>
            <a:pPr algn="ctr" fontAlgn="base">
              <a:spcBef>
                <a:spcPct val="0"/>
              </a:spcBef>
              <a:spcAft>
                <a:spcPct val="0"/>
              </a:spcAft>
              <a:defRPr/>
            </a:pPr>
            <a:r>
              <a:rPr lang="en-US" sz="3200" b="1" dirty="0">
                <a:solidFill>
                  <a:srgbClr val="FFFFFF"/>
                </a:solidFill>
                <a:latin typeface="Arial Black"/>
                <a:ea typeface="ＭＳ Ｐゴシック" pitchFamily="34" charset="-128"/>
              </a:rPr>
              <a:t>27 States Supporting the Recommendations</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238" y="1023257"/>
            <a:ext cx="8923569" cy="53041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071921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Title 3"/>
          <p:cNvSpPr>
            <a:spLocks noGrp="1"/>
          </p:cNvSpPr>
          <p:nvPr>
            <p:ph type="title"/>
          </p:nvPr>
        </p:nvSpPr>
        <p:spPr/>
        <p:txBody>
          <a:bodyPr/>
          <a:lstStyle/>
          <a:p>
            <a:pPr eaLnBrk="1" hangingPunct="1"/>
            <a:r>
              <a:rPr lang="en-US" sz="3200" smtClean="0">
                <a:ea typeface="ＭＳ Ｐゴシック" pitchFamily="34" charset="-128"/>
              </a:rPr>
              <a:t>Next Steps: Launching a Network of States Ready for Implementation</a:t>
            </a:r>
          </a:p>
        </p:txBody>
      </p:sp>
      <p:sp>
        <p:nvSpPr>
          <p:cNvPr id="104450" name="Content Placeholder 4"/>
          <p:cNvSpPr>
            <a:spLocks noGrp="1"/>
          </p:cNvSpPr>
          <p:nvPr>
            <p:ph idx="1"/>
          </p:nvPr>
        </p:nvSpPr>
        <p:spPr>
          <a:xfrm>
            <a:off x="457200" y="1524000"/>
            <a:ext cx="8229600" cy="4776787"/>
          </a:xfrm>
        </p:spPr>
        <p:txBody>
          <a:bodyPr/>
          <a:lstStyle/>
          <a:p>
            <a:pPr eaLnBrk="1" hangingPunct="1"/>
            <a:r>
              <a:rPr lang="en-US" dirty="0" smtClean="0">
                <a:ea typeface="ＭＳ Ｐゴシック" pitchFamily="34" charset="-128"/>
              </a:rPr>
              <a:t>Applications for states to participate in a pilot to implement the recommendations in the task force were sent to state chiefs on May 8</a:t>
            </a:r>
          </a:p>
          <a:p>
            <a:pPr eaLnBrk="1" hangingPunct="1">
              <a:buFont typeface="Wingdings" pitchFamily="2" charset="2"/>
              <a:buNone/>
            </a:pPr>
            <a:endParaRPr lang="en-US" sz="1000" dirty="0" smtClean="0">
              <a:ea typeface="ＭＳ Ｐゴシック" pitchFamily="34" charset="-128"/>
            </a:endParaRPr>
          </a:p>
          <a:p>
            <a:pPr eaLnBrk="1" hangingPunct="1"/>
            <a:r>
              <a:rPr lang="en-US" dirty="0" smtClean="0">
                <a:ea typeface="ＭＳ Ｐゴシック" pitchFamily="34" charset="-128"/>
              </a:rPr>
              <a:t>Completed applications are due on June 28</a:t>
            </a:r>
          </a:p>
          <a:p>
            <a:pPr eaLnBrk="1" hangingPunct="1">
              <a:buFont typeface="Wingdings" pitchFamily="2" charset="2"/>
              <a:buNone/>
            </a:pPr>
            <a:endParaRPr lang="en-US" sz="1000" dirty="0" smtClean="0">
              <a:ea typeface="ＭＳ Ｐゴシック" pitchFamily="34" charset="-128"/>
            </a:endParaRPr>
          </a:p>
          <a:p>
            <a:pPr eaLnBrk="1" hangingPunct="1"/>
            <a:r>
              <a:rPr lang="en-US" dirty="0" smtClean="0">
                <a:ea typeface="ＭＳ Ｐゴシック" pitchFamily="34" charset="-128"/>
              </a:rPr>
              <a:t>Selection of pilots will be announced in mid-July</a:t>
            </a:r>
          </a:p>
          <a:p>
            <a:pPr eaLnBrk="1" hangingPunct="1">
              <a:buFont typeface="Wingdings" pitchFamily="2" charset="2"/>
              <a:buNone/>
            </a:pPr>
            <a:endParaRPr lang="en-US" sz="1000" dirty="0" smtClean="0">
              <a:ea typeface="ＭＳ Ｐゴシック" pitchFamily="34" charset="-128"/>
            </a:endParaRPr>
          </a:p>
          <a:p>
            <a:pPr eaLnBrk="1" hangingPunct="1"/>
            <a:r>
              <a:rPr lang="en-US" dirty="0" smtClean="0">
                <a:ea typeface="ＭＳ Ｐゴシック" pitchFamily="34" charset="-128"/>
              </a:rPr>
              <a:t>First state convening will be August 27-29, Portland Oregon</a:t>
            </a:r>
          </a:p>
          <a:p>
            <a:pPr eaLnBrk="1" hangingPunct="1">
              <a:buFont typeface="Wingdings" pitchFamily="2" charset="2"/>
              <a:buNone/>
            </a:pPr>
            <a:endParaRPr lang="en-US" sz="1900" dirty="0" smtClean="0">
              <a:ea typeface="ＭＳ Ｐゴシック" pitchFamily="34" charset="-128"/>
            </a:endParaRPr>
          </a:p>
        </p:txBody>
      </p:sp>
    </p:spTree>
    <p:extLst>
      <p:ext uri="{BB962C8B-B14F-4D97-AF65-F5344CB8AC3E}">
        <p14:creationId xmlns:p14="http://schemas.microsoft.com/office/powerpoint/2010/main" val="4017618023"/>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c">
  <a:themeElements>
    <a:clrScheme name="AIR Corporate">
      <a:dk1>
        <a:srgbClr val="000000"/>
      </a:dk1>
      <a:lt1>
        <a:srgbClr val="FFFFFF"/>
      </a:lt1>
      <a:dk2>
        <a:srgbClr val="326295"/>
      </a:dk2>
      <a:lt2>
        <a:srgbClr val="FFFFFF"/>
      </a:lt2>
      <a:accent1>
        <a:srgbClr val="4B76A0"/>
      </a:accent1>
      <a:accent2>
        <a:srgbClr val="A74D15"/>
      </a:accent2>
      <a:accent3>
        <a:srgbClr val="73AF23"/>
      </a:accent3>
      <a:accent4>
        <a:srgbClr val="773C75"/>
      </a:accent4>
      <a:accent5>
        <a:srgbClr val="EFB219"/>
      </a:accent5>
      <a:accent6>
        <a:srgbClr val="35A396"/>
      </a:accent6>
      <a:hlink>
        <a:srgbClr val="0000FF"/>
      </a:hlink>
      <a:folHlink>
        <a:srgbClr val="800080"/>
      </a:folHlink>
    </a:clrScheme>
    <a:fontScheme name="Basic PPT">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tact">
  <a:themeElements>
    <a:clrScheme name="AIR Corporate">
      <a:dk1>
        <a:srgbClr val="000000"/>
      </a:dk1>
      <a:lt1>
        <a:srgbClr val="FFFFFF"/>
      </a:lt1>
      <a:dk2>
        <a:srgbClr val="326295"/>
      </a:dk2>
      <a:lt2>
        <a:srgbClr val="FFFFFF"/>
      </a:lt2>
      <a:accent1>
        <a:srgbClr val="4B76A0"/>
      </a:accent1>
      <a:accent2>
        <a:srgbClr val="A74D15"/>
      </a:accent2>
      <a:accent3>
        <a:srgbClr val="73AF23"/>
      </a:accent3>
      <a:accent4>
        <a:srgbClr val="773C75"/>
      </a:accent4>
      <a:accent5>
        <a:srgbClr val="EFB219"/>
      </a:accent5>
      <a:accent6>
        <a:srgbClr val="35A39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Custom Design">
  <a:themeElements>
    <a:clrScheme name="">
      <a:dk1>
        <a:srgbClr val="000000"/>
      </a:dk1>
      <a:lt1>
        <a:srgbClr val="FFFFFF"/>
      </a:lt1>
      <a:dk2>
        <a:srgbClr val="FFFFFF"/>
      </a:dk2>
      <a:lt2>
        <a:srgbClr val="808080"/>
      </a:lt2>
      <a:accent1>
        <a:srgbClr val="BBE0E3"/>
      </a:accent1>
      <a:accent2>
        <a:srgbClr val="008BB0"/>
      </a:accent2>
      <a:accent3>
        <a:srgbClr val="FFFFFF"/>
      </a:accent3>
      <a:accent4>
        <a:srgbClr val="000000"/>
      </a:accent4>
      <a:accent5>
        <a:srgbClr val="DAEDEF"/>
      </a:accent5>
      <a:accent6>
        <a:srgbClr val="007D9F"/>
      </a:accent6>
      <a:hlink>
        <a:srgbClr val="CC0000"/>
      </a:hlink>
      <a:folHlink>
        <a:srgbClr val="99CC00"/>
      </a:folHlink>
    </a:clrScheme>
    <a:fontScheme name="3_Custom Design">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3_Custom Design 13">
        <a:dk1>
          <a:srgbClr val="000000"/>
        </a:dk1>
        <a:lt1>
          <a:srgbClr val="FFFFFF"/>
        </a:lt1>
        <a:dk2>
          <a:srgbClr val="FFFFFF"/>
        </a:dk2>
        <a:lt2>
          <a:srgbClr val="808080"/>
        </a:lt2>
        <a:accent1>
          <a:srgbClr val="BBE0E3"/>
        </a:accent1>
        <a:accent2>
          <a:srgbClr val="4B056B"/>
        </a:accent2>
        <a:accent3>
          <a:srgbClr val="FFFFFF"/>
        </a:accent3>
        <a:accent4>
          <a:srgbClr val="000000"/>
        </a:accent4>
        <a:accent5>
          <a:srgbClr val="DAEDEF"/>
        </a:accent5>
        <a:accent6>
          <a:srgbClr val="430460"/>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14">
        <a:dk1>
          <a:srgbClr val="000000"/>
        </a:dk1>
        <a:lt1>
          <a:srgbClr val="FFFFFF"/>
        </a:lt1>
        <a:dk2>
          <a:srgbClr val="FFFFFF"/>
        </a:dk2>
        <a:lt2>
          <a:srgbClr val="808080"/>
        </a:lt2>
        <a:accent1>
          <a:srgbClr val="BBE0E3"/>
        </a:accent1>
        <a:accent2>
          <a:srgbClr val="FF6600"/>
        </a:accent2>
        <a:accent3>
          <a:srgbClr val="FFFFFF"/>
        </a:accent3>
        <a:accent4>
          <a:srgbClr val="000000"/>
        </a:accent4>
        <a:accent5>
          <a:srgbClr val="DAEDEF"/>
        </a:accent5>
        <a:accent6>
          <a:srgbClr val="E75C00"/>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15">
        <a:dk1>
          <a:srgbClr val="000000"/>
        </a:dk1>
        <a:lt1>
          <a:srgbClr val="FFFFFF"/>
        </a:lt1>
        <a:dk2>
          <a:srgbClr val="FFFFFF"/>
        </a:dk2>
        <a:lt2>
          <a:srgbClr val="808080"/>
        </a:lt2>
        <a:accent1>
          <a:srgbClr val="BBE0E3"/>
        </a:accent1>
        <a:accent2>
          <a:srgbClr val="BA2334"/>
        </a:accent2>
        <a:accent3>
          <a:srgbClr val="FFFFFF"/>
        </a:accent3>
        <a:accent4>
          <a:srgbClr val="000000"/>
        </a:accent4>
        <a:accent5>
          <a:srgbClr val="DAEDEF"/>
        </a:accent5>
        <a:accent6>
          <a:srgbClr val="A81F2E"/>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16">
        <a:dk1>
          <a:srgbClr val="000000"/>
        </a:dk1>
        <a:lt1>
          <a:srgbClr val="FFFFFF"/>
        </a:lt1>
        <a:dk2>
          <a:srgbClr val="FFFFFF"/>
        </a:dk2>
        <a:lt2>
          <a:srgbClr val="808080"/>
        </a:lt2>
        <a:accent1>
          <a:srgbClr val="BBE0E3"/>
        </a:accent1>
        <a:accent2>
          <a:srgbClr val="008BB0"/>
        </a:accent2>
        <a:accent3>
          <a:srgbClr val="FFFFFF"/>
        </a:accent3>
        <a:accent4>
          <a:srgbClr val="000000"/>
        </a:accent4>
        <a:accent5>
          <a:srgbClr val="DAEDEF"/>
        </a:accent5>
        <a:accent6>
          <a:srgbClr val="007D9F"/>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Custom Design">
  <a:themeElements>
    <a:clrScheme name="">
      <a:dk1>
        <a:srgbClr val="000000"/>
      </a:dk1>
      <a:lt1>
        <a:srgbClr val="FFFFFF"/>
      </a:lt1>
      <a:dk2>
        <a:srgbClr val="FFFFFF"/>
      </a:dk2>
      <a:lt2>
        <a:srgbClr val="808080"/>
      </a:lt2>
      <a:accent1>
        <a:srgbClr val="BBE0E3"/>
      </a:accent1>
      <a:accent2>
        <a:srgbClr val="008BB0"/>
      </a:accent2>
      <a:accent3>
        <a:srgbClr val="FFFFFF"/>
      </a:accent3>
      <a:accent4>
        <a:srgbClr val="000000"/>
      </a:accent4>
      <a:accent5>
        <a:srgbClr val="DAEDEF"/>
      </a:accent5>
      <a:accent6>
        <a:srgbClr val="007D9F"/>
      </a:accent6>
      <a:hlink>
        <a:srgbClr val="CC0000"/>
      </a:hlink>
      <a:folHlink>
        <a:srgbClr val="99CC00"/>
      </a:folHlink>
    </a:clrScheme>
    <a:fontScheme name="3_Custom Design">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3_Custom Design 13">
        <a:dk1>
          <a:srgbClr val="000000"/>
        </a:dk1>
        <a:lt1>
          <a:srgbClr val="FFFFFF"/>
        </a:lt1>
        <a:dk2>
          <a:srgbClr val="FFFFFF"/>
        </a:dk2>
        <a:lt2>
          <a:srgbClr val="808080"/>
        </a:lt2>
        <a:accent1>
          <a:srgbClr val="BBE0E3"/>
        </a:accent1>
        <a:accent2>
          <a:srgbClr val="4B056B"/>
        </a:accent2>
        <a:accent3>
          <a:srgbClr val="FFFFFF"/>
        </a:accent3>
        <a:accent4>
          <a:srgbClr val="000000"/>
        </a:accent4>
        <a:accent5>
          <a:srgbClr val="DAEDEF"/>
        </a:accent5>
        <a:accent6>
          <a:srgbClr val="430460"/>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14">
        <a:dk1>
          <a:srgbClr val="000000"/>
        </a:dk1>
        <a:lt1>
          <a:srgbClr val="FFFFFF"/>
        </a:lt1>
        <a:dk2>
          <a:srgbClr val="FFFFFF"/>
        </a:dk2>
        <a:lt2>
          <a:srgbClr val="808080"/>
        </a:lt2>
        <a:accent1>
          <a:srgbClr val="BBE0E3"/>
        </a:accent1>
        <a:accent2>
          <a:srgbClr val="FF6600"/>
        </a:accent2>
        <a:accent3>
          <a:srgbClr val="FFFFFF"/>
        </a:accent3>
        <a:accent4>
          <a:srgbClr val="000000"/>
        </a:accent4>
        <a:accent5>
          <a:srgbClr val="DAEDEF"/>
        </a:accent5>
        <a:accent6>
          <a:srgbClr val="E75C00"/>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15">
        <a:dk1>
          <a:srgbClr val="000000"/>
        </a:dk1>
        <a:lt1>
          <a:srgbClr val="FFFFFF"/>
        </a:lt1>
        <a:dk2>
          <a:srgbClr val="FFFFFF"/>
        </a:dk2>
        <a:lt2>
          <a:srgbClr val="808080"/>
        </a:lt2>
        <a:accent1>
          <a:srgbClr val="BBE0E3"/>
        </a:accent1>
        <a:accent2>
          <a:srgbClr val="BA2334"/>
        </a:accent2>
        <a:accent3>
          <a:srgbClr val="FFFFFF"/>
        </a:accent3>
        <a:accent4>
          <a:srgbClr val="000000"/>
        </a:accent4>
        <a:accent5>
          <a:srgbClr val="DAEDEF"/>
        </a:accent5>
        <a:accent6>
          <a:srgbClr val="A81F2E"/>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16">
        <a:dk1>
          <a:srgbClr val="000000"/>
        </a:dk1>
        <a:lt1>
          <a:srgbClr val="FFFFFF"/>
        </a:lt1>
        <a:dk2>
          <a:srgbClr val="FFFFFF"/>
        </a:dk2>
        <a:lt2>
          <a:srgbClr val="808080"/>
        </a:lt2>
        <a:accent1>
          <a:srgbClr val="BBE0E3"/>
        </a:accent1>
        <a:accent2>
          <a:srgbClr val="008BB0"/>
        </a:accent2>
        <a:accent3>
          <a:srgbClr val="FFFFFF"/>
        </a:accent3>
        <a:accent4>
          <a:srgbClr val="000000"/>
        </a:accent4>
        <a:accent5>
          <a:srgbClr val="DAEDEF"/>
        </a:accent5>
        <a:accent6>
          <a:srgbClr val="007D9F"/>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6_Custom Design">
  <a:themeElements>
    <a:clrScheme name="">
      <a:dk1>
        <a:srgbClr val="000000"/>
      </a:dk1>
      <a:lt1>
        <a:srgbClr val="FFFFFF"/>
      </a:lt1>
      <a:dk2>
        <a:srgbClr val="FFFFFF"/>
      </a:dk2>
      <a:lt2>
        <a:srgbClr val="808080"/>
      </a:lt2>
      <a:accent1>
        <a:srgbClr val="BBE0E3"/>
      </a:accent1>
      <a:accent2>
        <a:srgbClr val="008BB0"/>
      </a:accent2>
      <a:accent3>
        <a:srgbClr val="FFFFFF"/>
      </a:accent3>
      <a:accent4>
        <a:srgbClr val="000000"/>
      </a:accent4>
      <a:accent5>
        <a:srgbClr val="DAEDEF"/>
      </a:accent5>
      <a:accent6>
        <a:srgbClr val="007D9F"/>
      </a:accent6>
      <a:hlink>
        <a:srgbClr val="CC0000"/>
      </a:hlink>
      <a:folHlink>
        <a:srgbClr val="99CC00"/>
      </a:folHlink>
    </a:clrScheme>
    <a:fontScheme name="3_Custom Design">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3_Custom Design 13">
        <a:dk1>
          <a:srgbClr val="000000"/>
        </a:dk1>
        <a:lt1>
          <a:srgbClr val="FFFFFF"/>
        </a:lt1>
        <a:dk2>
          <a:srgbClr val="FFFFFF"/>
        </a:dk2>
        <a:lt2>
          <a:srgbClr val="808080"/>
        </a:lt2>
        <a:accent1>
          <a:srgbClr val="BBE0E3"/>
        </a:accent1>
        <a:accent2>
          <a:srgbClr val="4B056B"/>
        </a:accent2>
        <a:accent3>
          <a:srgbClr val="FFFFFF"/>
        </a:accent3>
        <a:accent4>
          <a:srgbClr val="000000"/>
        </a:accent4>
        <a:accent5>
          <a:srgbClr val="DAEDEF"/>
        </a:accent5>
        <a:accent6>
          <a:srgbClr val="430460"/>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14">
        <a:dk1>
          <a:srgbClr val="000000"/>
        </a:dk1>
        <a:lt1>
          <a:srgbClr val="FFFFFF"/>
        </a:lt1>
        <a:dk2>
          <a:srgbClr val="FFFFFF"/>
        </a:dk2>
        <a:lt2>
          <a:srgbClr val="808080"/>
        </a:lt2>
        <a:accent1>
          <a:srgbClr val="BBE0E3"/>
        </a:accent1>
        <a:accent2>
          <a:srgbClr val="FF6600"/>
        </a:accent2>
        <a:accent3>
          <a:srgbClr val="FFFFFF"/>
        </a:accent3>
        <a:accent4>
          <a:srgbClr val="000000"/>
        </a:accent4>
        <a:accent5>
          <a:srgbClr val="DAEDEF"/>
        </a:accent5>
        <a:accent6>
          <a:srgbClr val="E75C00"/>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15">
        <a:dk1>
          <a:srgbClr val="000000"/>
        </a:dk1>
        <a:lt1>
          <a:srgbClr val="FFFFFF"/>
        </a:lt1>
        <a:dk2>
          <a:srgbClr val="FFFFFF"/>
        </a:dk2>
        <a:lt2>
          <a:srgbClr val="808080"/>
        </a:lt2>
        <a:accent1>
          <a:srgbClr val="BBE0E3"/>
        </a:accent1>
        <a:accent2>
          <a:srgbClr val="BA2334"/>
        </a:accent2>
        <a:accent3>
          <a:srgbClr val="FFFFFF"/>
        </a:accent3>
        <a:accent4>
          <a:srgbClr val="000000"/>
        </a:accent4>
        <a:accent5>
          <a:srgbClr val="DAEDEF"/>
        </a:accent5>
        <a:accent6>
          <a:srgbClr val="A81F2E"/>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16">
        <a:dk1>
          <a:srgbClr val="000000"/>
        </a:dk1>
        <a:lt1>
          <a:srgbClr val="FFFFFF"/>
        </a:lt1>
        <a:dk2>
          <a:srgbClr val="FFFFFF"/>
        </a:dk2>
        <a:lt2>
          <a:srgbClr val="808080"/>
        </a:lt2>
        <a:accent1>
          <a:srgbClr val="BBE0E3"/>
        </a:accent1>
        <a:accent2>
          <a:srgbClr val="008BB0"/>
        </a:accent2>
        <a:accent3>
          <a:srgbClr val="FFFFFF"/>
        </a:accent3>
        <a:accent4>
          <a:srgbClr val="000000"/>
        </a:accent4>
        <a:accent5>
          <a:srgbClr val="DAEDEF"/>
        </a:accent5>
        <a:accent6>
          <a:srgbClr val="007D9F"/>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3_Custom Design 16">
    <a:dk1>
      <a:srgbClr val="000000"/>
    </a:dk1>
    <a:lt1>
      <a:srgbClr val="FFFFFF"/>
    </a:lt1>
    <a:dk2>
      <a:srgbClr val="FFFFFF"/>
    </a:dk2>
    <a:lt2>
      <a:srgbClr val="808080"/>
    </a:lt2>
    <a:accent1>
      <a:srgbClr val="BBE0E3"/>
    </a:accent1>
    <a:accent2>
      <a:srgbClr val="008BB0"/>
    </a:accent2>
    <a:accent3>
      <a:srgbClr val="FFFFFF"/>
    </a:accent3>
    <a:accent4>
      <a:srgbClr val="000000"/>
    </a:accent4>
    <a:accent5>
      <a:srgbClr val="DAEDEF"/>
    </a:accent5>
    <a:accent6>
      <a:srgbClr val="007D9F"/>
    </a:accent6>
    <a:hlink>
      <a:srgbClr val="009999"/>
    </a:hlink>
    <a:folHlink>
      <a:srgbClr val="99CC00"/>
    </a:folHlink>
  </a:clrScheme>
</a:themeOverride>
</file>

<file path=ppt/theme/themeOverride2.xml><?xml version="1.0" encoding="utf-8"?>
<a:themeOverride xmlns:a="http://schemas.openxmlformats.org/drawingml/2006/main">
  <a:clrScheme name="3_Custom Design 16">
    <a:dk1>
      <a:srgbClr val="000000"/>
    </a:dk1>
    <a:lt1>
      <a:srgbClr val="FFFFFF"/>
    </a:lt1>
    <a:dk2>
      <a:srgbClr val="FFFFFF"/>
    </a:dk2>
    <a:lt2>
      <a:srgbClr val="808080"/>
    </a:lt2>
    <a:accent1>
      <a:srgbClr val="BBE0E3"/>
    </a:accent1>
    <a:accent2>
      <a:srgbClr val="008BB0"/>
    </a:accent2>
    <a:accent3>
      <a:srgbClr val="FFFFFF"/>
    </a:accent3>
    <a:accent4>
      <a:srgbClr val="000000"/>
    </a:accent4>
    <a:accent5>
      <a:srgbClr val="DAEDEF"/>
    </a:accent5>
    <a:accent6>
      <a:srgbClr val="007D9F"/>
    </a:accent6>
    <a:hlink>
      <a:srgbClr val="009999"/>
    </a:hlink>
    <a:folHlink>
      <a:srgbClr val="99CC00"/>
    </a:folHlink>
  </a:clrScheme>
</a:themeOverride>
</file>

<file path=ppt/theme/themeOverride3.xml><?xml version="1.0" encoding="utf-8"?>
<a:themeOverride xmlns:a="http://schemas.openxmlformats.org/drawingml/2006/main">
  <a:clrScheme name="3_Custom Design 16">
    <a:dk1>
      <a:srgbClr val="000000"/>
    </a:dk1>
    <a:lt1>
      <a:srgbClr val="FFFFFF"/>
    </a:lt1>
    <a:dk2>
      <a:srgbClr val="FFFFFF"/>
    </a:dk2>
    <a:lt2>
      <a:srgbClr val="808080"/>
    </a:lt2>
    <a:accent1>
      <a:srgbClr val="BBE0E3"/>
    </a:accent1>
    <a:accent2>
      <a:srgbClr val="008BB0"/>
    </a:accent2>
    <a:accent3>
      <a:srgbClr val="FFFFFF"/>
    </a:accent3>
    <a:accent4>
      <a:srgbClr val="000000"/>
    </a:accent4>
    <a:accent5>
      <a:srgbClr val="DAEDEF"/>
    </a:accent5>
    <a:accent6>
      <a:srgbClr val="007D9F"/>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otalTime>3399</TotalTime>
  <Words>1295</Words>
  <Application>Microsoft Office PowerPoint</Application>
  <PresentationFormat>On-screen Show (4:3)</PresentationFormat>
  <Paragraphs>121</Paragraphs>
  <Slides>13</Slides>
  <Notes>7</Notes>
  <HiddenSlides>0</HiddenSlides>
  <MMClips>0</MMClips>
  <ScaleCrop>false</ScaleCrop>
  <HeadingPairs>
    <vt:vector size="4" baseType="variant">
      <vt:variant>
        <vt:lpstr>Theme</vt:lpstr>
      </vt:variant>
      <vt:variant>
        <vt:i4>5</vt:i4>
      </vt:variant>
      <vt:variant>
        <vt:lpstr>Slide Titles</vt:lpstr>
      </vt:variant>
      <vt:variant>
        <vt:i4>13</vt:i4>
      </vt:variant>
    </vt:vector>
  </HeadingPairs>
  <TitlesOfParts>
    <vt:vector size="18" baseType="lpstr">
      <vt:lpstr>Basic</vt:lpstr>
      <vt:lpstr>Contact</vt:lpstr>
      <vt:lpstr>3_Custom Design</vt:lpstr>
      <vt:lpstr>4_Custom Design</vt:lpstr>
      <vt:lpstr>6_Custom Design</vt:lpstr>
      <vt:lpstr>PowerPoint Presentation</vt:lpstr>
      <vt:lpstr>Learner-Ready Teachers</vt:lpstr>
      <vt:lpstr>School-Ready Principals</vt:lpstr>
      <vt:lpstr>State Levers for Change</vt:lpstr>
      <vt:lpstr>Licensure</vt:lpstr>
      <vt:lpstr>Program Approval</vt:lpstr>
      <vt:lpstr>Data Collection, Analysis, and Reporting</vt:lpstr>
      <vt:lpstr>PowerPoint Presentation</vt:lpstr>
      <vt:lpstr>Next Steps: Launching a Network of States Ready for Implementation</vt:lpstr>
      <vt:lpstr>How CCSSO will Support  the Pilot State Network  </vt:lpstr>
      <vt:lpstr>How CCSSO will Support  the Pilot State Network </vt:lpstr>
      <vt:lpstr>How CCSSO will Support  the Pilot State Network </vt:lpstr>
      <vt:lpstr>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Value-added Models and Test Scores from Students with Disabilities</dc:title>
  <dc:creator>Hernandez, Renatto</dc:creator>
  <cp:lastModifiedBy>Mel Kutner</cp:lastModifiedBy>
  <cp:revision>24</cp:revision>
  <dcterms:created xsi:type="dcterms:W3CDTF">2006-08-16T00:00:00Z</dcterms:created>
  <dcterms:modified xsi:type="dcterms:W3CDTF">2013-10-31T14:05:57Z</dcterms:modified>
</cp:coreProperties>
</file>