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diagrams/data2.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0"/>
  </p:notesMasterIdLst>
  <p:sldIdLst>
    <p:sldId id="272" r:id="rId3"/>
    <p:sldId id="273" r:id="rId4"/>
    <p:sldId id="274" r:id="rId5"/>
    <p:sldId id="270" r:id="rId6"/>
    <p:sldId id="538" r:id="rId7"/>
    <p:sldId id="539" r:id="rId8"/>
    <p:sldId id="540" r:id="rId9"/>
    <p:sldId id="534" r:id="rId10"/>
    <p:sldId id="541" r:id="rId11"/>
    <p:sldId id="530" r:id="rId12"/>
    <p:sldId id="524" r:id="rId13"/>
    <p:sldId id="303" r:id="rId14"/>
    <p:sldId id="293" r:id="rId15"/>
    <p:sldId id="304" r:id="rId16"/>
    <p:sldId id="297" r:id="rId17"/>
    <p:sldId id="306" r:id="rId18"/>
    <p:sldId id="305" r:id="rId19"/>
    <p:sldId id="298" r:id="rId20"/>
    <p:sldId id="307" r:id="rId21"/>
    <p:sldId id="308" r:id="rId22"/>
    <p:sldId id="287" r:id="rId23"/>
    <p:sldId id="525" r:id="rId24"/>
    <p:sldId id="535" r:id="rId25"/>
    <p:sldId id="531" r:id="rId26"/>
    <p:sldId id="510" r:id="rId27"/>
    <p:sldId id="536" r:id="rId28"/>
    <p:sldId id="523" r:id="rId29"/>
    <p:sldId id="528" r:id="rId30"/>
    <p:sldId id="526" r:id="rId31"/>
    <p:sldId id="529" r:id="rId32"/>
    <p:sldId id="285" r:id="rId33"/>
    <p:sldId id="275" r:id="rId34"/>
    <p:sldId id="276" r:id="rId35"/>
    <p:sldId id="277" r:id="rId36"/>
    <p:sldId id="533" r:id="rId37"/>
    <p:sldId id="278" r:id="rId38"/>
    <p:sldId id="27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Louise Thompson Granfield" initials="ALTG" lastIdx="20" clrIdx="0">
    <p:extLst>
      <p:ext uri="{19B8F6BF-5375-455C-9EA6-DF929625EA0E}">
        <p15:presenceInfo xmlns:p15="http://schemas.microsoft.com/office/powerpoint/2012/main" userId="Anne Louise Thompson Granfie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27B4"/>
    <a:srgbClr val="78B832"/>
    <a:srgbClr val="008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46" autoAdjust="0"/>
    <p:restoredTop sz="38731" autoAdjust="0"/>
  </p:normalViewPr>
  <p:slideViewPr>
    <p:cSldViewPr snapToGrid="0">
      <p:cViewPr varScale="1">
        <p:scale>
          <a:sx n="25" d="100"/>
          <a:sy n="25" d="100"/>
        </p:scale>
        <p:origin x="1796" y="36"/>
      </p:cViewPr>
      <p:guideLst/>
    </p:cSldViewPr>
  </p:slideViewPr>
  <p:outlineViewPr>
    <p:cViewPr>
      <p:scale>
        <a:sx n="33" d="100"/>
        <a:sy n="33" d="100"/>
      </p:scale>
      <p:origin x="0" y="-11468"/>
    </p:cViewPr>
  </p:outlineViewPr>
  <p:notesTextViewPr>
    <p:cViewPr>
      <p:scale>
        <a:sx n="75" d="100"/>
        <a:sy n="75"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commentAuthors" Target="commentAuthors.xml"/></Relationships>
</file>

<file path=ppt/diagrams/_rels/data3.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4.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16C62-23F7-429A-8368-CDB4B10895A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21DABDC-107E-41C7-83F4-59EB6DB99F34}">
      <dgm:prSet/>
      <dgm:spPr/>
      <dgm:t>
        <a:bodyPr/>
        <a:lstStyle/>
        <a:p>
          <a:r>
            <a:rPr lang="en-US"/>
            <a:t>Recent SPP/APR Revisions Regarding Parent Engagement</a:t>
          </a:r>
        </a:p>
      </dgm:t>
    </dgm:pt>
    <dgm:pt modelId="{18345873-FBAF-4BC8-914E-81F98DE65083}" type="parTrans" cxnId="{7473F961-BDC9-47D9-838B-A9BD8455BBA6}">
      <dgm:prSet/>
      <dgm:spPr/>
      <dgm:t>
        <a:bodyPr/>
        <a:lstStyle/>
        <a:p>
          <a:endParaRPr lang="en-US"/>
        </a:p>
      </dgm:t>
    </dgm:pt>
    <dgm:pt modelId="{52173538-6634-4D18-8A71-0CD2B1E03BA1}" type="sibTrans" cxnId="{7473F961-BDC9-47D9-838B-A9BD8455BBA6}">
      <dgm:prSet/>
      <dgm:spPr/>
      <dgm:t>
        <a:bodyPr/>
        <a:lstStyle/>
        <a:p>
          <a:endParaRPr lang="en-US"/>
        </a:p>
      </dgm:t>
    </dgm:pt>
    <dgm:pt modelId="{EAED224D-9F4D-45D0-90F3-53F5305B1D8D}">
      <dgm:prSet/>
      <dgm:spPr/>
      <dgm:t>
        <a:bodyPr/>
        <a:lstStyle/>
        <a:p>
          <a:r>
            <a:rPr lang="en-US"/>
            <a:t>Strategies for Virtual Meetings</a:t>
          </a:r>
        </a:p>
      </dgm:t>
    </dgm:pt>
    <dgm:pt modelId="{BB54243A-79DD-45A6-AF62-28E402E0CB88}" type="parTrans" cxnId="{4FF1DE93-4BF4-4234-A62D-C5F77968C261}">
      <dgm:prSet/>
      <dgm:spPr/>
      <dgm:t>
        <a:bodyPr/>
        <a:lstStyle/>
        <a:p>
          <a:endParaRPr lang="en-US"/>
        </a:p>
      </dgm:t>
    </dgm:pt>
    <dgm:pt modelId="{4693CE60-E0F0-4550-82DC-E9E5E9D784CF}" type="sibTrans" cxnId="{4FF1DE93-4BF4-4234-A62D-C5F77968C261}">
      <dgm:prSet/>
      <dgm:spPr/>
      <dgm:t>
        <a:bodyPr/>
        <a:lstStyle/>
        <a:p>
          <a:endParaRPr lang="en-US"/>
        </a:p>
      </dgm:t>
    </dgm:pt>
    <dgm:pt modelId="{50BBDCBD-467A-4616-BE44-1DC5C9A1B287}">
      <dgm:prSet/>
      <dgm:spPr/>
      <dgm:t>
        <a:bodyPr/>
        <a:lstStyle/>
        <a:p>
          <a:r>
            <a:rPr lang="en-US" dirty="0"/>
            <a:t>Strategies for Discussions and Decision-making</a:t>
          </a:r>
        </a:p>
      </dgm:t>
    </dgm:pt>
    <dgm:pt modelId="{CEE984C4-C2C7-49C4-82B1-60BABBD8860F}" type="parTrans" cxnId="{F39D691C-FA91-459D-86F2-A762588E7987}">
      <dgm:prSet/>
      <dgm:spPr/>
      <dgm:t>
        <a:bodyPr/>
        <a:lstStyle/>
        <a:p>
          <a:endParaRPr lang="en-US"/>
        </a:p>
      </dgm:t>
    </dgm:pt>
    <dgm:pt modelId="{4E5363AD-307E-4DDF-9E45-09208DAA9E5F}" type="sibTrans" cxnId="{F39D691C-FA91-459D-86F2-A762588E7987}">
      <dgm:prSet/>
      <dgm:spPr/>
      <dgm:t>
        <a:bodyPr/>
        <a:lstStyle/>
        <a:p>
          <a:endParaRPr lang="en-US"/>
        </a:p>
      </dgm:t>
    </dgm:pt>
    <dgm:pt modelId="{DA9D3D7A-DA99-4F7F-95C5-19B413C8DEC5}">
      <dgm:prSet/>
      <dgm:spPr/>
      <dgm:t>
        <a:bodyPr/>
        <a:lstStyle/>
        <a:p>
          <a:r>
            <a:rPr lang="en-US"/>
            <a:t>Strategies for Engaging non-English Speakers</a:t>
          </a:r>
        </a:p>
      </dgm:t>
    </dgm:pt>
    <dgm:pt modelId="{95B247EB-0C29-4558-8B68-C4DBADA5DD27}" type="parTrans" cxnId="{3569AA25-2CA7-400F-B77E-AB0CF685C6A5}">
      <dgm:prSet/>
      <dgm:spPr/>
      <dgm:t>
        <a:bodyPr/>
        <a:lstStyle/>
        <a:p>
          <a:endParaRPr lang="en-US"/>
        </a:p>
      </dgm:t>
    </dgm:pt>
    <dgm:pt modelId="{732D817B-43F8-404A-975B-3FA45CAF8E47}" type="sibTrans" cxnId="{3569AA25-2CA7-400F-B77E-AB0CF685C6A5}">
      <dgm:prSet/>
      <dgm:spPr/>
      <dgm:t>
        <a:bodyPr/>
        <a:lstStyle/>
        <a:p>
          <a:endParaRPr lang="en-US"/>
        </a:p>
      </dgm:t>
    </dgm:pt>
    <dgm:pt modelId="{9BA0948A-661B-4B36-AB26-26889731B2FF}">
      <dgm:prSet/>
      <dgm:spPr/>
      <dgm:t>
        <a:bodyPr/>
        <a:lstStyle/>
        <a:p>
          <a:r>
            <a:rPr lang="en-US"/>
            <a:t>Resources for Stakeholder Engagement</a:t>
          </a:r>
        </a:p>
      </dgm:t>
    </dgm:pt>
    <dgm:pt modelId="{2042BA72-F525-4441-AED7-DF98073F3188}" type="parTrans" cxnId="{078F6955-5AC3-4957-9A99-A8204311A536}">
      <dgm:prSet/>
      <dgm:spPr/>
      <dgm:t>
        <a:bodyPr/>
        <a:lstStyle/>
        <a:p>
          <a:endParaRPr lang="en-US"/>
        </a:p>
      </dgm:t>
    </dgm:pt>
    <dgm:pt modelId="{59DE1311-5209-4630-B912-DB6FF80C58C8}" type="sibTrans" cxnId="{078F6955-5AC3-4957-9A99-A8204311A536}">
      <dgm:prSet/>
      <dgm:spPr/>
      <dgm:t>
        <a:bodyPr/>
        <a:lstStyle/>
        <a:p>
          <a:endParaRPr lang="en-US"/>
        </a:p>
      </dgm:t>
    </dgm:pt>
    <dgm:pt modelId="{AF145D1D-237A-4ABC-8031-BA3860FBAE84}" type="pres">
      <dgm:prSet presAssocID="{C0816C62-23F7-429A-8368-CDB4B10895A7}" presName="linear" presStyleCnt="0">
        <dgm:presLayoutVars>
          <dgm:animLvl val="lvl"/>
          <dgm:resizeHandles val="exact"/>
        </dgm:presLayoutVars>
      </dgm:prSet>
      <dgm:spPr/>
    </dgm:pt>
    <dgm:pt modelId="{C34FE5AC-8A65-4E95-9FAE-E76805DEA973}" type="pres">
      <dgm:prSet presAssocID="{821DABDC-107E-41C7-83F4-59EB6DB99F34}" presName="parentText" presStyleLbl="node1" presStyleIdx="0" presStyleCnt="5">
        <dgm:presLayoutVars>
          <dgm:chMax val="0"/>
          <dgm:bulletEnabled val="1"/>
        </dgm:presLayoutVars>
      </dgm:prSet>
      <dgm:spPr/>
    </dgm:pt>
    <dgm:pt modelId="{5465F01B-F83D-4A08-A91C-15E31237D3C2}" type="pres">
      <dgm:prSet presAssocID="{52173538-6634-4D18-8A71-0CD2B1E03BA1}" presName="spacer" presStyleCnt="0"/>
      <dgm:spPr/>
    </dgm:pt>
    <dgm:pt modelId="{394E55F6-33CD-4511-88DF-22BBEF1DFD39}" type="pres">
      <dgm:prSet presAssocID="{EAED224D-9F4D-45D0-90F3-53F5305B1D8D}" presName="parentText" presStyleLbl="node1" presStyleIdx="1" presStyleCnt="5">
        <dgm:presLayoutVars>
          <dgm:chMax val="0"/>
          <dgm:bulletEnabled val="1"/>
        </dgm:presLayoutVars>
      </dgm:prSet>
      <dgm:spPr/>
    </dgm:pt>
    <dgm:pt modelId="{EF8AAA94-73E2-4F62-B6E9-C701B67E19C6}" type="pres">
      <dgm:prSet presAssocID="{4693CE60-E0F0-4550-82DC-E9E5E9D784CF}" presName="spacer" presStyleCnt="0"/>
      <dgm:spPr/>
    </dgm:pt>
    <dgm:pt modelId="{9D160F87-8C35-4A67-941D-3B322C0F75C7}" type="pres">
      <dgm:prSet presAssocID="{50BBDCBD-467A-4616-BE44-1DC5C9A1B287}" presName="parentText" presStyleLbl="node1" presStyleIdx="2" presStyleCnt="5">
        <dgm:presLayoutVars>
          <dgm:chMax val="0"/>
          <dgm:bulletEnabled val="1"/>
        </dgm:presLayoutVars>
      </dgm:prSet>
      <dgm:spPr/>
    </dgm:pt>
    <dgm:pt modelId="{B784B313-B3F7-478D-AA1D-BECE9B431571}" type="pres">
      <dgm:prSet presAssocID="{4E5363AD-307E-4DDF-9E45-09208DAA9E5F}" presName="spacer" presStyleCnt="0"/>
      <dgm:spPr/>
    </dgm:pt>
    <dgm:pt modelId="{061523DD-D3A0-47AF-9C9C-9B8EF805916F}" type="pres">
      <dgm:prSet presAssocID="{DA9D3D7A-DA99-4F7F-95C5-19B413C8DEC5}" presName="parentText" presStyleLbl="node1" presStyleIdx="3" presStyleCnt="5">
        <dgm:presLayoutVars>
          <dgm:chMax val="0"/>
          <dgm:bulletEnabled val="1"/>
        </dgm:presLayoutVars>
      </dgm:prSet>
      <dgm:spPr/>
    </dgm:pt>
    <dgm:pt modelId="{B8BABEC1-AA56-49F3-BC19-7570766E37EB}" type="pres">
      <dgm:prSet presAssocID="{732D817B-43F8-404A-975B-3FA45CAF8E47}" presName="spacer" presStyleCnt="0"/>
      <dgm:spPr/>
    </dgm:pt>
    <dgm:pt modelId="{79541796-B2E3-4E19-87CE-7CF581102434}" type="pres">
      <dgm:prSet presAssocID="{9BA0948A-661B-4B36-AB26-26889731B2FF}" presName="parentText" presStyleLbl="node1" presStyleIdx="4" presStyleCnt="5">
        <dgm:presLayoutVars>
          <dgm:chMax val="0"/>
          <dgm:bulletEnabled val="1"/>
        </dgm:presLayoutVars>
      </dgm:prSet>
      <dgm:spPr/>
    </dgm:pt>
  </dgm:ptLst>
  <dgm:cxnLst>
    <dgm:cxn modelId="{F2846010-71D2-4A38-8940-AA9932FD1211}" type="presOf" srcId="{C0816C62-23F7-429A-8368-CDB4B10895A7}" destId="{AF145D1D-237A-4ABC-8031-BA3860FBAE84}" srcOrd="0" destOrd="0" presId="urn:microsoft.com/office/officeart/2005/8/layout/vList2"/>
    <dgm:cxn modelId="{99440A1C-E06E-496C-95A8-1927E2D4053A}" type="presOf" srcId="{EAED224D-9F4D-45D0-90F3-53F5305B1D8D}" destId="{394E55F6-33CD-4511-88DF-22BBEF1DFD39}" srcOrd="0" destOrd="0" presId="urn:microsoft.com/office/officeart/2005/8/layout/vList2"/>
    <dgm:cxn modelId="{F39D691C-FA91-459D-86F2-A762588E7987}" srcId="{C0816C62-23F7-429A-8368-CDB4B10895A7}" destId="{50BBDCBD-467A-4616-BE44-1DC5C9A1B287}" srcOrd="2" destOrd="0" parTransId="{CEE984C4-C2C7-49C4-82B1-60BABBD8860F}" sibTransId="{4E5363AD-307E-4DDF-9E45-09208DAA9E5F}"/>
    <dgm:cxn modelId="{3569AA25-2CA7-400F-B77E-AB0CF685C6A5}" srcId="{C0816C62-23F7-429A-8368-CDB4B10895A7}" destId="{DA9D3D7A-DA99-4F7F-95C5-19B413C8DEC5}" srcOrd="3" destOrd="0" parTransId="{95B247EB-0C29-4558-8B68-C4DBADA5DD27}" sibTransId="{732D817B-43F8-404A-975B-3FA45CAF8E47}"/>
    <dgm:cxn modelId="{EB3BEB41-3091-4A98-BF38-2C4EDC3274F6}" type="presOf" srcId="{50BBDCBD-467A-4616-BE44-1DC5C9A1B287}" destId="{9D160F87-8C35-4A67-941D-3B322C0F75C7}" srcOrd="0" destOrd="0" presId="urn:microsoft.com/office/officeart/2005/8/layout/vList2"/>
    <dgm:cxn modelId="{7473F961-BDC9-47D9-838B-A9BD8455BBA6}" srcId="{C0816C62-23F7-429A-8368-CDB4B10895A7}" destId="{821DABDC-107E-41C7-83F4-59EB6DB99F34}" srcOrd="0" destOrd="0" parTransId="{18345873-FBAF-4BC8-914E-81F98DE65083}" sibTransId="{52173538-6634-4D18-8A71-0CD2B1E03BA1}"/>
    <dgm:cxn modelId="{69CF8649-6EFE-4E04-8672-4DBAF4FAE4DD}" type="presOf" srcId="{DA9D3D7A-DA99-4F7F-95C5-19B413C8DEC5}" destId="{061523DD-D3A0-47AF-9C9C-9B8EF805916F}" srcOrd="0" destOrd="0" presId="urn:microsoft.com/office/officeart/2005/8/layout/vList2"/>
    <dgm:cxn modelId="{078F6955-5AC3-4957-9A99-A8204311A536}" srcId="{C0816C62-23F7-429A-8368-CDB4B10895A7}" destId="{9BA0948A-661B-4B36-AB26-26889731B2FF}" srcOrd="4" destOrd="0" parTransId="{2042BA72-F525-4441-AED7-DF98073F3188}" sibTransId="{59DE1311-5209-4630-B912-DB6FF80C58C8}"/>
    <dgm:cxn modelId="{14B65790-9F8E-4972-AAA3-BBF3CFA51BAA}" type="presOf" srcId="{9BA0948A-661B-4B36-AB26-26889731B2FF}" destId="{79541796-B2E3-4E19-87CE-7CF581102434}" srcOrd="0" destOrd="0" presId="urn:microsoft.com/office/officeart/2005/8/layout/vList2"/>
    <dgm:cxn modelId="{4FF1DE93-4BF4-4234-A62D-C5F77968C261}" srcId="{C0816C62-23F7-429A-8368-CDB4B10895A7}" destId="{EAED224D-9F4D-45D0-90F3-53F5305B1D8D}" srcOrd="1" destOrd="0" parTransId="{BB54243A-79DD-45A6-AF62-28E402E0CB88}" sibTransId="{4693CE60-E0F0-4550-82DC-E9E5E9D784CF}"/>
    <dgm:cxn modelId="{0EA50BD0-6902-4F13-9FC3-4F6BEE6692B6}" type="presOf" srcId="{821DABDC-107E-41C7-83F4-59EB6DB99F34}" destId="{C34FE5AC-8A65-4E95-9FAE-E76805DEA973}" srcOrd="0" destOrd="0" presId="urn:microsoft.com/office/officeart/2005/8/layout/vList2"/>
    <dgm:cxn modelId="{995716F2-E8D8-40D9-904A-17204BEAA54C}" type="presParOf" srcId="{AF145D1D-237A-4ABC-8031-BA3860FBAE84}" destId="{C34FE5AC-8A65-4E95-9FAE-E76805DEA973}" srcOrd="0" destOrd="0" presId="urn:microsoft.com/office/officeart/2005/8/layout/vList2"/>
    <dgm:cxn modelId="{8798A2EB-3D2C-4BF4-BD52-D202DBBFF25F}" type="presParOf" srcId="{AF145D1D-237A-4ABC-8031-BA3860FBAE84}" destId="{5465F01B-F83D-4A08-A91C-15E31237D3C2}" srcOrd="1" destOrd="0" presId="urn:microsoft.com/office/officeart/2005/8/layout/vList2"/>
    <dgm:cxn modelId="{BBC9469D-9F8D-4203-BF75-873AF89AEE77}" type="presParOf" srcId="{AF145D1D-237A-4ABC-8031-BA3860FBAE84}" destId="{394E55F6-33CD-4511-88DF-22BBEF1DFD39}" srcOrd="2" destOrd="0" presId="urn:microsoft.com/office/officeart/2005/8/layout/vList2"/>
    <dgm:cxn modelId="{A7C34ED8-A0AF-46A1-ACC5-CE1411E27C08}" type="presParOf" srcId="{AF145D1D-237A-4ABC-8031-BA3860FBAE84}" destId="{EF8AAA94-73E2-4F62-B6E9-C701B67E19C6}" srcOrd="3" destOrd="0" presId="urn:microsoft.com/office/officeart/2005/8/layout/vList2"/>
    <dgm:cxn modelId="{9DAE9B86-78AE-4C7C-B155-23D98ACDF9E1}" type="presParOf" srcId="{AF145D1D-237A-4ABC-8031-BA3860FBAE84}" destId="{9D160F87-8C35-4A67-941D-3B322C0F75C7}" srcOrd="4" destOrd="0" presId="urn:microsoft.com/office/officeart/2005/8/layout/vList2"/>
    <dgm:cxn modelId="{F6EC9140-74F3-4678-82EC-02F919AA31AA}" type="presParOf" srcId="{AF145D1D-237A-4ABC-8031-BA3860FBAE84}" destId="{B784B313-B3F7-478D-AA1D-BECE9B431571}" srcOrd="5" destOrd="0" presId="urn:microsoft.com/office/officeart/2005/8/layout/vList2"/>
    <dgm:cxn modelId="{6BD12D65-B08A-4200-AC9B-EE31609AC240}" type="presParOf" srcId="{AF145D1D-237A-4ABC-8031-BA3860FBAE84}" destId="{061523DD-D3A0-47AF-9C9C-9B8EF805916F}" srcOrd="6" destOrd="0" presId="urn:microsoft.com/office/officeart/2005/8/layout/vList2"/>
    <dgm:cxn modelId="{DD62A7E1-8193-48AF-B8A6-C261B93AD232}" type="presParOf" srcId="{AF145D1D-237A-4ABC-8031-BA3860FBAE84}" destId="{B8BABEC1-AA56-49F3-BC19-7570766E37EB}" srcOrd="7" destOrd="0" presId="urn:microsoft.com/office/officeart/2005/8/layout/vList2"/>
    <dgm:cxn modelId="{EE78E941-4E35-4612-B20F-40F94D3F68A3}" type="presParOf" srcId="{AF145D1D-237A-4ABC-8031-BA3860FBAE84}" destId="{79541796-B2E3-4E19-87CE-7CF58110243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6EF565-6132-4DE9-89B4-B3A8CDA395F0}"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FDF67750-864C-4A2C-96C5-996A6430F8D9}">
      <dgm:prSet/>
      <dgm:spPr/>
      <dgm:t>
        <a:bodyPr/>
        <a:lstStyle/>
        <a:p>
          <a:r>
            <a:rPr lang="en-US" dirty="0"/>
            <a:t>IDEA Expectations- formats, functions &amp; representation</a:t>
          </a:r>
        </a:p>
      </dgm:t>
    </dgm:pt>
    <dgm:pt modelId="{C03A80EF-98D9-4D8A-B41A-6B2B02E3B66F}" type="parTrans" cxnId="{490A8090-DDC9-4DBB-833B-442927BD9CC9}">
      <dgm:prSet/>
      <dgm:spPr/>
      <dgm:t>
        <a:bodyPr/>
        <a:lstStyle/>
        <a:p>
          <a:endParaRPr lang="en-US"/>
        </a:p>
      </dgm:t>
    </dgm:pt>
    <dgm:pt modelId="{A53DAC7B-B46F-4217-8B97-08822146924E}" type="sibTrans" cxnId="{490A8090-DDC9-4DBB-833B-442927BD9CC9}">
      <dgm:prSet/>
      <dgm:spPr/>
      <dgm:t>
        <a:bodyPr/>
        <a:lstStyle/>
        <a:p>
          <a:endParaRPr lang="en-US"/>
        </a:p>
      </dgm:t>
    </dgm:pt>
    <dgm:pt modelId="{C30C6D69-DE48-46A5-BFA4-3BA7E53E7E96}">
      <dgm:prSet/>
      <dgm:spPr/>
      <dgm:t>
        <a:bodyPr/>
        <a:lstStyle/>
        <a:p>
          <a:r>
            <a:rPr lang="en-US"/>
            <a:t>Role of State Interagency Coordinating Councils and State Advisory Panels</a:t>
          </a:r>
        </a:p>
      </dgm:t>
    </dgm:pt>
    <dgm:pt modelId="{1304D543-41A1-4192-A3CF-0D00DB2F5996}" type="parTrans" cxnId="{C92947D7-E575-40FB-9B4E-FEDE6C4746D3}">
      <dgm:prSet/>
      <dgm:spPr/>
      <dgm:t>
        <a:bodyPr/>
        <a:lstStyle/>
        <a:p>
          <a:endParaRPr lang="en-US"/>
        </a:p>
      </dgm:t>
    </dgm:pt>
    <dgm:pt modelId="{E46DBBAF-9D6B-4B9B-BE6D-01D9B8668285}" type="sibTrans" cxnId="{C92947D7-E575-40FB-9B4E-FEDE6C4746D3}">
      <dgm:prSet/>
      <dgm:spPr/>
      <dgm:t>
        <a:bodyPr/>
        <a:lstStyle/>
        <a:p>
          <a:endParaRPr lang="en-US"/>
        </a:p>
      </dgm:t>
    </dgm:pt>
    <dgm:pt modelId="{58B640CF-5FAE-46CC-9203-8BBD2AA019ED}">
      <dgm:prSet/>
      <dgm:spPr/>
      <dgm:t>
        <a:bodyPr/>
        <a:lstStyle/>
        <a:p>
          <a:r>
            <a:rPr lang="en-US"/>
            <a:t>Parent emphasis throughout IDEA</a:t>
          </a:r>
        </a:p>
      </dgm:t>
    </dgm:pt>
    <dgm:pt modelId="{B2FAAE6E-5CD4-4913-BC61-91EC4CA55A46}" type="parTrans" cxnId="{0E2628C3-22E2-4121-BE83-9E113778C71D}">
      <dgm:prSet/>
      <dgm:spPr/>
      <dgm:t>
        <a:bodyPr/>
        <a:lstStyle/>
        <a:p>
          <a:endParaRPr lang="en-US"/>
        </a:p>
      </dgm:t>
    </dgm:pt>
    <dgm:pt modelId="{36897B6D-8A63-4B2B-A880-7A3C56D34B04}" type="sibTrans" cxnId="{0E2628C3-22E2-4121-BE83-9E113778C71D}">
      <dgm:prSet/>
      <dgm:spPr/>
      <dgm:t>
        <a:bodyPr/>
        <a:lstStyle/>
        <a:p>
          <a:endParaRPr lang="en-US"/>
        </a:p>
      </dgm:t>
    </dgm:pt>
    <dgm:pt modelId="{3E3D13CA-3C4D-4E58-A6B5-249392360808}" type="pres">
      <dgm:prSet presAssocID="{0A6EF565-6132-4DE9-89B4-B3A8CDA395F0}" presName="hierChild1" presStyleCnt="0">
        <dgm:presLayoutVars>
          <dgm:chPref val="1"/>
          <dgm:dir/>
          <dgm:animOne val="branch"/>
          <dgm:animLvl val="lvl"/>
          <dgm:resizeHandles/>
        </dgm:presLayoutVars>
      </dgm:prSet>
      <dgm:spPr/>
    </dgm:pt>
    <dgm:pt modelId="{E4F022E5-A8E7-4DA3-A851-B0960967301E}" type="pres">
      <dgm:prSet presAssocID="{FDF67750-864C-4A2C-96C5-996A6430F8D9}" presName="hierRoot1" presStyleCnt="0"/>
      <dgm:spPr/>
    </dgm:pt>
    <dgm:pt modelId="{4D4D07D2-F341-4D69-8269-B91167D8E1FA}" type="pres">
      <dgm:prSet presAssocID="{FDF67750-864C-4A2C-96C5-996A6430F8D9}" presName="composite" presStyleCnt="0"/>
      <dgm:spPr/>
    </dgm:pt>
    <dgm:pt modelId="{CD0E05CC-40A1-41D3-B553-030169BA3DC1}" type="pres">
      <dgm:prSet presAssocID="{FDF67750-864C-4A2C-96C5-996A6430F8D9}" presName="background" presStyleLbl="node0" presStyleIdx="0" presStyleCnt="3"/>
      <dgm:spPr/>
    </dgm:pt>
    <dgm:pt modelId="{C794E7B6-7FBF-40BB-BB4B-19EDCE11DFED}" type="pres">
      <dgm:prSet presAssocID="{FDF67750-864C-4A2C-96C5-996A6430F8D9}" presName="text" presStyleLbl="fgAcc0" presStyleIdx="0" presStyleCnt="3" custScaleX="120556" custScaleY="149876">
        <dgm:presLayoutVars>
          <dgm:chPref val="3"/>
        </dgm:presLayoutVars>
      </dgm:prSet>
      <dgm:spPr/>
    </dgm:pt>
    <dgm:pt modelId="{A7F5303D-CFD8-4679-9499-415D92EC2457}" type="pres">
      <dgm:prSet presAssocID="{FDF67750-864C-4A2C-96C5-996A6430F8D9}" presName="hierChild2" presStyleCnt="0"/>
      <dgm:spPr/>
    </dgm:pt>
    <dgm:pt modelId="{539A49DC-4AF5-441A-812F-3F3F9A467501}" type="pres">
      <dgm:prSet presAssocID="{C30C6D69-DE48-46A5-BFA4-3BA7E53E7E96}" presName="hierRoot1" presStyleCnt="0"/>
      <dgm:spPr/>
    </dgm:pt>
    <dgm:pt modelId="{3043EC8D-8BE1-4524-83AC-A6F3064FBA7E}" type="pres">
      <dgm:prSet presAssocID="{C30C6D69-DE48-46A5-BFA4-3BA7E53E7E96}" presName="composite" presStyleCnt="0"/>
      <dgm:spPr/>
    </dgm:pt>
    <dgm:pt modelId="{3050180A-1F43-46C3-97B0-7358A508ACDD}" type="pres">
      <dgm:prSet presAssocID="{C30C6D69-DE48-46A5-BFA4-3BA7E53E7E96}" presName="background" presStyleLbl="node0" presStyleIdx="1" presStyleCnt="3"/>
      <dgm:spPr/>
    </dgm:pt>
    <dgm:pt modelId="{F3135597-EE36-4EB7-BAAF-6CADC791744B}" type="pres">
      <dgm:prSet presAssocID="{C30C6D69-DE48-46A5-BFA4-3BA7E53E7E96}" presName="text" presStyleLbl="fgAcc0" presStyleIdx="1" presStyleCnt="3" custScaleX="119213" custScaleY="149690">
        <dgm:presLayoutVars>
          <dgm:chPref val="3"/>
        </dgm:presLayoutVars>
      </dgm:prSet>
      <dgm:spPr/>
    </dgm:pt>
    <dgm:pt modelId="{F42D3512-5451-4316-96FA-40402A600455}" type="pres">
      <dgm:prSet presAssocID="{C30C6D69-DE48-46A5-BFA4-3BA7E53E7E96}" presName="hierChild2" presStyleCnt="0"/>
      <dgm:spPr/>
    </dgm:pt>
    <dgm:pt modelId="{8977A65B-178D-4728-8FCA-761DA47B7FA7}" type="pres">
      <dgm:prSet presAssocID="{58B640CF-5FAE-46CC-9203-8BBD2AA019ED}" presName="hierRoot1" presStyleCnt="0"/>
      <dgm:spPr/>
    </dgm:pt>
    <dgm:pt modelId="{A0847F41-64C5-40D8-8B71-7145D81C7432}" type="pres">
      <dgm:prSet presAssocID="{58B640CF-5FAE-46CC-9203-8BBD2AA019ED}" presName="composite" presStyleCnt="0"/>
      <dgm:spPr/>
    </dgm:pt>
    <dgm:pt modelId="{BEE9B440-7EFE-4B01-A59C-9915D0D42E6A}" type="pres">
      <dgm:prSet presAssocID="{58B640CF-5FAE-46CC-9203-8BBD2AA019ED}" presName="background" presStyleLbl="node0" presStyleIdx="2" presStyleCnt="3"/>
      <dgm:spPr/>
    </dgm:pt>
    <dgm:pt modelId="{6D9C849D-7872-4841-86ED-317BBEBB743C}" type="pres">
      <dgm:prSet presAssocID="{58B640CF-5FAE-46CC-9203-8BBD2AA019ED}" presName="text" presStyleLbl="fgAcc0" presStyleIdx="2" presStyleCnt="3" custScaleX="102408" custScaleY="142784">
        <dgm:presLayoutVars>
          <dgm:chPref val="3"/>
        </dgm:presLayoutVars>
      </dgm:prSet>
      <dgm:spPr/>
    </dgm:pt>
    <dgm:pt modelId="{1F513520-F21F-42D6-B302-CF50F0B7E1E6}" type="pres">
      <dgm:prSet presAssocID="{58B640CF-5FAE-46CC-9203-8BBD2AA019ED}" presName="hierChild2" presStyleCnt="0"/>
      <dgm:spPr/>
    </dgm:pt>
  </dgm:ptLst>
  <dgm:cxnLst>
    <dgm:cxn modelId="{C77ED631-E9DA-4888-8313-C60ED80627DE}" type="presOf" srcId="{C30C6D69-DE48-46A5-BFA4-3BA7E53E7E96}" destId="{F3135597-EE36-4EB7-BAAF-6CADC791744B}" srcOrd="0" destOrd="0" presId="urn:microsoft.com/office/officeart/2005/8/layout/hierarchy1"/>
    <dgm:cxn modelId="{AB5F8D74-4246-4286-9BC6-78BE49010FD9}" type="presOf" srcId="{0A6EF565-6132-4DE9-89B4-B3A8CDA395F0}" destId="{3E3D13CA-3C4D-4E58-A6B5-249392360808}" srcOrd="0" destOrd="0" presId="urn:microsoft.com/office/officeart/2005/8/layout/hierarchy1"/>
    <dgm:cxn modelId="{490A8090-DDC9-4DBB-833B-442927BD9CC9}" srcId="{0A6EF565-6132-4DE9-89B4-B3A8CDA395F0}" destId="{FDF67750-864C-4A2C-96C5-996A6430F8D9}" srcOrd="0" destOrd="0" parTransId="{C03A80EF-98D9-4D8A-B41A-6B2B02E3B66F}" sibTransId="{A53DAC7B-B46F-4217-8B97-08822146924E}"/>
    <dgm:cxn modelId="{0E2628C3-22E2-4121-BE83-9E113778C71D}" srcId="{0A6EF565-6132-4DE9-89B4-B3A8CDA395F0}" destId="{58B640CF-5FAE-46CC-9203-8BBD2AA019ED}" srcOrd="2" destOrd="0" parTransId="{B2FAAE6E-5CD4-4913-BC61-91EC4CA55A46}" sibTransId="{36897B6D-8A63-4B2B-A880-7A3C56D34B04}"/>
    <dgm:cxn modelId="{C92947D7-E575-40FB-9B4E-FEDE6C4746D3}" srcId="{0A6EF565-6132-4DE9-89B4-B3A8CDA395F0}" destId="{C30C6D69-DE48-46A5-BFA4-3BA7E53E7E96}" srcOrd="1" destOrd="0" parTransId="{1304D543-41A1-4192-A3CF-0D00DB2F5996}" sibTransId="{E46DBBAF-9D6B-4B9B-BE6D-01D9B8668285}"/>
    <dgm:cxn modelId="{DCD146EB-5B2B-4F8D-89D7-72E16EE316CF}" type="presOf" srcId="{58B640CF-5FAE-46CC-9203-8BBD2AA019ED}" destId="{6D9C849D-7872-4841-86ED-317BBEBB743C}" srcOrd="0" destOrd="0" presId="urn:microsoft.com/office/officeart/2005/8/layout/hierarchy1"/>
    <dgm:cxn modelId="{6ADA27F5-D099-4A16-99CC-0C0F9D16C16F}" type="presOf" srcId="{FDF67750-864C-4A2C-96C5-996A6430F8D9}" destId="{C794E7B6-7FBF-40BB-BB4B-19EDCE11DFED}" srcOrd="0" destOrd="0" presId="urn:microsoft.com/office/officeart/2005/8/layout/hierarchy1"/>
    <dgm:cxn modelId="{8A610476-386D-4C99-9B35-060BA7D89697}" type="presParOf" srcId="{3E3D13CA-3C4D-4E58-A6B5-249392360808}" destId="{E4F022E5-A8E7-4DA3-A851-B0960967301E}" srcOrd="0" destOrd="0" presId="urn:microsoft.com/office/officeart/2005/8/layout/hierarchy1"/>
    <dgm:cxn modelId="{B22F9F8E-4053-4C23-A962-74F52A790CCB}" type="presParOf" srcId="{E4F022E5-A8E7-4DA3-A851-B0960967301E}" destId="{4D4D07D2-F341-4D69-8269-B91167D8E1FA}" srcOrd="0" destOrd="0" presId="urn:microsoft.com/office/officeart/2005/8/layout/hierarchy1"/>
    <dgm:cxn modelId="{63E3BEBA-1364-4359-99C6-B5E00DC54BEE}" type="presParOf" srcId="{4D4D07D2-F341-4D69-8269-B91167D8E1FA}" destId="{CD0E05CC-40A1-41D3-B553-030169BA3DC1}" srcOrd="0" destOrd="0" presId="urn:microsoft.com/office/officeart/2005/8/layout/hierarchy1"/>
    <dgm:cxn modelId="{DD5F0506-6FFB-477C-9196-E77F6FADAF3A}" type="presParOf" srcId="{4D4D07D2-F341-4D69-8269-B91167D8E1FA}" destId="{C794E7B6-7FBF-40BB-BB4B-19EDCE11DFED}" srcOrd="1" destOrd="0" presId="urn:microsoft.com/office/officeart/2005/8/layout/hierarchy1"/>
    <dgm:cxn modelId="{DE3D543C-7A99-4EAD-9589-0B71DEE4E734}" type="presParOf" srcId="{E4F022E5-A8E7-4DA3-A851-B0960967301E}" destId="{A7F5303D-CFD8-4679-9499-415D92EC2457}" srcOrd="1" destOrd="0" presId="urn:microsoft.com/office/officeart/2005/8/layout/hierarchy1"/>
    <dgm:cxn modelId="{DEF78BBE-4CE7-4571-A003-7CAFBDC82F82}" type="presParOf" srcId="{3E3D13CA-3C4D-4E58-A6B5-249392360808}" destId="{539A49DC-4AF5-441A-812F-3F3F9A467501}" srcOrd="1" destOrd="0" presId="urn:microsoft.com/office/officeart/2005/8/layout/hierarchy1"/>
    <dgm:cxn modelId="{41075E44-CD3B-4103-BFB8-666D91D031DC}" type="presParOf" srcId="{539A49DC-4AF5-441A-812F-3F3F9A467501}" destId="{3043EC8D-8BE1-4524-83AC-A6F3064FBA7E}" srcOrd="0" destOrd="0" presId="urn:microsoft.com/office/officeart/2005/8/layout/hierarchy1"/>
    <dgm:cxn modelId="{EAF0CDB2-D6C5-49EF-B15B-67F229B1E3A6}" type="presParOf" srcId="{3043EC8D-8BE1-4524-83AC-A6F3064FBA7E}" destId="{3050180A-1F43-46C3-97B0-7358A508ACDD}" srcOrd="0" destOrd="0" presId="urn:microsoft.com/office/officeart/2005/8/layout/hierarchy1"/>
    <dgm:cxn modelId="{89A2FA42-4DCF-424E-A697-E395C9424A6D}" type="presParOf" srcId="{3043EC8D-8BE1-4524-83AC-A6F3064FBA7E}" destId="{F3135597-EE36-4EB7-BAAF-6CADC791744B}" srcOrd="1" destOrd="0" presId="urn:microsoft.com/office/officeart/2005/8/layout/hierarchy1"/>
    <dgm:cxn modelId="{02690D80-4D36-4C73-857E-5E7881C0E4E8}" type="presParOf" srcId="{539A49DC-4AF5-441A-812F-3F3F9A467501}" destId="{F42D3512-5451-4316-96FA-40402A600455}" srcOrd="1" destOrd="0" presId="urn:microsoft.com/office/officeart/2005/8/layout/hierarchy1"/>
    <dgm:cxn modelId="{A3F0ADCF-A7B2-4A8B-9964-63B8E1541E42}" type="presParOf" srcId="{3E3D13CA-3C4D-4E58-A6B5-249392360808}" destId="{8977A65B-178D-4728-8FCA-761DA47B7FA7}" srcOrd="2" destOrd="0" presId="urn:microsoft.com/office/officeart/2005/8/layout/hierarchy1"/>
    <dgm:cxn modelId="{4814741E-2D5E-4037-A54F-B95463ED360B}" type="presParOf" srcId="{8977A65B-178D-4728-8FCA-761DA47B7FA7}" destId="{A0847F41-64C5-40D8-8B71-7145D81C7432}" srcOrd="0" destOrd="0" presId="urn:microsoft.com/office/officeart/2005/8/layout/hierarchy1"/>
    <dgm:cxn modelId="{03C35B02-DF1D-4624-ABC1-F6E66CA92E34}" type="presParOf" srcId="{A0847F41-64C5-40D8-8B71-7145D81C7432}" destId="{BEE9B440-7EFE-4B01-A59C-9915D0D42E6A}" srcOrd="0" destOrd="0" presId="urn:microsoft.com/office/officeart/2005/8/layout/hierarchy1"/>
    <dgm:cxn modelId="{C93E7809-FC87-4637-8DCA-7B7F01881856}" type="presParOf" srcId="{A0847F41-64C5-40D8-8B71-7145D81C7432}" destId="{6D9C849D-7872-4841-86ED-317BBEBB743C}" srcOrd="1" destOrd="0" presId="urn:microsoft.com/office/officeart/2005/8/layout/hierarchy1"/>
    <dgm:cxn modelId="{62E00913-D28E-44A0-96FA-DCE80611AC13}" type="presParOf" srcId="{8977A65B-178D-4728-8FCA-761DA47B7FA7}" destId="{1F513520-F21F-42D6-B302-CF50F0B7E1E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2DA9EB-4D0E-4FF3-B410-B3E88A202A5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3A5088E-8F26-4175-A3E0-B01DDE51454D}">
      <dgm:prSet/>
      <dgm:spPr/>
      <dgm:t>
        <a:bodyPr/>
        <a:lstStyle/>
        <a:p>
          <a:r>
            <a:rPr lang="en-US"/>
            <a:t>Participating in Virtual Stakeholder Meetings</a:t>
          </a:r>
        </a:p>
      </dgm:t>
    </dgm:pt>
    <dgm:pt modelId="{73AA28A1-B23D-4CC6-86F9-84C2F9724CCA}" type="parTrans" cxnId="{916E603A-D997-4606-8961-3E2976481434}">
      <dgm:prSet/>
      <dgm:spPr/>
      <dgm:t>
        <a:bodyPr/>
        <a:lstStyle/>
        <a:p>
          <a:endParaRPr lang="en-US"/>
        </a:p>
      </dgm:t>
    </dgm:pt>
    <dgm:pt modelId="{25765804-C507-4C60-A6D5-746609224B61}" type="sibTrans" cxnId="{916E603A-D997-4606-8961-3E2976481434}">
      <dgm:prSet/>
      <dgm:spPr/>
      <dgm:t>
        <a:bodyPr/>
        <a:lstStyle/>
        <a:p>
          <a:endParaRPr lang="en-US"/>
        </a:p>
      </dgm:t>
    </dgm:pt>
    <dgm:pt modelId="{7F2D6247-EEDD-40F0-99E8-1078DE580F0C}">
      <dgm:prSet/>
      <dgm:spPr/>
      <dgm:t>
        <a:bodyPr/>
        <a:lstStyle/>
        <a:p>
          <a:r>
            <a:rPr lang="en-US"/>
            <a:t>Participant Checklist for Virtual Meetings</a:t>
          </a:r>
        </a:p>
      </dgm:t>
    </dgm:pt>
    <dgm:pt modelId="{6E1A40C8-92F8-420F-9C02-9481633C06A0}" type="parTrans" cxnId="{DDCB64C5-9F9A-4F3A-AA81-45A870CBB4DC}">
      <dgm:prSet/>
      <dgm:spPr/>
      <dgm:t>
        <a:bodyPr/>
        <a:lstStyle/>
        <a:p>
          <a:endParaRPr lang="en-US"/>
        </a:p>
      </dgm:t>
    </dgm:pt>
    <dgm:pt modelId="{6C5E24D4-D041-4366-A259-4E3268EB2B53}" type="sibTrans" cxnId="{DDCB64C5-9F9A-4F3A-AA81-45A870CBB4DC}">
      <dgm:prSet/>
      <dgm:spPr/>
      <dgm:t>
        <a:bodyPr/>
        <a:lstStyle/>
        <a:p>
          <a:endParaRPr lang="en-US"/>
        </a:p>
      </dgm:t>
    </dgm:pt>
    <dgm:pt modelId="{6E82E60B-55F2-4F3F-BFF9-95C744006F5E}">
      <dgm:prSet/>
      <dgm:spPr/>
      <dgm:t>
        <a:bodyPr/>
        <a:lstStyle/>
        <a:p>
          <a:r>
            <a:rPr lang="en-US"/>
            <a:t>Planning for Effective Facilitation of Virtual Meetings</a:t>
          </a:r>
        </a:p>
      </dgm:t>
    </dgm:pt>
    <dgm:pt modelId="{09BA5105-1BE0-47E1-9238-EAF57BCFA30A}" type="parTrans" cxnId="{81CACA47-089B-4C11-BCD9-80016A5810D5}">
      <dgm:prSet/>
      <dgm:spPr/>
      <dgm:t>
        <a:bodyPr/>
        <a:lstStyle/>
        <a:p>
          <a:endParaRPr lang="en-US"/>
        </a:p>
      </dgm:t>
    </dgm:pt>
    <dgm:pt modelId="{FCE6688C-61FD-4B9D-8A7A-6873CF87B3B7}" type="sibTrans" cxnId="{81CACA47-089B-4C11-BCD9-80016A5810D5}">
      <dgm:prSet/>
      <dgm:spPr/>
      <dgm:t>
        <a:bodyPr/>
        <a:lstStyle/>
        <a:p>
          <a:endParaRPr lang="en-US"/>
        </a:p>
      </dgm:t>
    </dgm:pt>
    <dgm:pt modelId="{9FCADBD0-D0E3-4B85-BEBD-E5D1C99CFFA9}">
      <dgm:prSet/>
      <dgm:spPr/>
      <dgm:t>
        <a:bodyPr/>
        <a:lstStyle/>
        <a:p>
          <a:r>
            <a:rPr lang="en-US"/>
            <a:t>Planning to Support Participant Access and Engagement for Virtual Meetings</a:t>
          </a:r>
        </a:p>
      </dgm:t>
    </dgm:pt>
    <dgm:pt modelId="{53827F7B-F51A-433C-95AD-58F2059CA9AD}" type="parTrans" cxnId="{3DEB9F85-6592-4348-A368-F9EEDFBF83FB}">
      <dgm:prSet/>
      <dgm:spPr/>
      <dgm:t>
        <a:bodyPr/>
        <a:lstStyle/>
        <a:p>
          <a:endParaRPr lang="en-US"/>
        </a:p>
      </dgm:t>
    </dgm:pt>
    <dgm:pt modelId="{1506C873-25F0-44E1-A4CC-32CC770F03E3}" type="sibTrans" cxnId="{3DEB9F85-6592-4348-A368-F9EEDFBF83FB}">
      <dgm:prSet/>
      <dgm:spPr/>
      <dgm:t>
        <a:bodyPr/>
        <a:lstStyle/>
        <a:p>
          <a:endParaRPr lang="en-US"/>
        </a:p>
      </dgm:t>
    </dgm:pt>
    <dgm:pt modelId="{6EE55AFE-79E4-42CC-9AA4-E985780AAC31}" type="pres">
      <dgm:prSet presAssocID="{432DA9EB-4D0E-4FF3-B410-B3E88A202A52}" presName="root" presStyleCnt="0">
        <dgm:presLayoutVars>
          <dgm:dir/>
          <dgm:resizeHandles val="exact"/>
        </dgm:presLayoutVars>
      </dgm:prSet>
      <dgm:spPr/>
    </dgm:pt>
    <dgm:pt modelId="{7A94B747-E7CF-47A1-B15A-1D5FCF8293F8}" type="pres">
      <dgm:prSet presAssocID="{D3A5088E-8F26-4175-A3E0-B01DDE51454D}" presName="compNode" presStyleCnt="0"/>
      <dgm:spPr/>
    </dgm:pt>
    <dgm:pt modelId="{E04C262B-D127-4566-A0DC-80379425E783}" type="pres">
      <dgm:prSet presAssocID="{D3A5088E-8F26-4175-A3E0-B01DDE51454D}" presName="bgRect" presStyleLbl="bgShp" presStyleIdx="0" presStyleCnt="4"/>
      <dgm:spPr/>
    </dgm:pt>
    <dgm:pt modelId="{08011769-8009-490F-BF23-465273277DC9}" type="pres">
      <dgm:prSet presAssocID="{D3A5088E-8F26-4175-A3E0-B01DDE51454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49A12C6E-8AB8-4E35-851B-E7E0711C9642}" type="pres">
      <dgm:prSet presAssocID="{D3A5088E-8F26-4175-A3E0-B01DDE51454D}" presName="spaceRect" presStyleCnt="0"/>
      <dgm:spPr/>
    </dgm:pt>
    <dgm:pt modelId="{0492A74B-A589-4820-9D8A-763E35E62A34}" type="pres">
      <dgm:prSet presAssocID="{D3A5088E-8F26-4175-A3E0-B01DDE51454D}" presName="parTx" presStyleLbl="revTx" presStyleIdx="0" presStyleCnt="4">
        <dgm:presLayoutVars>
          <dgm:chMax val="0"/>
          <dgm:chPref val="0"/>
        </dgm:presLayoutVars>
      </dgm:prSet>
      <dgm:spPr/>
    </dgm:pt>
    <dgm:pt modelId="{E6870FE3-B2B0-4E88-9DD8-7E86CC7256E7}" type="pres">
      <dgm:prSet presAssocID="{25765804-C507-4C60-A6D5-746609224B61}" presName="sibTrans" presStyleCnt="0"/>
      <dgm:spPr/>
    </dgm:pt>
    <dgm:pt modelId="{207711DC-6874-43D0-ADD7-4888DDAB526B}" type="pres">
      <dgm:prSet presAssocID="{7F2D6247-EEDD-40F0-99E8-1078DE580F0C}" presName="compNode" presStyleCnt="0"/>
      <dgm:spPr/>
    </dgm:pt>
    <dgm:pt modelId="{9D1E67D7-BDC6-4783-BF30-2626D569FE1C}" type="pres">
      <dgm:prSet presAssocID="{7F2D6247-EEDD-40F0-99E8-1078DE580F0C}" presName="bgRect" presStyleLbl="bgShp" presStyleIdx="1" presStyleCnt="4"/>
      <dgm:spPr/>
    </dgm:pt>
    <dgm:pt modelId="{2AD25B33-703C-4C43-ABC5-A6DEF3F2C06B}" type="pres">
      <dgm:prSet presAssocID="{7F2D6247-EEDD-40F0-99E8-1078DE580F0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DA2496BE-46AC-4F5C-B7B2-F2186C83100A}" type="pres">
      <dgm:prSet presAssocID="{7F2D6247-EEDD-40F0-99E8-1078DE580F0C}" presName="spaceRect" presStyleCnt="0"/>
      <dgm:spPr/>
    </dgm:pt>
    <dgm:pt modelId="{E94756DF-3A40-44AE-9AD4-8E9F2646EE32}" type="pres">
      <dgm:prSet presAssocID="{7F2D6247-EEDD-40F0-99E8-1078DE580F0C}" presName="parTx" presStyleLbl="revTx" presStyleIdx="1" presStyleCnt="4">
        <dgm:presLayoutVars>
          <dgm:chMax val="0"/>
          <dgm:chPref val="0"/>
        </dgm:presLayoutVars>
      </dgm:prSet>
      <dgm:spPr/>
    </dgm:pt>
    <dgm:pt modelId="{E7F36BDB-D688-4A90-85D2-D0EEFECDFEA1}" type="pres">
      <dgm:prSet presAssocID="{6C5E24D4-D041-4366-A259-4E3268EB2B53}" presName="sibTrans" presStyleCnt="0"/>
      <dgm:spPr/>
    </dgm:pt>
    <dgm:pt modelId="{80154016-2C70-4A8B-A1DB-5799EFF03540}" type="pres">
      <dgm:prSet presAssocID="{6E82E60B-55F2-4F3F-BFF9-95C744006F5E}" presName="compNode" presStyleCnt="0"/>
      <dgm:spPr/>
    </dgm:pt>
    <dgm:pt modelId="{350ED30C-0B2E-4177-A1F6-87CF5231653B}" type="pres">
      <dgm:prSet presAssocID="{6E82E60B-55F2-4F3F-BFF9-95C744006F5E}" presName="bgRect" presStyleLbl="bgShp" presStyleIdx="2" presStyleCnt="4"/>
      <dgm:spPr/>
    </dgm:pt>
    <dgm:pt modelId="{68E576BC-DD50-4721-B110-30975312DA2A}" type="pres">
      <dgm:prSet presAssocID="{6E82E60B-55F2-4F3F-BFF9-95C744006F5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3D933792-D895-413B-8C14-8CC2D9576FAF}" type="pres">
      <dgm:prSet presAssocID="{6E82E60B-55F2-4F3F-BFF9-95C744006F5E}" presName="spaceRect" presStyleCnt="0"/>
      <dgm:spPr/>
    </dgm:pt>
    <dgm:pt modelId="{7179A061-2183-46AA-BCFC-C927434910B7}" type="pres">
      <dgm:prSet presAssocID="{6E82E60B-55F2-4F3F-BFF9-95C744006F5E}" presName="parTx" presStyleLbl="revTx" presStyleIdx="2" presStyleCnt="4">
        <dgm:presLayoutVars>
          <dgm:chMax val="0"/>
          <dgm:chPref val="0"/>
        </dgm:presLayoutVars>
      </dgm:prSet>
      <dgm:spPr/>
    </dgm:pt>
    <dgm:pt modelId="{88AC4F61-2C5F-4462-83BF-87BA0E4A7291}" type="pres">
      <dgm:prSet presAssocID="{FCE6688C-61FD-4B9D-8A7A-6873CF87B3B7}" presName="sibTrans" presStyleCnt="0"/>
      <dgm:spPr/>
    </dgm:pt>
    <dgm:pt modelId="{3E1AEAD1-46B2-4855-8615-B38D42D074DB}" type="pres">
      <dgm:prSet presAssocID="{9FCADBD0-D0E3-4B85-BEBD-E5D1C99CFFA9}" presName="compNode" presStyleCnt="0"/>
      <dgm:spPr/>
    </dgm:pt>
    <dgm:pt modelId="{E6F4ABAB-63EB-4EBD-9AE8-2C0D4FBAF0BF}" type="pres">
      <dgm:prSet presAssocID="{9FCADBD0-D0E3-4B85-BEBD-E5D1C99CFFA9}" presName="bgRect" presStyleLbl="bgShp" presStyleIdx="3" presStyleCnt="4"/>
      <dgm:spPr/>
    </dgm:pt>
    <dgm:pt modelId="{936BF753-9785-46CD-890A-1FC74DDFABFE}" type="pres">
      <dgm:prSet presAssocID="{9FCADBD0-D0E3-4B85-BEBD-E5D1C99CFFA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E97FA838-FD67-4E18-9832-A6A822B35C12}" type="pres">
      <dgm:prSet presAssocID="{9FCADBD0-D0E3-4B85-BEBD-E5D1C99CFFA9}" presName="spaceRect" presStyleCnt="0"/>
      <dgm:spPr/>
    </dgm:pt>
    <dgm:pt modelId="{5E5DCAC2-6ADA-43B8-BA75-3BAB87AC7CDF}" type="pres">
      <dgm:prSet presAssocID="{9FCADBD0-D0E3-4B85-BEBD-E5D1C99CFFA9}" presName="parTx" presStyleLbl="revTx" presStyleIdx="3" presStyleCnt="4">
        <dgm:presLayoutVars>
          <dgm:chMax val="0"/>
          <dgm:chPref val="0"/>
        </dgm:presLayoutVars>
      </dgm:prSet>
      <dgm:spPr/>
    </dgm:pt>
  </dgm:ptLst>
  <dgm:cxnLst>
    <dgm:cxn modelId="{CD835204-FF56-4CC2-9C9E-AECB9E6B1F88}" type="presOf" srcId="{6E82E60B-55F2-4F3F-BFF9-95C744006F5E}" destId="{7179A061-2183-46AA-BCFC-C927434910B7}" srcOrd="0" destOrd="0" presId="urn:microsoft.com/office/officeart/2018/2/layout/IconVerticalSolidList"/>
    <dgm:cxn modelId="{916E603A-D997-4606-8961-3E2976481434}" srcId="{432DA9EB-4D0E-4FF3-B410-B3E88A202A52}" destId="{D3A5088E-8F26-4175-A3E0-B01DDE51454D}" srcOrd="0" destOrd="0" parTransId="{73AA28A1-B23D-4CC6-86F9-84C2F9724CCA}" sibTransId="{25765804-C507-4C60-A6D5-746609224B61}"/>
    <dgm:cxn modelId="{81CACA47-089B-4C11-BCD9-80016A5810D5}" srcId="{432DA9EB-4D0E-4FF3-B410-B3E88A202A52}" destId="{6E82E60B-55F2-4F3F-BFF9-95C744006F5E}" srcOrd="2" destOrd="0" parTransId="{09BA5105-1BE0-47E1-9238-EAF57BCFA30A}" sibTransId="{FCE6688C-61FD-4B9D-8A7A-6873CF87B3B7}"/>
    <dgm:cxn modelId="{96A42B74-B80E-40A1-BE2D-93F6DCF1612F}" type="presOf" srcId="{9FCADBD0-D0E3-4B85-BEBD-E5D1C99CFFA9}" destId="{5E5DCAC2-6ADA-43B8-BA75-3BAB87AC7CDF}" srcOrd="0" destOrd="0" presId="urn:microsoft.com/office/officeart/2018/2/layout/IconVerticalSolidList"/>
    <dgm:cxn modelId="{EF14D784-A64B-4FA2-8B98-C170D13A2BD5}" type="presOf" srcId="{D3A5088E-8F26-4175-A3E0-B01DDE51454D}" destId="{0492A74B-A589-4820-9D8A-763E35E62A34}" srcOrd="0" destOrd="0" presId="urn:microsoft.com/office/officeart/2018/2/layout/IconVerticalSolidList"/>
    <dgm:cxn modelId="{3DEB9F85-6592-4348-A368-F9EEDFBF83FB}" srcId="{432DA9EB-4D0E-4FF3-B410-B3E88A202A52}" destId="{9FCADBD0-D0E3-4B85-BEBD-E5D1C99CFFA9}" srcOrd="3" destOrd="0" parTransId="{53827F7B-F51A-433C-95AD-58F2059CA9AD}" sibTransId="{1506C873-25F0-44E1-A4CC-32CC770F03E3}"/>
    <dgm:cxn modelId="{DDCB64C5-9F9A-4F3A-AA81-45A870CBB4DC}" srcId="{432DA9EB-4D0E-4FF3-B410-B3E88A202A52}" destId="{7F2D6247-EEDD-40F0-99E8-1078DE580F0C}" srcOrd="1" destOrd="0" parTransId="{6E1A40C8-92F8-420F-9C02-9481633C06A0}" sibTransId="{6C5E24D4-D041-4366-A259-4E3268EB2B53}"/>
    <dgm:cxn modelId="{09CB7DF3-17A7-4EA2-AF5C-08539429D115}" type="presOf" srcId="{7F2D6247-EEDD-40F0-99E8-1078DE580F0C}" destId="{E94756DF-3A40-44AE-9AD4-8E9F2646EE32}" srcOrd="0" destOrd="0" presId="urn:microsoft.com/office/officeart/2018/2/layout/IconVerticalSolidList"/>
    <dgm:cxn modelId="{B4E969FA-5011-484B-8B83-B81EF59076F9}" type="presOf" srcId="{432DA9EB-4D0E-4FF3-B410-B3E88A202A52}" destId="{6EE55AFE-79E4-42CC-9AA4-E985780AAC31}" srcOrd="0" destOrd="0" presId="urn:microsoft.com/office/officeart/2018/2/layout/IconVerticalSolidList"/>
    <dgm:cxn modelId="{9643CCCB-706F-4F00-B049-7B8753686745}" type="presParOf" srcId="{6EE55AFE-79E4-42CC-9AA4-E985780AAC31}" destId="{7A94B747-E7CF-47A1-B15A-1D5FCF8293F8}" srcOrd="0" destOrd="0" presId="urn:microsoft.com/office/officeart/2018/2/layout/IconVerticalSolidList"/>
    <dgm:cxn modelId="{20919D53-96F1-4BA6-B348-F7B508B799AC}" type="presParOf" srcId="{7A94B747-E7CF-47A1-B15A-1D5FCF8293F8}" destId="{E04C262B-D127-4566-A0DC-80379425E783}" srcOrd="0" destOrd="0" presId="urn:microsoft.com/office/officeart/2018/2/layout/IconVerticalSolidList"/>
    <dgm:cxn modelId="{DE72121D-8269-4918-9EDF-FD42AB707399}" type="presParOf" srcId="{7A94B747-E7CF-47A1-B15A-1D5FCF8293F8}" destId="{08011769-8009-490F-BF23-465273277DC9}" srcOrd="1" destOrd="0" presId="urn:microsoft.com/office/officeart/2018/2/layout/IconVerticalSolidList"/>
    <dgm:cxn modelId="{C7E5305F-F091-4941-B83D-237B72A69440}" type="presParOf" srcId="{7A94B747-E7CF-47A1-B15A-1D5FCF8293F8}" destId="{49A12C6E-8AB8-4E35-851B-E7E0711C9642}" srcOrd="2" destOrd="0" presId="urn:microsoft.com/office/officeart/2018/2/layout/IconVerticalSolidList"/>
    <dgm:cxn modelId="{D1D68227-BCBF-46A2-9D8B-1EE50963FBE6}" type="presParOf" srcId="{7A94B747-E7CF-47A1-B15A-1D5FCF8293F8}" destId="{0492A74B-A589-4820-9D8A-763E35E62A34}" srcOrd="3" destOrd="0" presId="urn:microsoft.com/office/officeart/2018/2/layout/IconVerticalSolidList"/>
    <dgm:cxn modelId="{14011C08-E2BF-4660-BC03-F6CE7B853D13}" type="presParOf" srcId="{6EE55AFE-79E4-42CC-9AA4-E985780AAC31}" destId="{E6870FE3-B2B0-4E88-9DD8-7E86CC7256E7}" srcOrd="1" destOrd="0" presId="urn:microsoft.com/office/officeart/2018/2/layout/IconVerticalSolidList"/>
    <dgm:cxn modelId="{2E5804E0-A74E-4DB1-AC2B-8C0688010548}" type="presParOf" srcId="{6EE55AFE-79E4-42CC-9AA4-E985780AAC31}" destId="{207711DC-6874-43D0-ADD7-4888DDAB526B}" srcOrd="2" destOrd="0" presId="urn:microsoft.com/office/officeart/2018/2/layout/IconVerticalSolidList"/>
    <dgm:cxn modelId="{6A2A5DE6-C25C-417D-907B-72D07390300F}" type="presParOf" srcId="{207711DC-6874-43D0-ADD7-4888DDAB526B}" destId="{9D1E67D7-BDC6-4783-BF30-2626D569FE1C}" srcOrd="0" destOrd="0" presId="urn:microsoft.com/office/officeart/2018/2/layout/IconVerticalSolidList"/>
    <dgm:cxn modelId="{06CCD4DB-D14A-4C15-A78E-2B6D95B30AC2}" type="presParOf" srcId="{207711DC-6874-43D0-ADD7-4888DDAB526B}" destId="{2AD25B33-703C-4C43-ABC5-A6DEF3F2C06B}" srcOrd="1" destOrd="0" presId="urn:microsoft.com/office/officeart/2018/2/layout/IconVerticalSolidList"/>
    <dgm:cxn modelId="{0121B41B-E3BF-4E58-AA83-B69E7C4F3039}" type="presParOf" srcId="{207711DC-6874-43D0-ADD7-4888DDAB526B}" destId="{DA2496BE-46AC-4F5C-B7B2-F2186C83100A}" srcOrd="2" destOrd="0" presId="urn:microsoft.com/office/officeart/2018/2/layout/IconVerticalSolidList"/>
    <dgm:cxn modelId="{5127656D-C957-4FE1-8C4A-D4C99AF5A46D}" type="presParOf" srcId="{207711DC-6874-43D0-ADD7-4888DDAB526B}" destId="{E94756DF-3A40-44AE-9AD4-8E9F2646EE32}" srcOrd="3" destOrd="0" presId="urn:microsoft.com/office/officeart/2018/2/layout/IconVerticalSolidList"/>
    <dgm:cxn modelId="{C8028824-E9B6-4089-9573-ECB0B59BF79E}" type="presParOf" srcId="{6EE55AFE-79E4-42CC-9AA4-E985780AAC31}" destId="{E7F36BDB-D688-4A90-85D2-D0EEFECDFEA1}" srcOrd="3" destOrd="0" presId="urn:microsoft.com/office/officeart/2018/2/layout/IconVerticalSolidList"/>
    <dgm:cxn modelId="{D87ED24A-F262-405F-9BC5-9D8822865723}" type="presParOf" srcId="{6EE55AFE-79E4-42CC-9AA4-E985780AAC31}" destId="{80154016-2C70-4A8B-A1DB-5799EFF03540}" srcOrd="4" destOrd="0" presId="urn:microsoft.com/office/officeart/2018/2/layout/IconVerticalSolidList"/>
    <dgm:cxn modelId="{D7360539-5C13-4B6C-96B9-78A00F4F3BD9}" type="presParOf" srcId="{80154016-2C70-4A8B-A1DB-5799EFF03540}" destId="{350ED30C-0B2E-4177-A1F6-87CF5231653B}" srcOrd="0" destOrd="0" presId="urn:microsoft.com/office/officeart/2018/2/layout/IconVerticalSolidList"/>
    <dgm:cxn modelId="{4972085C-6256-4BD1-A6FA-A2D77B4B15C6}" type="presParOf" srcId="{80154016-2C70-4A8B-A1DB-5799EFF03540}" destId="{68E576BC-DD50-4721-B110-30975312DA2A}" srcOrd="1" destOrd="0" presId="urn:microsoft.com/office/officeart/2018/2/layout/IconVerticalSolidList"/>
    <dgm:cxn modelId="{490A219F-0557-45FB-BEE6-EED418C546AB}" type="presParOf" srcId="{80154016-2C70-4A8B-A1DB-5799EFF03540}" destId="{3D933792-D895-413B-8C14-8CC2D9576FAF}" srcOrd="2" destOrd="0" presId="urn:microsoft.com/office/officeart/2018/2/layout/IconVerticalSolidList"/>
    <dgm:cxn modelId="{577332DD-668B-49E4-AA9C-4085DD4A2775}" type="presParOf" srcId="{80154016-2C70-4A8B-A1DB-5799EFF03540}" destId="{7179A061-2183-46AA-BCFC-C927434910B7}" srcOrd="3" destOrd="0" presId="urn:microsoft.com/office/officeart/2018/2/layout/IconVerticalSolidList"/>
    <dgm:cxn modelId="{DA41578E-007B-4774-BB61-A084F4268AA4}" type="presParOf" srcId="{6EE55AFE-79E4-42CC-9AA4-E985780AAC31}" destId="{88AC4F61-2C5F-4462-83BF-87BA0E4A7291}" srcOrd="5" destOrd="0" presId="urn:microsoft.com/office/officeart/2018/2/layout/IconVerticalSolidList"/>
    <dgm:cxn modelId="{65926D46-471A-422D-8C8F-E205318607E9}" type="presParOf" srcId="{6EE55AFE-79E4-42CC-9AA4-E985780AAC31}" destId="{3E1AEAD1-46B2-4855-8615-B38D42D074DB}" srcOrd="6" destOrd="0" presId="urn:microsoft.com/office/officeart/2018/2/layout/IconVerticalSolidList"/>
    <dgm:cxn modelId="{416D442D-AD20-4FBD-A0D5-17A0201EA810}" type="presParOf" srcId="{3E1AEAD1-46B2-4855-8615-B38D42D074DB}" destId="{E6F4ABAB-63EB-4EBD-9AE8-2C0D4FBAF0BF}" srcOrd="0" destOrd="0" presId="urn:microsoft.com/office/officeart/2018/2/layout/IconVerticalSolidList"/>
    <dgm:cxn modelId="{DA941DB6-0F83-458D-8183-E3A127732F8E}" type="presParOf" srcId="{3E1AEAD1-46B2-4855-8615-B38D42D074DB}" destId="{936BF753-9785-46CD-890A-1FC74DDFABFE}" srcOrd="1" destOrd="0" presId="urn:microsoft.com/office/officeart/2018/2/layout/IconVerticalSolidList"/>
    <dgm:cxn modelId="{06C43C85-3F60-4046-9FAD-7C2ECD09A9AC}" type="presParOf" srcId="{3E1AEAD1-46B2-4855-8615-B38D42D074DB}" destId="{E97FA838-FD67-4E18-9832-A6A822B35C12}" srcOrd="2" destOrd="0" presId="urn:microsoft.com/office/officeart/2018/2/layout/IconVerticalSolidList"/>
    <dgm:cxn modelId="{27F2F755-1428-412B-8737-92E0DEC1754D}" type="presParOf" srcId="{3E1AEAD1-46B2-4855-8615-B38D42D074DB}" destId="{5E5DCAC2-6ADA-43B8-BA75-3BAB87AC7CDF}"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0E8DDC-097A-4EF0-9828-C5B48C5AD7A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4F0FC98-B5F1-4FBB-AB34-C3092244B147}">
      <dgm:prSet/>
      <dgm:spPr/>
      <dgm:t>
        <a:bodyPr/>
        <a:lstStyle/>
        <a:p>
          <a:pPr>
            <a:lnSpc>
              <a:spcPct val="100000"/>
            </a:lnSpc>
          </a:pPr>
          <a:r>
            <a:rPr lang="en-US"/>
            <a:t>Soliciting Membership</a:t>
          </a:r>
        </a:p>
      </dgm:t>
    </dgm:pt>
    <dgm:pt modelId="{D5600AD4-0C12-4DC4-86FA-3E15C890F0DA}" type="parTrans" cxnId="{13504FC8-AC26-4B9F-AAF5-891E47F91C3A}">
      <dgm:prSet/>
      <dgm:spPr/>
      <dgm:t>
        <a:bodyPr/>
        <a:lstStyle/>
        <a:p>
          <a:endParaRPr lang="en-US"/>
        </a:p>
      </dgm:t>
    </dgm:pt>
    <dgm:pt modelId="{EA8875AF-D43C-41CC-ACB3-90EB768ADA2D}" type="sibTrans" cxnId="{13504FC8-AC26-4B9F-AAF5-891E47F91C3A}">
      <dgm:prSet/>
      <dgm:spPr/>
      <dgm:t>
        <a:bodyPr/>
        <a:lstStyle/>
        <a:p>
          <a:pPr>
            <a:lnSpc>
              <a:spcPct val="100000"/>
            </a:lnSpc>
          </a:pPr>
          <a:endParaRPr lang="en-US"/>
        </a:p>
      </dgm:t>
    </dgm:pt>
    <dgm:pt modelId="{8971BD41-D911-40A8-B9C3-E3125C372FBA}">
      <dgm:prSet/>
      <dgm:spPr/>
      <dgm:t>
        <a:bodyPr/>
        <a:lstStyle/>
        <a:p>
          <a:pPr>
            <a:lnSpc>
              <a:spcPct val="100000"/>
            </a:lnSpc>
          </a:pPr>
          <a:r>
            <a:rPr lang="en-US"/>
            <a:t>Members’ participation during meetings</a:t>
          </a:r>
        </a:p>
      </dgm:t>
    </dgm:pt>
    <dgm:pt modelId="{A8337E71-F81D-4567-9CC8-45BECC686E70}" type="parTrans" cxnId="{9A5446F9-14AD-4C48-BA6A-4FE927522A97}">
      <dgm:prSet/>
      <dgm:spPr/>
      <dgm:t>
        <a:bodyPr/>
        <a:lstStyle/>
        <a:p>
          <a:endParaRPr lang="en-US"/>
        </a:p>
      </dgm:t>
    </dgm:pt>
    <dgm:pt modelId="{3C6A26F8-E2BF-4F1A-9C5F-9B0197180744}" type="sibTrans" cxnId="{9A5446F9-14AD-4C48-BA6A-4FE927522A97}">
      <dgm:prSet/>
      <dgm:spPr/>
      <dgm:t>
        <a:bodyPr/>
        <a:lstStyle/>
        <a:p>
          <a:pPr>
            <a:lnSpc>
              <a:spcPct val="100000"/>
            </a:lnSpc>
          </a:pPr>
          <a:endParaRPr lang="en-US"/>
        </a:p>
      </dgm:t>
    </dgm:pt>
    <dgm:pt modelId="{499D1BA5-F3F2-4B4F-A84A-C748AF5D6042}">
      <dgm:prSet/>
      <dgm:spPr/>
      <dgm:t>
        <a:bodyPr/>
        <a:lstStyle/>
        <a:p>
          <a:pPr>
            <a:lnSpc>
              <a:spcPct val="100000"/>
            </a:lnSpc>
          </a:pPr>
          <a:r>
            <a:rPr lang="en-US"/>
            <a:t>Gathering input</a:t>
          </a:r>
        </a:p>
      </dgm:t>
    </dgm:pt>
    <dgm:pt modelId="{9EDB221C-9FC5-480D-B4B3-CB9B3B268052}" type="parTrans" cxnId="{2DAC9A34-6CFB-4EFB-92B9-AC4F9A2C1F33}">
      <dgm:prSet/>
      <dgm:spPr/>
      <dgm:t>
        <a:bodyPr/>
        <a:lstStyle/>
        <a:p>
          <a:endParaRPr lang="en-US"/>
        </a:p>
      </dgm:t>
    </dgm:pt>
    <dgm:pt modelId="{17C7E137-9E00-4F6D-8B70-52EFF1858010}" type="sibTrans" cxnId="{2DAC9A34-6CFB-4EFB-92B9-AC4F9A2C1F33}">
      <dgm:prSet/>
      <dgm:spPr/>
      <dgm:t>
        <a:bodyPr/>
        <a:lstStyle/>
        <a:p>
          <a:pPr>
            <a:lnSpc>
              <a:spcPct val="100000"/>
            </a:lnSpc>
          </a:pPr>
          <a:endParaRPr lang="en-US"/>
        </a:p>
      </dgm:t>
    </dgm:pt>
    <dgm:pt modelId="{FFD47964-DEBB-443B-9513-65F55B38CD2B}">
      <dgm:prSet/>
      <dgm:spPr/>
      <dgm:t>
        <a:bodyPr/>
        <a:lstStyle/>
        <a:p>
          <a:pPr>
            <a:lnSpc>
              <a:spcPct val="100000"/>
            </a:lnSpc>
          </a:pPr>
          <a:r>
            <a:rPr lang="en-US"/>
            <a:t>Public Comment Participation</a:t>
          </a:r>
        </a:p>
      </dgm:t>
    </dgm:pt>
    <dgm:pt modelId="{D6241586-26FB-403D-ADBB-2747175A75A1}" type="parTrans" cxnId="{EC8D9A35-362D-4987-8824-33C9B7DCB38D}">
      <dgm:prSet/>
      <dgm:spPr/>
      <dgm:t>
        <a:bodyPr/>
        <a:lstStyle/>
        <a:p>
          <a:endParaRPr lang="en-US"/>
        </a:p>
      </dgm:t>
    </dgm:pt>
    <dgm:pt modelId="{A58DD2DB-7D15-4AEA-A050-658B8BA58BEB}" type="sibTrans" cxnId="{EC8D9A35-362D-4987-8824-33C9B7DCB38D}">
      <dgm:prSet/>
      <dgm:spPr/>
      <dgm:t>
        <a:bodyPr/>
        <a:lstStyle/>
        <a:p>
          <a:endParaRPr lang="en-US"/>
        </a:p>
      </dgm:t>
    </dgm:pt>
    <dgm:pt modelId="{E417D9C8-F8C3-4150-9059-4DC9EB5993E6}" type="pres">
      <dgm:prSet presAssocID="{210E8DDC-097A-4EF0-9828-C5B48C5AD7A8}" presName="root" presStyleCnt="0">
        <dgm:presLayoutVars>
          <dgm:dir/>
          <dgm:resizeHandles val="exact"/>
        </dgm:presLayoutVars>
      </dgm:prSet>
      <dgm:spPr/>
    </dgm:pt>
    <dgm:pt modelId="{C6D97F8B-1253-40AE-A692-E5E6EA239DE1}" type="pres">
      <dgm:prSet presAssocID="{210E8DDC-097A-4EF0-9828-C5B48C5AD7A8}" presName="container" presStyleCnt="0">
        <dgm:presLayoutVars>
          <dgm:dir/>
          <dgm:resizeHandles val="exact"/>
        </dgm:presLayoutVars>
      </dgm:prSet>
      <dgm:spPr/>
    </dgm:pt>
    <dgm:pt modelId="{F43EBB26-64C2-4EEF-B24A-800082B17BB3}" type="pres">
      <dgm:prSet presAssocID="{24F0FC98-B5F1-4FBB-AB34-C3092244B147}" presName="compNode" presStyleCnt="0"/>
      <dgm:spPr/>
    </dgm:pt>
    <dgm:pt modelId="{2C82983E-86D5-4EFD-A106-E8A8E134DD7A}" type="pres">
      <dgm:prSet presAssocID="{24F0FC98-B5F1-4FBB-AB34-C3092244B147}" presName="iconBgRect" presStyleLbl="bgShp" presStyleIdx="0" presStyleCnt="4"/>
      <dgm:spPr/>
    </dgm:pt>
    <dgm:pt modelId="{BEE27673-CBAD-4A60-ACC4-4D1D8EE3046D}" type="pres">
      <dgm:prSet presAssocID="{24F0FC98-B5F1-4FBB-AB34-C3092244B14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C99CDDC9-940E-403C-AE28-3028EE04F33E}" type="pres">
      <dgm:prSet presAssocID="{24F0FC98-B5F1-4FBB-AB34-C3092244B147}" presName="spaceRect" presStyleCnt="0"/>
      <dgm:spPr/>
    </dgm:pt>
    <dgm:pt modelId="{B62634A0-4165-4AC7-B55A-AAC3E6F12ACA}" type="pres">
      <dgm:prSet presAssocID="{24F0FC98-B5F1-4FBB-AB34-C3092244B147}" presName="textRect" presStyleLbl="revTx" presStyleIdx="0" presStyleCnt="4">
        <dgm:presLayoutVars>
          <dgm:chMax val="1"/>
          <dgm:chPref val="1"/>
        </dgm:presLayoutVars>
      </dgm:prSet>
      <dgm:spPr/>
    </dgm:pt>
    <dgm:pt modelId="{59D65AFF-7055-492F-9B99-802C580A34C7}" type="pres">
      <dgm:prSet presAssocID="{EA8875AF-D43C-41CC-ACB3-90EB768ADA2D}" presName="sibTrans" presStyleLbl="sibTrans2D1" presStyleIdx="0" presStyleCnt="0"/>
      <dgm:spPr/>
    </dgm:pt>
    <dgm:pt modelId="{0964CF29-08BA-4191-B91C-CC6ECFED7AC0}" type="pres">
      <dgm:prSet presAssocID="{8971BD41-D911-40A8-B9C3-E3125C372FBA}" presName="compNode" presStyleCnt="0"/>
      <dgm:spPr/>
    </dgm:pt>
    <dgm:pt modelId="{5C0658F6-3119-4A3F-9C40-BB20B031382C}" type="pres">
      <dgm:prSet presAssocID="{8971BD41-D911-40A8-B9C3-E3125C372FBA}" presName="iconBgRect" presStyleLbl="bgShp" presStyleIdx="1" presStyleCnt="4"/>
      <dgm:spPr/>
    </dgm:pt>
    <dgm:pt modelId="{C1BD5F8E-69C5-458F-9CF7-37340BFEA320}" type="pres">
      <dgm:prSet presAssocID="{8971BD41-D911-40A8-B9C3-E3125C372FB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7CB3903C-7CCA-4434-B0F4-B3B87CC99C1E}" type="pres">
      <dgm:prSet presAssocID="{8971BD41-D911-40A8-B9C3-E3125C372FBA}" presName="spaceRect" presStyleCnt="0"/>
      <dgm:spPr/>
    </dgm:pt>
    <dgm:pt modelId="{BE028D5A-7514-43B3-A31B-17919E34B9AD}" type="pres">
      <dgm:prSet presAssocID="{8971BD41-D911-40A8-B9C3-E3125C372FBA}" presName="textRect" presStyleLbl="revTx" presStyleIdx="1" presStyleCnt="4">
        <dgm:presLayoutVars>
          <dgm:chMax val="1"/>
          <dgm:chPref val="1"/>
        </dgm:presLayoutVars>
      </dgm:prSet>
      <dgm:spPr/>
    </dgm:pt>
    <dgm:pt modelId="{57F23A18-8798-4E68-B98D-7526929B8C4D}" type="pres">
      <dgm:prSet presAssocID="{3C6A26F8-E2BF-4F1A-9C5F-9B0197180744}" presName="sibTrans" presStyleLbl="sibTrans2D1" presStyleIdx="0" presStyleCnt="0"/>
      <dgm:spPr/>
    </dgm:pt>
    <dgm:pt modelId="{CB95C8A2-F5B0-4319-A062-FA707C7A37F8}" type="pres">
      <dgm:prSet presAssocID="{499D1BA5-F3F2-4B4F-A84A-C748AF5D6042}" presName="compNode" presStyleCnt="0"/>
      <dgm:spPr/>
    </dgm:pt>
    <dgm:pt modelId="{B788B0F6-3876-49A6-89CF-05D362E06A4D}" type="pres">
      <dgm:prSet presAssocID="{499D1BA5-F3F2-4B4F-A84A-C748AF5D6042}" presName="iconBgRect" presStyleLbl="bgShp" presStyleIdx="2" presStyleCnt="4"/>
      <dgm:spPr/>
    </dgm:pt>
    <dgm:pt modelId="{96B4FC34-87CD-4E27-A433-F6B937EFAAD5}" type="pres">
      <dgm:prSet presAssocID="{499D1BA5-F3F2-4B4F-A84A-C748AF5D604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FF6F5580-59E8-4D55-9C90-629C9D5FA37C}" type="pres">
      <dgm:prSet presAssocID="{499D1BA5-F3F2-4B4F-A84A-C748AF5D6042}" presName="spaceRect" presStyleCnt="0"/>
      <dgm:spPr/>
    </dgm:pt>
    <dgm:pt modelId="{F8B14876-5F8E-42FB-A70D-84F7E76E975B}" type="pres">
      <dgm:prSet presAssocID="{499D1BA5-F3F2-4B4F-A84A-C748AF5D6042}" presName="textRect" presStyleLbl="revTx" presStyleIdx="2" presStyleCnt="4">
        <dgm:presLayoutVars>
          <dgm:chMax val="1"/>
          <dgm:chPref val="1"/>
        </dgm:presLayoutVars>
      </dgm:prSet>
      <dgm:spPr/>
    </dgm:pt>
    <dgm:pt modelId="{CE027B06-D623-4AAE-BAD6-FA21E42B4270}" type="pres">
      <dgm:prSet presAssocID="{17C7E137-9E00-4F6D-8B70-52EFF1858010}" presName="sibTrans" presStyleLbl="sibTrans2D1" presStyleIdx="0" presStyleCnt="0"/>
      <dgm:spPr/>
    </dgm:pt>
    <dgm:pt modelId="{1582591C-4E4C-4450-921E-A00D97088142}" type="pres">
      <dgm:prSet presAssocID="{FFD47964-DEBB-443B-9513-65F55B38CD2B}" presName="compNode" presStyleCnt="0"/>
      <dgm:spPr/>
    </dgm:pt>
    <dgm:pt modelId="{1DD58C9E-72A4-40A1-AF8B-BE5B8D0D46FC}" type="pres">
      <dgm:prSet presAssocID="{FFD47964-DEBB-443B-9513-65F55B38CD2B}" presName="iconBgRect" presStyleLbl="bgShp" presStyleIdx="3" presStyleCnt="4"/>
      <dgm:spPr/>
    </dgm:pt>
    <dgm:pt modelId="{580B9220-89AC-4D12-97B5-58ED94D444A8}" type="pres">
      <dgm:prSet presAssocID="{FFD47964-DEBB-443B-9513-65F55B38CD2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ecturer"/>
        </a:ext>
      </dgm:extLst>
    </dgm:pt>
    <dgm:pt modelId="{058BCFF7-181F-4E82-BAC7-63AF2BB5AFDF}" type="pres">
      <dgm:prSet presAssocID="{FFD47964-DEBB-443B-9513-65F55B38CD2B}" presName="spaceRect" presStyleCnt="0"/>
      <dgm:spPr/>
    </dgm:pt>
    <dgm:pt modelId="{D1A290F3-7D98-4852-9B78-7427AAC1F0A4}" type="pres">
      <dgm:prSet presAssocID="{FFD47964-DEBB-443B-9513-65F55B38CD2B}" presName="textRect" presStyleLbl="revTx" presStyleIdx="3" presStyleCnt="4">
        <dgm:presLayoutVars>
          <dgm:chMax val="1"/>
          <dgm:chPref val="1"/>
        </dgm:presLayoutVars>
      </dgm:prSet>
      <dgm:spPr/>
    </dgm:pt>
  </dgm:ptLst>
  <dgm:cxnLst>
    <dgm:cxn modelId="{0633810B-902A-488B-AE81-187A30BCC00B}" type="presOf" srcId="{499D1BA5-F3F2-4B4F-A84A-C748AF5D6042}" destId="{F8B14876-5F8E-42FB-A70D-84F7E76E975B}" srcOrd="0" destOrd="0" presId="urn:microsoft.com/office/officeart/2018/2/layout/IconCircleList"/>
    <dgm:cxn modelId="{CD051D29-7CEC-420B-B0D0-B3CE51D02F12}" type="presOf" srcId="{210E8DDC-097A-4EF0-9828-C5B48C5AD7A8}" destId="{E417D9C8-F8C3-4150-9059-4DC9EB5993E6}" srcOrd="0" destOrd="0" presId="urn:microsoft.com/office/officeart/2018/2/layout/IconCircleList"/>
    <dgm:cxn modelId="{F6BC7B34-597B-4C00-87F6-AD14AB317CC6}" type="presOf" srcId="{24F0FC98-B5F1-4FBB-AB34-C3092244B147}" destId="{B62634A0-4165-4AC7-B55A-AAC3E6F12ACA}" srcOrd="0" destOrd="0" presId="urn:microsoft.com/office/officeart/2018/2/layout/IconCircleList"/>
    <dgm:cxn modelId="{2DAC9A34-6CFB-4EFB-92B9-AC4F9A2C1F33}" srcId="{210E8DDC-097A-4EF0-9828-C5B48C5AD7A8}" destId="{499D1BA5-F3F2-4B4F-A84A-C748AF5D6042}" srcOrd="2" destOrd="0" parTransId="{9EDB221C-9FC5-480D-B4B3-CB9B3B268052}" sibTransId="{17C7E137-9E00-4F6D-8B70-52EFF1858010}"/>
    <dgm:cxn modelId="{EC8D9A35-362D-4987-8824-33C9B7DCB38D}" srcId="{210E8DDC-097A-4EF0-9828-C5B48C5AD7A8}" destId="{FFD47964-DEBB-443B-9513-65F55B38CD2B}" srcOrd="3" destOrd="0" parTransId="{D6241586-26FB-403D-ADBB-2747175A75A1}" sibTransId="{A58DD2DB-7D15-4AEA-A050-658B8BA58BEB}"/>
    <dgm:cxn modelId="{5319B755-31B8-4D7A-AC57-664B1FC13D29}" type="presOf" srcId="{EA8875AF-D43C-41CC-ACB3-90EB768ADA2D}" destId="{59D65AFF-7055-492F-9B99-802C580A34C7}" srcOrd="0" destOrd="0" presId="urn:microsoft.com/office/officeart/2018/2/layout/IconCircleList"/>
    <dgm:cxn modelId="{3C27629F-BA1F-455D-AAB3-64ABC05AF5B8}" type="presOf" srcId="{8971BD41-D911-40A8-B9C3-E3125C372FBA}" destId="{BE028D5A-7514-43B3-A31B-17919E34B9AD}" srcOrd="0" destOrd="0" presId="urn:microsoft.com/office/officeart/2018/2/layout/IconCircleList"/>
    <dgm:cxn modelId="{9118ECB3-85BA-4081-98CF-148650C7193C}" type="presOf" srcId="{17C7E137-9E00-4F6D-8B70-52EFF1858010}" destId="{CE027B06-D623-4AAE-BAD6-FA21E42B4270}" srcOrd="0" destOrd="0" presId="urn:microsoft.com/office/officeart/2018/2/layout/IconCircleList"/>
    <dgm:cxn modelId="{13504FC8-AC26-4B9F-AAF5-891E47F91C3A}" srcId="{210E8DDC-097A-4EF0-9828-C5B48C5AD7A8}" destId="{24F0FC98-B5F1-4FBB-AB34-C3092244B147}" srcOrd="0" destOrd="0" parTransId="{D5600AD4-0C12-4DC4-86FA-3E15C890F0DA}" sibTransId="{EA8875AF-D43C-41CC-ACB3-90EB768ADA2D}"/>
    <dgm:cxn modelId="{701CE7CF-F548-4680-B192-52F494A1A3AC}" type="presOf" srcId="{3C6A26F8-E2BF-4F1A-9C5F-9B0197180744}" destId="{57F23A18-8798-4E68-B98D-7526929B8C4D}" srcOrd="0" destOrd="0" presId="urn:microsoft.com/office/officeart/2018/2/layout/IconCircleList"/>
    <dgm:cxn modelId="{B29E99D0-CD1D-4EAA-BB57-D165B56BF95D}" type="presOf" srcId="{FFD47964-DEBB-443B-9513-65F55B38CD2B}" destId="{D1A290F3-7D98-4852-9B78-7427AAC1F0A4}" srcOrd="0" destOrd="0" presId="urn:microsoft.com/office/officeart/2018/2/layout/IconCircleList"/>
    <dgm:cxn modelId="{9A5446F9-14AD-4C48-BA6A-4FE927522A97}" srcId="{210E8DDC-097A-4EF0-9828-C5B48C5AD7A8}" destId="{8971BD41-D911-40A8-B9C3-E3125C372FBA}" srcOrd="1" destOrd="0" parTransId="{A8337E71-F81D-4567-9CC8-45BECC686E70}" sibTransId="{3C6A26F8-E2BF-4F1A-9C5F-9B0197180744}"/>
    <dgm:cxn modelId="{960BEEFB-17F5-4979-AACD-B44FE5182BB2}" type="presParOf" srcId="{E417D9C8-F8C3-4150-9059-4DC9EB5993E6}" destId="{C6D97F8B-1253-40AE-A692-E5E6EA239DE1}" srcOrd="0" destOrd="0" presId="urn:microsoft.com/office/officeart/2018/2/layout/IconCircleList"/>
    <dgm:cxn modelId="{7C2B172B-5E8F-49EC-9A69-6B130B4629AE}" type="presParOf" srcId="{C6D97F8B-1253-40AE-A692-E5E6EA239DE1}" destId="{F43EBB26-64C2-4EEF-B24A-800082B17BB3}" srcOrd="0" destOrd="0" presId="urn:microsoft.com/office/officeart/2018/2/layout/IconCircleList"/>
    <dgm:cxn modelId="{2D0D6FBF-2C44-4561-9A0C-67240EC9BD63}" type="presParOf" srcId="{F43EBB26-64C2-4EEF-B24A-800082B17BB3}" destId="{2C82983E-86D5-4EFD-A106-E8A8E134DD7A}" srcOrd="0" destOrd="0" presId="urn:microsoft.com/office/officeart/2018/2/layout/IconCircleList"/>
    <dgm:cxn modelId="{45B213B1-6CAF-4F9B-8829-0390B9AE1E70}" type="presParOf" srcId="{F43EBB26-64C2-4EEF-B24A-800082B17BB3}" destId="{BEE27673-CBAD-4A60-ACC4-4D1D8EE3046D}" srcOrd="1" destOrd="0" presId="urn:microsoft.com/office/officeart/2018/2/layout/IconCircleList"/>
    <dgm:cxn modelId="{BA07EBBC-4757-490E-BCAC-7ED81B48E772}" type="presParOf" srcId="{F43EBB26-64C2-4EEF-B24A-800082B17BB3}" destId="{C99CDDC9-940E-403C-AE28-3028EE04F33E}" srcOrd="2" destOrd="0" presId="urn:microsoft.com/office/officeart/2018/2/layout/IconCircleList"/>
    <dgm:cxn modelId="{D6AABA85-533F-424B-BBD4-43A9CC654548}" type="presParOf" srcId="{F43EBB26-64C2-4EEF-B24A-800082B17BB3}" destId="{B62634A0-4165-4AC7-B55A-AAC3E6F12ACA}" srcOrd="3" destOrd="0" presId="urn:microsoft.com/office/officeart/2018/2/layout/IconCircleList"/>
    <dgm:cxn modelId="{8EB8E134-E5EF-4D7D-8E5D-D1CDB58A8763}" type="presParOf" srcId="{C6D97F8B-1253-40AE-A692-E5E6EA239DE1}" destId="{59D65AFF-7055-492F-9B99-802C580A34C7}" srcOrd="1" destOrd="0" presId="urn:microsoft.com/office/officeart/2018/2/layout/IconCircleList"/>
    <dgm:cxn modelId="{ADCE69BE-9653-4ACB-8042-EF48A06A702C}" type="presParOf" srcId="{C6D97F8B-1253-40AE-A692-E5E6EA239DE1}" destId="{0964CF29-08BA-4191-B91C-CC6ECFED7AC0}" srcOrd="2" destOrd="0" presId="urn:microsoft.com/office/officeart/2018/2/layout/IconCircleList"/>
    <dgm:cxn modelId="{B88DA88A-D9E9-4EF9-8765-87BAE998F510}" type="presParOf" srcId="{0964CF29-08BA-4191-B91C-CC6ECFED7AC0}" destId="{5C0658F6-3119-4A3F-9C40-BB20B031382C}" srcOrd="0" destOrd="0" presId="urn:microsoft.com/office/officeart/2018/2/layout/IconCircleList"/>
    <dgm:cxn modelId="{5B8139F2-71D9-4A2B-82CE-9DBAE2533E6E}" type="presParOf" srcId="{0964CF29-08BA-4191-B91C-CC6ECFED7AC0}" destId="{C1BD5F8E-69C5-458F-9CF7-37340BFEA320}" srcOrd="1" destOrd="0" presId="urn:microsoft.com/office/officeart/2018/2/layout/IconCircleList"/>
    <dgm:cxn modelId="{5EA95B77-D643-418C-AD37-7C2CE3DD3ED2}" type="presParOf" srcId="{0964CF29-08BA-4191-B91C-CC6ECFED7AC0}" destId="{7CB3903C-7CCA-4434-B0F4-B3B87CC99C1E}" srcOrd="2" destOrd="0" presId="urn:microsoft.com/office/officeart/2018/2/layout/IconCircleList"/>
    <dgm:cxn modelId="{8D5F64A7-7070-4748-B514-7BB56B1E71A3}" type="presParOf" srcId="{0964CF29-08BA-4191-B91C-CC6ECFED7AC0}" destId="{BE028D5A-7514-43B3-A31B-17919E34B9AD}" srcOrd="3" destOrd="0" presId="urn:microsoft.com/office/officeart/2018/2/layout/IconCircleList"/>
    <dgm:cxn modelId="{58FC00E3-26D7-455D-A736-7FB7665A8548}" type="presParOf" srcId="{C6D97F8B-1253-40AE-A692-E5E6EA239DE1}" destId="{57F23A18-8798-4E68-B98D-7526929B8C4D}" srcOrd="3" destOrd="0" presId="urn:microsoft.com/office/officeart/2018/2/layout/IconCircleList"/>
    <dgm:cxn modelId="{41CFB30A-3C8C-4528-936D-8C5D29EE8490}" type="presParOf" srcId="{C6D97F8B-1253-40AE-A692-E5E6EA239DE1}" destId="{CB95C8A2-F5B0-4319-A062-FA707C7A37F8}" srcOrd="4" destOrd="0" presId="urn:microsoft.com/office/officeart/2018/2/layout/IconCircleList"/>
    <dgm:cxn modelId="{5C8E072C-AAEF-46B4-A8AA-57893BF9BC6F}" type="presParOf" srcId="{CB95C8A2-F5B0-4319-A062-FA707C7A37F8}" destId="{B788B0F6-3876-49A6-89CF-05D362E06A4D}" srcOrd="0" destOrd="0" presId="urn:microsoft.com/office/officeart/2018/2/layout/IconCircleList"/>
    <dgm:cxn modelId="{376DA7DB-F92A-4F87-9520-5639994714C8}" type="presParOf" srcId="{CB95C8A2-F5B0-4319-A062-FA707C7A37F8}" destId="{96B4FC34-87CD-4E27-A433-F6B937EFAAD5}" srcOrd="1" destOrd="0" presId="urn:microsoft.com/office/officeart/2018/2/layout/IconCircleList"/>
    <dgm:cxn modelId="{B397DC56-6709-416C-BC98-9DE560C33F0C}" type="presParOf" srcId="{CB95C8A2-F5B0-4319-A062-FA707C7A37F8}" destId="{FF6F5580-59E8-4D55-9C90-629C9D5FA37C}" srcOrd="2" destOrd="0" presId="urn:microsoft.com/office/officeart/2018/2/layout/IconCircleList"/>
    <dgm:cxn modelId="{4875212F-81A5-46D5-83C9-0DEC8B60EE6D}" type="presParOf" srcId="{CB95C8A2-F5B0-4319-A062-FA707C7A37F8}" destId="{F8B14876-5F8E-42FB-A70D-84F7E76E975B}" srcOrd="3" destOrd="0" presId="urn:microsoft.com/office/officeart/2018/2/layout/IconCircleList"/>
    <dgm:cxn modelId="{0A0374F5-819A-4B27-A9EF-22665C2D455D}" type="presParOf" srcId="{C6D97F8B-1253-40AE-A692-E5E6EA239DE1}" destId="{CE027B06-D623-4AAE-BAD6-FA21E42B4270}" srcOrd="5" destOrd="0" presId="urn:microsoft.com/office/officeart/2018/2/layout/IconCircleList"/>
    <dgm:cxn modelId="{2C20D2C8-411E-4401-91F2-A1B7170ED100}" type="presParOf" srcId="{C6D97F8B-1253-40AE-A692-E5E6EA239DE1}" destId="{1582591C-4E4C-4450-921E-A00D97088142}" srcOrd="6" destOrd="0" presId="urn:microsoft.com/office/officeart/2018/2/layout/IconCircleList"/>
    <dgm:cxn modelId="{7C2908B0-9299-40DC-B5B6-72D8CCFAF53E}" type="presParOf" srcId="{1582591C-4E4C-4450-921E-A00D97088142}" destId="{1DD58C9E-72A4-40A1-AF8B-BE5B8D0D46FC}" srcOrd="0" destOrd="0" presId="urn:microsoft.com/office/officeart/2018/2/layout/IconCircleList"/>
    <dgm:cxn modelId="{628FEEBC-9CAA-4771-8BD0-C8C39D94A80D}" type="presParOf" srcId="{1582591C-4E4C-4450-921E-A00D97088142}" destId="{580B9220-89AC-4D12-97B5-58ED94D444A8}" srcOrd="1" destOrd="0" presId="urn:microsoft.com/office/officeart/2018/2/layout/IconCircleList"/>
    <dgm:cxn modelId="{3FE6BF31-9370-4A14-84E7-54DA627D64BF}" type="presParOf" srcId="{1582591C-4E4C-4450-921E-A00D97088142}" destId="{058BCFF7-181F-4E82-BAC7-63AF2BB5AFDF}" srcOrd="2" destOrd="0" presId="urn:microsoft.com/office/officeart/2018/2/layout/IconCircleList"/>
    <dgm:cxn modelId="{490A8A20-C6D2-457A-8ADF-4043416D65CF}" type="presParOf" srcId="{1582591C-4E4C-4450-921E-A00D97088142}" destId="{D1A290F3-7D98-4852-9B78-7427AAC1F0A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FE5AC-8A65-4E95-9FAE-E76805DEA973}">
      <dsp:nvSpPr>
        <dsp:cNvPr id="0" name=""/>
        <dsp:cNvSpPr/>
      </dsp:nvSpPr>
      <dsp:spPr>
        <a:xfrm>
          <a:off x="0" y="59492"/>
          <a:ext cx="6588691" cy="1034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Recent SPP/APR Revisions Regarding Parent Engagement</a:t>
          </a:r>
        </a:p>
      </dsp:txBody>
      <dsp:txXfrm>
        <a:off x="50489" y="109981"/>
        <a:ext cx="6487713" cy="933302"/>
      </dsp:txXfrm>
    </dsp:sp>
    <dsp:sp modelId="{394E55F6-33CD-4511-88DF-22BBEF1DFD39}">
      <dsp:nvSpPr>
        <dsp:cNvPr id="0" name=""/>
        <dsp:cNvSpPr/>
      </dsp:nvSpPr>
      <dsp:spPr>
        <a:xfrm>
          <a:off x="0" y="1168652"/>
          <a:ext cx="6588691" cy="1034280"/>
        </a:xfrm>
        <a:prstGeom prst="roundRect">
          <a:avLst/>
        </a:prstGeom>
        <a:solidFill>
          <a:schemeClr val="accent2">
            <a:hueOff val="4220953"/>
            <a:satOff val="-4396"/>
            <a:lumOff val="-3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Strategies for Virtual Meetings</a:t>
          </a:r>
        </a:p>
      </dsp:txBody>
      <dsp:txXfrm>
        <a:off x="50489" y="1219141"/>
        <a:ext cx="6487713" cy="933302"/>
      </dsp:txXfrm>
    </dsp:sp>
    <dsp:sp modelId="{9D160F87-8C35-4A67-941D-3B322C0F75C7}">
      <dsp:nvSpPr>
        <dsp:cNvPr id="0" name=""/>
        <dsp:cNvSpPr/>
      </dsp:nvSpPr>
      <dsp:spPr>
        <a:xfrm>
          <a:off x="0" y="2277812"/>
          <a:ext cx="6588691" cy="1034280"/>
        </a:xfrm>
        <a:prstGeom prst="roundRect">
          <a:avLst/>
        </a:prstGeom>
        <a:solidFill>
          <a:schemeClr val="accent2">
            <a:hueOff val="8441906"/>
            <a:satOff val="-8792"/>
            <a:lumOff val="-7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Strategies for Discussions and Decision-making</a:t>
          </a:r>
        </a:p>
      </dsp:txBody>
      <dsp:txXfrm>
        <a:off x="50489" y="2328301"/>
        <a:ext cx="6487713" cy="933302"/>
      </dsp:txXfrm>
    </dsp:sp>
    <dsp:sp modelId="{061523DD-D3A0-47AF-9C9C-9B8EF805916F}">
      <dsp:nvSpPr>
        <dsp:cNvPr id="0" name=""/>
        <dsp:cNvSpPr/>
      </dsp:nvSpPr>
      <dsp:spPr>
        <a:xfrm>
          <a:off x="0" y="3386972"/>
          <a:ext cx="6588691" cy="1034280"/>
        </a:xfrm>
        <a:prstGeom prst="roundRect">
          <a:avLst/>
        </a:prstGeom>
        <a:solidFill>
          <a:schemeClr val="accent2">
            <a:hueOff val="12662860"/>
            <a:satOff val="-13188"/>
            <a:lumOff val="-11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Strategies for Engaging non-English Speakers</a:t>
          </a:r>
        </a:p>
      </dsp:txBody>
      <dsp:txXfrm>
        <a:off x="50489" y="3437461"/>
        <a:ext cx="6487713" cy="933302"/>
      </dsp:txXfrm>
    </dsp:sp>
    <dsp:sp modelId="{79541796-B2E3-4E19-87CE-7CF581102434}">
      <dsp:nvSpPr>
        <dsp:cNvPr id="0" name=""/>
        <dsp:cNvSpPr/>
      </dsp:nvSpPr>
      <dsp:spPr>
        <a:xfrm>
          <a:off x="0" y="4496132"/>
          <a:ext cx="6588691" cy="1034280"/>
        </a:xfrm>
        <a:prstGeom prst="roundRect">
          <a:avLst/>
        </a:prstGeom>
        <a:solidFill>
          <a:schemeClr val="accent2">
            <a:hueOff val="16883813"/>
            <a:satOff val="-17584"/>
            <a:lumOff val="-15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Resources for Stakeholder Engagement</a:t>
          </a:r>
        </a:p>
      </dsp:txBody>
      <dsp:txXfrm>
        <a:off x="50489" y="4546621"/>
        <a:ext cx="6487713" cy="933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E05CC-40A1-41D3-B553-030169BA3DC1}">
      <dsp:nvSpPr>
        <dsp:cNvPr id="0" name=""/>
        <dsp:cNvSpPr/>
      </dsp:nvSpPr>
      <dsp:spPr>
        <a:xfrm>
          <a:off x="751" y="2106666"/>
          <a:ext cx="1972953" cy="15575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4E7B6-7FBF-40BB-BB4B-19EDCE11DFED}">
      <dsp:nvSpPr>
        <dsp:cNvPr id="0" name=""/>
        <dsp:cNvSpPr/>
      </dsp:nvSpPr>
      <dsp:spPr>
        <a:xfrm>
          <a:off x="182589" y="2279412"/>
          <a:ext cx="1972953" cy="155752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IDEA Expectations- formats, functions &amp; representation</a:t>
          </a:r>
        </a:p>
      </dsp:txBody>
      <dsp:txXfrm>
        <a:off x="228207" y="2325030"/>
        <a:ext cx="1881717" cy="1466284"/>
      </dsp:txXfrm>
    </dsp:sp>
    <dsp:sp modelId="{3050180A-1F43-46C3-97B0-7358A508ACDD}">
      <dsp:nvSpPr>
        <dsp:cNvPr id="0" name=""/>
        <dsp:cNvSpPr/>
      </dsp:nvSpPr>
      <dsp:spPr>
        <a:xfrm>
          <a:off x="2337381" y="2106666"/>
          <a:ext cx="1950974" cy="155558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135597-EE36-4EB7-BAAF-6CADC791744B}">
      <dsp:nvSpPr>
        <dsp:cNvPr id="0" name=""/>
        <dsp:cNvSpPr/>
      </dsp:nvSpPr>
      <dsp:spPr>
        <a:xfrm>
          <a:off x="2519219" y="2279412"/>
          <a:ext cx="1950974" cy="155558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Role of State Interagency Coordinating Councils and State Advisory Panels</a:t>
          </a:r>
        </a:p>
      </dsp:txBody>
      <dsp:txXfrm>
        <a:off x="2564781" y="2324974"/>
        <a:ext cx="1859850" cy="1464463"/>
      </dsp:txXfrm>
    </dsp:sp>
    <dsp:sp modelId="{BEE9B440-7EFE-4B01-A59C-9915D0D42E6A}">
      <dsp:nvSpPr>
        <dsp:cNvPr id="0" name=""/>
        <dsp:cNvSpPr/>
      </dsp:nvSpPr>
      <dsp:spPr>
        <a:xfrm>
          <a:off x="4652032" y="2106666"/>
          <a:ext cx="1675953" cy="14838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9C849D-7872-4841-86ED-317BBEBB743C}">
      <dsp:nvSpPr>
        <dsp:cNvPr id="0" name=""/>
        <dsp:cNvSpPr/>
      </dsp:nvSpPr>
      <dsp:spPr>
        <a:xfrm>
          <a:off x="4833871" y="2279412"/>
          <a:ext cx="1675953" cy="148382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Parent emphasis throughout IDEA</a:t>
          </a:r>
        </a:p>
      </dsp:txBody>
      <dsp:txXfrm>
        <a:off x="4877331" y="2322872"/>
        <a:ext cx="1589033" cy="1396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C262B-D127-4566-A0DC-80379425E783}">
      <dsp:nvSpPr>
        <dsp:cNvPr id="0" name=""/>
        <dsp:cNvSpPr/>
      </dsp:nvSpPr>
      <dsp:spPr>
        <a:xfrm>
          <a:off x="0" y="2277"/>
          <a:ext cx="6588691" cy="11543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011769-8009-490F-BF23-465273277DC9}">
      <dsp:nvSpPr>
        <dsp:cNvPr id="0" name=""/>
        <dsp:cNvSpPr/>
      </dsp:nvSpPr>
      <dsp:spPr>
        <a:xfrm>
          <a:off x="349183" y="262001"/>
          <a:ext cx="634879" cy="6348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92A74B-A589-4820-9D8A-763E35E62A34}">
      <dsp:nvSpPr>
        <dsp:cNvPr id="0" name=""/>
        <dsp:cNvSpPr/>
      </dsp:nvSpPr>
      <dsp:spPr>
        <a:xfrm>
          <a:off x="1333247" y="2277"/>
          <a:ext cx="5255443" cy="1154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66" tIns="122166" rIns="122166" bIns="122166" numCol="1" spcCol="1270" anchor="ctr" anchorCtr="0">
          <a:noAutofit/>
        </a:bodyPr>
        <a:lstStyle/>
        <a:p>
          <a:pPr marL="0" lvl="0" indent="0" algn="l" defTabSz="977900">
            <a:lnSpc>
              <a:spcPct val="90000"/>
            </a:lnSpc>
            <a:spcBef>
              <a:spcPct val="0"/>
            </a:spcBef>
            <a:spcAft>
              <a:spcPct val="35000"/>
            </a:spcAft>
            <a:buNone/>
          </a:pPr>
          <a:r>
            <a:rPr lang="en-US" sz="2200" kern="1200"/>
            <a:t>Participating in Virtual Stakeholder Meetings</a:t>
          </a:r>
        </a:p>
      </dsp:txBody>
      <dsp:txXfrm>
        <a:off x="1333247" y="2277"/>
        <a:ext cx="5255443" cy="1154327"/>
      </dsp:txXfrm>
    </dsp:sp>
    <dsp:sp modelId="{9D1E67D7-BDC6-4783-BF30-2626D569FE1C}">
      <dsp:nvSpPr>
        <dsp:cNvPr id="0" name=""/>
        <dsp:cNvSpPr/>
      </dsp:nvSpPr>
      <dsp:spPr>
        <a:xfrm>
          <a:off x="0" y="1445186"/>
          <a:ext cx="6588691" cy="11543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D25B33-703C-4C43-ABC5-A6DEF3F2C06B}">
      <dsp:nvSpPr>
        <dsp:cNvPr id="0" name=""/>
        <dsp:cNvSpPr/>
      </dsp:nvSpPr>
      <dsp:spPr>
        <a:xfrm>
          <a:off x="349183" y="1704910"/>
          <a:ext cx="634879" cy="6348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4756DF-3A40-44AE-9AD4-8E9F2646EE32}">
      <dsp:nvSpPr>
        <dsp:cNvPr id="0" name=""/>
        <dsp:cNvSpPr/>
      </dsp:nvSpPr>
      <dsp:spPr>
        <a:xfrm>
          <a:off x="1333247" y="1445186"/>
          <a:ext cx="5255443" cy="1154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66" tIns="122166" rIns="122166" bIns="122166" numCol="1" spcCol="1270" anchor="ctr" anchorCtr="0">
          <a:noAutofit/>
        </a:bodyPr>
        <a:lstStyle/>
        <a:p>
          <a:pPr marL="0" lvl="0" indent="0" algn="l" defTabSz="977900">
            <a:lnSpc>
              <a:spcPct val="90000"/>
            </a:lnSpc>
            <a:spcBef>
              <a:spcPct val="0"/>
            </a:spcBef>
            <a:spcAft>
              <a:spcPct val="35000"/>
            </a:spcAft>
            <a:buNone/>
          </a:pPr>
          <a:r>
            <a:rPr lang="en-US" sz="2200" kern="1200"/>
            <a:t>Participant Checklist for Virtual Meetings</a:t>
          </a:r>
        </a:p>
      </dsp:txBody>
      <dsp:txXfrm>
        <a:off x="1333247" y="1445186"/>
        <a:ext cx="5255443" cy="1154327"/>
      </dsp:txXfrm>
    </dsp:sp>
    <dsp:sp modelId="{350ED30C-0B2E-4177-A1F6-87CF5231653B}">
      <dsp:nvSpPr>
        <dsp:cNvPr id="0" name=""/>
        <dsp:cNvSpPr/>
      </dsp:nvSpPr>
      <dsp:spPr>
        <a:xfrm>
          <a:off x="0" y="2888095"/>
          <a:ext cx="6588691" cy="11543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E576BC-DD50-4721-B110-30975312DA2A}">
      <dsp:nvSpPr>
        <dsp:cNvPr id="0" name=""/>
        <dsp:cNvSpPr/>
      </dsp:nvSpPr>
      <dsp:spPr>
        <a:xfrm>
          <a:off x="349183" y="3147818"/>
          <a:ext cx="634879" cy="6348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79A061-2183-46AA-BCFC-C927434910B7}">
      <dsp:nvSpPr>
        <dsp:cNvPr id="0" name=""/>
        <dsp:cNvSpPr/>
      </dsp:nvSpPr>
      <dsp:spPr>
        <a:xfrm>
          <a:off x="1333247" y="2888095"/>
          <a:ext cx="5255443" cy="1154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66" tIns="122166" rIns="122166" bIns="122166" numCol="1" spcCol="1270" anchor="ctr" anchorCtr="0">
          <a:noAutofit/>
        </a:bodyPr>
        <a:lstStyle/>
        <a:p>
          <a:pPr marL="0" lvl="0" indent="0" algn="l" defTabSz="977900">
            <a:lnSpc>
              <a:spcPct val="90000"/>
            </a:lnSpc>
            <a:spcBef>
              <a:spcPct val="0"/>
            </a:spcBef>
            <a:spcAft>
              <a:spcPct val="35000"/>
            </a:spcAft>
            <a:buNone/>
          </a:pPr>
          <a:r>
            <a:rPr lang="en-US" sz="2200" kern="1200"/>
            <a:t>Planning for Effective Facilitation of Virtual Meetings</a:t>
          </a:r>
        </a:p>
      </dsp:txBody>
      <dsp:txXfrm>
        <a:off x="1333247" y="2888095"/>
        <a:ext cx="5255443" cy="1154327"/>
      </dsp:txXfrm>
    </dsp:sp>
    <dsp:sp modelId="{E6F4ABAB-63EB-4EBD-9AE8-2C0D4FBAF0BF}">
      <dsp:nvSpPr>
        <dsp:cNvPr id="0" name=""/>
        <dsp:cNvSpPr/>
      </dsp:nvSpPr>
      <dsp:spPr>
        <a:xfrm>
          <a:off x="0" y="4331004"/>
          <a:ext cx="6588691" cy="11543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6BF753-9785-46CD-890A-1FC74DDFABFE}">
      <dsp:nvSpPr>
        <dsp:cNvPr id="0" name=""/>
        <dsp:cNvSpPr/>
      </dsp:nvSpPr>
      <dsp:spPr>
        <a:xfrm>
          <a:off x="349183" y="4590727"/>
          <a:ext cx="634879" cy="6348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5DCAC2-6ADA-43B8-BA75-3BAB87AC7CDF}">
      <dsp:nvSpPr>
        <dsp:cNvPr id="0" name=""/>
        <dsp:cNvSpPr/>
      </dsp:nvSpPr>
      <dsp:spPr>
        <a:xfrm>
          <a:off x="1333247" y="4331004"/>
          <a:ext cx="5255443" cy="1154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66" tIns="122166" rIns="122166" bIns="122166" numCol="1" spcCol="1270" anchor="ctr" anchorCtr="0">
          <a:noAutofit/>
        </a:bodyPr>
        <a:lstStyle/>
        <a:p>
          <a:pPr marL="0" lvl="0" indent="0" algn="l" defTabSz="977900">
            <a:lnSpc>
              <a:spcPct val="90000"/>
            </a:lnSpc>
            <a:spcBef>
              <a:spcPct val="0"/>
            </a:spcBef>
            <a:spcAft>
              <a:spcPct val="35000"/>
            </a:spcAft>
            <a:buNone/>
          </a:pPr>
          <a:r>
            <a:rPr lang="en-US" sz="2200" kern="1200"/>
            <a:t>Planning to Support Participant Access and Engagement for Virtual Meetings</a:t>
          </a:r>
        </a:p>
      </dsp:txBody>
      <dsp:txXfrm>
        <a:off x="1333247" y="4331004"/>
        <a:ext cx="5255443" cy="11543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2983E-86D5-4EFD-A106-E8A8E134DD7A}">
      <dsp:nvSpPr>
        <dsp:cNvPr id="0" name=""/>
        <dsp:cNvSpPr/>
      </dsp:nvSpPr>
      <dsp:spPr>
        <a:xfrm>
          <a:off x="212335" y="11554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E27673-CBAD-4A60-ACC4-4D1D8EE3046D}">
      <dsp:nvSpPr>
        <dsp:cNvPr id="0" name=""/>
        <dsp:cNvSpPr/>
      </dsp:nvSpPr>
      <dsp:spPr>
        <a:xfrm>
          <a:off x="492877" y="396085"/>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2634A0-4165-4AC7-B55A-AAC3E6F12ACA}">
      <dsp:nvSpPr>
        <dsp:cNvPr id="0" name=""/>
        <dsp:cNvSpPr/>
      </dsp:nvSpPr>
      <dsp:spPr>
        <a:xfrm>
          <a:off x="1834517" y="11554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Soliciting Membership</a:t>
          </a:r>
        </a:p>
      </dsp:txBody>
      <dsp:txXfrm>
        <a:off x="1834517" y="115542"/>
        <a:ext cx="3148942" cy="1335915"/>
      </dsp:txXfrm>
    </dsp:sp>
    <dsp:sp modelId="{5C0658F6-3119-4A3F-9C40-BB20B031382C}">
      <dsp:nvSpPr>
        <dsp:cNvPr id="0" name=""/>
        <dsp:cNvSpPr/>
      </dsp:nvSpPr>
      <dsp:spPr>
        <a:xfrm>
          <a:off x="5532139" y="11554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BD5F8E-69C5-458F-9CF7-37340BFEA320}">
      <dsp:nvSpPr>
        <dsp:cNvPr id="0" name=""/>
        <dsp:cNvSpPr/>
      </dsp:nvSpPr>
      <dsp:spPr>
        <a:xfrm>
          <a:off x="5812681" y="396085"/>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28D5A-7514-43B3-A31B-17919E34B9AD}">
      <dsp:nvSpPr>
        <dsp:cNvPr id="0" name=""/>
        <dsp:cNvSpPr/>
      </dsp:nvSpPr>
      <dsp:spPr>
        <a:xfrm>
          <a:off x="7154322" y="11554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Members’ participation during meetings</a:t>
          </a:r>
        </a:p>
      </dsp:txBody>
      <dsp:txXfrm>
        <a:off x="7154322" y="115542"/>
        <a:ext cx="3148942" cy="1335915"/>
      </dsp:txXfrm>
    </dsp:sp>
    <dsp:sp modelId="{B788B0F6-3876-49A6-89CF-05D362E06A4D}">
      <dsp:nvSpPr>
        <dsp:cNvPr id="0" name=""/>
        <dsp:cNvSpPr/>
      </dsp:nvSpPr>
      <dsp:spPr>
        <a:xfrm>
          <a:off x="212335" y="2046031"/>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B4FC34-87CD-4E27-A433-F6B937EFAAD5}">
      <dsp:nvSpPr>
        <dsp:cNvPr id="0" name=""/>
        <dsp:cNvSpPr/>
      </dsp:nvSpPr>
      <dsp:spPr>
        <a:xfrm>
          <a:off x="492877" y="2326573"/>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B14876-5F8E-42FB-A70D-84F7E76E975B}">
      <dsp:nvSpPr>
        <dsp:cNvPr id="0" name=""/>
        <dsp:cNvSpPr/>
      </dsp:nvSpPr>
      <dsp:spPr>
        <a:xfrm>
          <a:off x="1834517" y="204603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Gathering input</a:t>
          </a:r>
        </a:p>
      </dsp:txBody>
      <dsp:txXfrm>
        <a:off x="1834517" y="2046031"/>
        <a:ext cx="3148942" cy="1335915"/>
      </dsp:txXfrm>
    </dsp:sp>
    <dsp:sp modelId="{1DD58C9E-72A4-40A1-AF8B-BE5B8D0D46FC}">
      <dsp:nvSpPr>
        <dsp:cNvPr id="0" name=""/>
        <dsp:cNvSpPr/>
      </dsp:nvSpPr>
      <dsp:spPr>
        <a:xfrm>
          <a:off x="5532139" y="2046031"/>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0B9220-89AC-4D12-97B5-58ED94D444A8}">
      <dsp:nvSpPr>
        <dsp:cNvPr id="0" name=""/>
        <dsp:cNvSpPr/>
      </dsp:nvSpPr>
      <dsp:spPr>
        <a:xfrm>
          <a:off x="5812681" y="2326573"/>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A290F3-7D98-4852-9B78-7427AAC1F0A4}">
      <dsp:nvSpPr>
        <dsp:cNvPr id="0" name=""/>
        <dsp:cNvSpPr/>
      </dsp:nvSpPr>
      <dsp:spPr>
        <a:xfrm>
          <a:off x="7154322" y="204603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Public Comment Participation</a:t>
          </a:r>
        </a:p>
      </dsp:txBody>
      <dsp:txXfrm>
        <a:off x="7154322" y="2046031"/>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02345-17C7-453D-B3AC-847AF75F71F2}" type="datetimeFigureOut">
              <a:rPr lang="en-US" smtClean="0"/>
              <a:t>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817D0-5B54-473B-B536-CA0F1DFFCB72}" type="slidenum">
              <a:rPr lang="en-US" smtClean="0"/>
              <a:t>‹#›</a:t>
            </a:fld>
            <a:endParaRPr lang="en-US"/>
          </a:p>
        </p:txBody>
      </p:sp>
    </p:spTree>
    <p:extLst>
      <p:ext uri="{BB962C8B-B14F-4D97-AF65-F5344CB8AC3E}">
        <p14:creationId xmlns:p14="http://schemas.microsoft.com/office/powerpoint/2010/main" val="383515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ested.zoom.us/meeting/register/tJErfuusqTwoG90NIXwIHiGKon7jgRC0wRZd"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collab.osepideasthatwork.org/SAP-SICC"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Registration Link:  </a:t>
            </a:r>
            <a:br>
              <a:rPr lang="en-US" b="0" i="0" dirty="0">
                <a:solidFill>
                  <a:srgbClr val="1155CC"/>
                </a:solidFill>
                <a:effectLst/>
                <a:latin typeface="Arial" panose="020B0604020202020204" pitchFamily="34" charset="0"/>
                <a:hlinkClick r:id="rId3"/>
              </a:rPr>
            </a:br>
            <a:r>
              <a:rPr lang="en-US" b="0" i="0" dirty="0">
                <a:solidFill>
                  <a:srgbClr val="1155CC"/>
                </a:solidFill>
                <a:effectLst/>
                <a:latin typeface="Arial" panose="020B0604020202020204" pitchFamily="34" charset="0"/>
                <a:hlinkClick r:id="rId3"/>
              </a:rPr>
              <a:t>https://wested.zoom.us/meeting/register/tJErfuusqTwoG90NIXwIHiGKon7jgRC0wRZd</a:t>
            </a: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br>
              <a:rPr lang="en-US" dirty="0"/>
            </a:br>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1</a:t>
            </a:fld>
            <a:endParaRPr lang="en-US"/>
          </a:p>
        </p:txBody>
      </p:sp>
    </p:spTree>
    <p:extLst>
      <p:ext uri="{BB962C8B-B14F-4D97-AF65-F5344CB8AC3E}">
        <p14:creationId xmlns:p14="http://schemas.microsoft.com/office/powerpoint/2010/main" val="3350702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 Louise)</a:t>
            </a:r>
          </a:p>
          <a:p>
            <a:endParaRPr lang="en-US" dirty="0"/>
          </a:p>
          <a:p>
            <a:endParaRPr lang="en-US" dirty="0"/>
          </a:p>
          <a:p>
            <a:r>
              <a:rPr lang="en-US" dirty="0"/>
              <a:t>Thank you, Christine.</a:t>
            </a:r>
          </a:p>
          <a:p>
            <a:endParaRPr lang="en-US" dirty="0"/>
          </a:p>
          <a:p>
            <a:r>
              <a:rPr lang="en-US" dirty="0"/>
              <a:t>So we recognize that you may not be aware of these new changes.  How many of you were aware of these new requirements of states?  [Tanner will put up the poll]</a:t>
            </a:r>
          </a:p>
          <a:p>
            <a:endParaRPr lang="en-US" dirty="0"/>
          </a:p>
          <a:p>
            <a:r>
              <a:rPr lang="en-US" dirty="0"/>
              <a:t>[Comment on the poll results]</a:t>
            </a:r>
          </a:p>
          <a:p>
            <a:endParaRPr lang="en-US" dirty="0"/>
          </a:p>
          <a:p>
            <a:r>
              <a:rPr lang="en-US" dirty="0"/>
              <a:t>In the Chat box, share what actions have you begun to take or might you take within your states knowing this information.   Let’s brainstorm some ideas in the chat.  [allow time for people to think and put items in the chat...read/acknowledge a few of the ideas as they are posted]</a:t>
            </a:r>
          </a:p>
          <a:p>
            <a:endParaRPr lang="en-US" dirty="0"/>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10</a:t>
            </a:fld>
            <a:endParaRPr lang="en-US"/>
          </a:p>
        </p:txBody>
      </p:sp>
    </p:spTree>
    <p:extLst>
      <p:ext uri="{BB962C8B-B14F-4D97-AF65-F5344CB8AC3E}">
        <p14:creationId xmlns:p14="http://schemas.microsoft.com/office/powerpoint/2010/main" val="356901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{THIS PRESENTATION SHOULD BEGIN AT 20 MINUTES}</a:t>
            </a:r>
          </a:p>
          <a:p>
            <a:endParaRPr lang="en-US" dirty="0"/>
          </a:p>
          <a:p>
            <a:r>
              <a:rPr lang="en-US" dirty="0"/>
              <a:t>I’d like to now introduce Amy Peterson and Angela </a:t>
            </a:r>
            <a:r>
              <a:rPr lang="en-US" dirty="0" err="1"/>
              <a:t>Mcquire</a:t>
            </a:r>
            <a:r>
              <a:rPr lang="en-US" dirty="0"/>
              <a:t>, co-chairs of  the NCSI-Stakeholder and Family Engagement (</a:t>
            </a:r>
            <a:r>
              <a:rPr lang="en-US" dirty="0" err="1"/>
              <a:t>SaFE</a:t>
            </a:r>
            <a:r>
              <a:rPr lang="en-US" dirty="0"/>
              <a:t>) Capacity building team.  They will share with us several tools that NCSI has prepared that can be useful with stakeholder groups in virtual meeting settings to help ensure efficient and effective engagement of participants.</a:t>
            </a:r>
          </a:p>
          <a:p>
            <a:endParaRPr lang="en-US" dirty="0"/>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11</a:t>
            </a:fld>
            <a:endParaRPr lang="en-US"/>
          </a:p>
        </p:txBody>
      </p:sp>
    </p:spTree>
    <p:extLst>
      <p:ext uri="{BB962C8B-B14F-4D97-AF65-F5344CB8AC3E}">
        <p14:creationId xmlns:p14="http://schemas.microsoft.com/office/powerpoint/2010/main" val="4236454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(NCSI) [YOU HAVE 10-13 MINUTES FOR YOUR SECTION]</a:t>
            </a:r>
          </a:p>
          <a:p>
            <a:endParaRPr lang="en-US" dirty="0"/>
          </a:p>
          <a:p>
            <a:r>
              <a:rPr lang="en-US" dirty="0"/>
              <a:t>Thank you, Anne Louise.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3BA2E-2018-A846-8DDA-546EB20EC5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7402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NCSI</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3BA2E-2018-A846-8DDA-546EB20EC5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6894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NCSI</a:t>
            </a:r>
          </a:p>
        </p:txBody>
      </p:sp>
      <p:sp>
        <p:nvSpPr>
          <p:cNvPr id="4" name="Slide Number Placeholder 3"/>
          <p:cNvSpPr>
            <a:spLocks noGrp="1"/>
          </p:cNvSpPr>
          <p:nvPr>
            <p:ph type="sldNum" sz="quarter" idx="5"/>
          </p:nvPr>
        </p:nvSpPr>
        <p:spPr/>
        <p:txBody>
          <a:bodyPr/>
          <a:lstStyle/>
          <a:p>
            <a:fld id="{15F817D0-5B54-473B-B536-CA0F1DFFCB72}" type="slidenum">
              <a:rPr lang="en-US" smtClean="0"/>
              <a:t>14</a:t>
            </a:fld>
            <a:endParaRPr lang="en-US"/>
          </a:p>
        </p:txBody>
      </p:sp>
    </p:spTree>
    <p:extLst>
      <p:ext uri="{BB962C8B-B14F-4D97-AF65-F5344CB8AC3E}">
        <p14:creationId xmlns:p14="http://schemas.microsoft.com/office/powerpoint/2010/main" val="288196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ANGELA</a:t>
            </a:r>
          </a:p>
          <a:p>
            <a:r>
              <a:rPr lang="en-US" dirty="0"/>
              <a:t>Let’s start with you, the presumed hosts and facilitators. These resources highlight things that you can do ahead of or during a meeting to set yourselves up for success… or at least for fewer technical problems. So what is the difference between the two resources? I’m going to use an analogy that most of you will be familiar with and some of you may be dealing with this week: preparing for a Thanksgiving gathering:</a:t>
            </a:r>
          </a:p>
          <a:p>
            <a:pPr marL="171450" indent="-171450">
              <a:buFont typeface="Arial" panose="020B0604020202020204" pitchFamily="34" charset="0"/>
              <a:buChar char="•"/>
            </a:pPr>
            <a:r>
              <a:rPr lang="en-US" dirty="0"/>
              <a:t>Planning for Effective Facilitation addresses what you need to do to successfully execute your menu, or your agenda. Do you have all the ingredients you need for the meal? When and how will each item be prepared? Do you have all the equipment that you need? Will your sister in law’s sweet potatoes need to be in the oven at the same time as the turkey? For mashed potatoes, are you going to use a hand masher, your stand mixer, or go full on Thomas Keller and use a food mill? </a:t>
            </a:r>
          </a:p>
          <a:p>
            <a:pPr marL="628650" lvl="1" indent="-171450">
              <a:buFont typeface="Arial" panose="020B0604020202020204" pitchFamily="34" charset="0"/>
              <a:buChar char="•"/>
            </a:pPr>
            <a:r>
              <a:rPr lang="en-US" dirty="0"/>
              <a:t>This resources addresses the timing, tools, settings, and procedures that you need to think about to execute your agenda.</a:t>
            </a:r>
          </a:p>
          <a:p>
            <a:pPr marL="171450" lvl="0" indent="-171450">
              <a:buFont typeface="Arial" panose="020B0604020202020204" pitchFamily="34" charset="0"/>
              <a:buChar char="•"/>
            </a:pPr>
            <a:r>
              <a:rPr lang="en-US" dirty="0"/>
              <a:t>Planning to Support Participant Access and Engagement is a little different. Thinking about your Thanksgiving dinner, you adjust your plans to address the number of participants, any food allergies or special diets that need to be accommodated, participants who want to contribute to the meal by preparing a family favorite dish. Then there are the lefties who will be sitting at the table… and thinking about seating… maybe don’t seat your husband next to your sister in law’s boyfriend, because… bad. How about setting kids up for success at the kid’s table? </a:t>
            </a:r>
          </a:p>
          <a:p>
            <a:pPr marL="628650" lvl="1" indent="-171450">
              <a:buFont typeface="Arial" panose="020B0604020202020204" pitchFamily="34" charset="0"/>
              <a:buChar char="•"/>
            </a:pPr>
            <a:r>
              <a:rPr lang="en-US" dirty="0"/>
              <a:t>This resource addresses the timing, tools, settings, and procedures that you need to think about so that your participants may effectively contribute to your stakeholder goals.</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dirty="0"/>
              <a:t>But it’s not all on you! Stakeholders have responsibility in their own effectiveness as virtual meeting participants…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3BA2E-2018-A846-8DDA-546EB20EC5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2524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NCSI</a:t>
            </a:r>
          </a:p>
        </p:txBody>
      </p:sp>
      <p:sp>
        <p:nvSpPr>
          <p:cNvPr id="4" name="Slide Number Placeholder 3"/>
          <p:cNvSpPr>
            <a:spLocks noGrp="1"/>
          </p:cNvSpPr>
          <p:nvPr>
            <p:ph type="sldNum" sz="quarter" idx="5"/>
          </p:nvPr>
        </p:nvSpPr>
        <p:spPr/>
        <p:txBody>
          <a:bodyPr/>
          <a:lstStyle/>
          <a:p>
            <a:fld id="{15F817D0-5B54-473B-B536-CA0F1DFFCB72}" type="slidenum">
              <a:rPr lang="en-US" smtClean="0"/>
              <a:t>17</a:t>
            </a:fld>
            <a:endParaRPr lang="en-US"/>
          </a:p>
        </p:txBody>
      </p:sp>
    </p:spTree>
    <p:extLst>
      <p:ext uri="{BB962C8B-B14F-4D97-AF65-F5344CB8AC3E}">
        <p14:creationId xmlns:p14="http://schemas.microsoft.com/office/powerpoint/2010/main" val="3498182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NCSI</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3BA2E-2018-A846-8DDA-546EB20EC5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477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NCSI</a:t>
            </a:r>
          </a:p>
        </p:txBody>
      </p:sp>
      <p:sp>
        <p:nvSpPr>
          <p:cNvPr id="4" name="Slide Number Placeholder 3"/>
          <p:cNvSpPr>
            <a:spLocks noGrp="1"/>
          </p:cNvSpPr>
          <p:nvPr>
            <p:ph type="sldNum" sz="quarter" idx="5"/>
          </p:nvPr>
        </p:nvSpPr>
        <p:spPr/>
        <p:txBody>
          <a:bodyPr/>
          <a:lstStyle/>
          <a:p>
            <a:fld id="{15F817D0-5B54-473B-B536-CA0F1DFFCB72}" type="slidenum">
              <a:rPr lang="en-US" smtClean="0"/>
              <a:t>19</a:t>
            </a:fld>
            <a:endParaRPr lang="en-US"/>
          </a:p>
        </p:txBody>
      </p:sp>
    </p:spTree>
    <p:extLst>
      <p:ext uri="{BB962C8B-B14F-4D97-AF65-F5344CB8AC3E}">
        <p14:creationId xmlns:p14="http://schemas.microsoft.com/office/powerpoint/2010/main" val="66366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NCSI</a:t>
            </a:r>
          </a:p>
        </p:txBody>
      </p:sp>
      <p:sp>
        <p:nvSpPr>
          <p:cNvPr id="4" name="Slide Number Placeholder 3"/>
          <p:cNvSpPr>
            <a:spLocks noGrp="1"/>
          </p:cNvSpPr>
          <p:nvPr>
            <p:ph type="sldNum" sz="quarter" idx="5"/>
          </p:nvPr>
        </p:nvSpPr>
        <p:spPr/>
        <p:txBody>
          <a:bodyPr/>
          <a:lstStyle/>
          <a:p>
            <a:fld id="{15F817D0-5B54-473B-B536-CA0F1DFFCB72}" type="slidenum">
              <a:rPr lang="en-US" smtClean="0"/>
              <a:t>20</a:t>
            </a:fld>
            <a:endParaRPr lang="en-US"/>
          </a:p>
        </p:txBody>
      </p:sp>
    </p:spTree>
    <p:extLst>
      <p:ext uri="{BB962C8B-B14F-4D97-AF65-F5344CB8AC3E}">
        <p14:creationId xmlns:p14="http://schemas.microsoft.com/office/powerpoint/2010/main" val="216622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9439">
              <a:defRPr/>
            </a:pPr>
            <a:r>
              <a:rPr lang="en-US" dirty="0"/>
              <a:t>(AL)</a:t>
            </a:r>
          </a:p>
          <a:p>
            <a:pPr defTabSz="959439">
              <a:defRPr/>
            </a:pPr>
            <a:endParaRPr lang="en-US" dirty="0"/>
          </a:p>
          <a:p>
            <a:pPr defTabSz="959439">
              <a:defRPr/>
            </a:pPr>
            <a:r>
              <a:rPr lang="en-US" dirty="0"/>
              <a:t>Welcome to our webinar today. In</a:t>
            </a:r>
            <a:r>
              <a:rPr lang="en-US" baseline="0" dirty="0"/>
              <a:t> t</a:t>
            </a:r>
            <a:r>
              <a:rPr lang="en-US" dirty="0"/>
              <a:t>his webinar we want to share with you strategies for engaging stakeholders on your Advisory panel or Interagency Coordinating Council.  This PPT and the script that we will be using will be posted to our website following this presentation.</a:t>
            </a:r>
          </a:p>
          <a:p>
            <a:pPr defTabSz="959439">
              <a:defRPr/>
            </a:pPr>
            <a:endParaRPr lang="en-US" dirty="0"/>
          </a:p>
          <a:p>
            <a:pPr defTabSz="959439">
              <a:defRPr/>
            </a:pPr>
            <a:r>
              <a:rPr lang="en-US" dirty="0"/>
              <a:t>If</a:t>
            </a:r>
            <a:r>
              <a:rPr lang="en-US" baseline="0" dirty="0"/>
              <a:t> you are in need of captioning services, you may access this at the bottom right of your screen.</a:t>
            </a:r>
            <a:endParaRPr lang="en-US" dirty="0"/>
          </a:p>
          <a:p>
            <a:endParaRPr lang="en-US" dirty="0"/>
          </a:p>
          <a:p>
            <a:r>
              <a:rPr lang="en-US" baseline="0" dirty="0"/>
              <a:t>First, let us introduce and identify who will be leading this webinar today.</a:t>
            </a:r>
            <a:endParaRPr lang="en-US" dirty="0"/>
          </a:p>
          <a:p>
            <a:endParaRPr lang="en-US" dirty="0"/>
          </a:p>
          <a:p>
            <a:r>
              <a:rPr lang="en-US" dirty="0"/>
              <a:t>Today our presenters consist of:</a:t>
            </a:r>
          </a:p>
          <a:p>
            <a:r>
              <a:rPr lang="en-US" dirty="0"/>
              <a:t>Anne Louise (NCSI)</a:t>
            </a:r>
          </a:p>
          <a:p>
            <a:r>
              <a:rPr lang="en-US" dirty="0">
                <a:highlight>
                  <a:srgbClr val="FFFF00"/>
                </a:highlight>
              </a:rPr>
              <a:t>Christine Pilgrim (OSEP)</a:t>
            </a:r>
          </a:p>
          <a:p>
            <a:r>
              <a:rPr lang="en-US" dirty="0">
                <a:highlight>
                  <a:srgbClr val="FFFF00"/>
                </a:highlight>
              </a:rPr>
              <a:t>Angela </a:t>
            </a:r>
            <a:r>
              <a:rPr lang="en-US" dirty="0" err="1">
                <a:highlight>
                  <a:srgbClr val="FFFF00"/>
                </a:highlight>
              </a:rPr>
              <a:t>Mcquire</a:t>
            </a:r>
            <a:r>
              <a:rPr lang="en-US" dirty="0">
                <a:highlight>
                  <a:srgbClr val="FFFF00"/>
                </a:highlight>
              </a:rPr>
              <a:t> and Amy Peterson (NCSI)</a:t>
            </a:r>
          </a:p>
          <a:p>
            <a:r>
              <a:rPr lang="en-US" dirty="0">
                <a:highlight>
                  <a:srgbClr val="FFFF00"/>
                </a:highlight>
              </a:rPr>
              <a:t>Christine </a:t>
            </a:r>
            <a:r>
              <a:rPr lang="en-US" dirty="0" err="1">
                <a:highlight>
                  <a:srgbClr val="FFFF00"/>
                </a:highlight>
              </a:rPr>
              <a:t>Germeyer</a:t>
            </a:r>
            <a:r>
              <a:rPr lang="en-US" dirty="0">
                <a:highlight>
                  <a:srgbClr val="FFFF00"/>
                </a:highlight>
              </a:rPr>
              <a:t> (VA State Special Education Advisory Council)</a:t>
            </a:r>
            <a:endParaRPr lang="en-US" dirty="0"/>
          </a:p>
          <a:p>
            <a:endParaRPr lang="en-US" dirty="0"/>
          </a:p>
          <a:p>
            <a:r>
              <a:rPr lang="en-US" dirty="0"/>
              <a:t>Today’s webinar topic was chosen from direct input received through gathered SAP and SICC identified needs</a:t>
            </a:r>
            <a:r>
              <a:rPr lang="en-US" baseline="0" dirty="0"/>
              <a:t> at the </a:t>
            </a:r>
            <a:r>
              <a:rPr lang="en-US" sz="1200" dirty="0"/>
              <a:t>OSEP Leadership conference and the EC conference ECTA.</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a:t>
            </a:fld>
            <a:endParaRPr lang="en-US"/>
          </a:p>
        </p:txBody>
      </p:sp>
    </p:spTree>
    <p:extLst>
      <p:ext uri="{BB962C8B-B14F-4D97-AF65-F5344CB8AC3E}">
        <p14:creationId xmlns:p14="http://schemas.microsoft.com/office/powerpoint/2010/main" val="3134952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(NCSI) </a:t>
            </a:r>
          </a:p>
          <a:p>
            <a:br>
              <a:rPr lang="en-US" dirty="0"/>
            </a:br>
            <a:r>
              <a:rPr lang="en-US" dirty="0"/>
              <a:t>[LEAVE TIME FOR QUESTION]</a:t>
            </a:r>
          </a:p>
          <a:p>
            <a:br>
              <a:rPr lang="en-US" dirty="0"/>
            </a:br>
            <a:r>
              <a:rPr lang="en-US" dirty="0"/>
              <a:t>Thank you for having us.  I’ll turn this back to you, Anne Louise.</a:t>
            </a:r>
          </a:p>
          <a:p>
            <a:endParaRPr lang="en-US" dirty="0"/>
          </a:p>
          <a:p>
            <a:r>
              <a:rPr lang="en-US" dirty="0"/>
              <a:t>(Anne Louise)</a:t>
            </a:r>
          </a:p>
          <a:p>
            <a:endParaRPr lang="en-US" dirty="0"/>
          </a:p>
          <a:p>
            <a:r>
              <a:rPr lang="en-US" dirty="0"/>
              <a:t>Thank you for these terrific resources.  At this time, let me turn the meeting over to Christine </a:t>
            </a:r>
            <a:r>
              <a:rPr lang="en-US" dirty="0" err="1"/>
              <a:t>Germeyer</a:t>
            </a:r>
            <a:r>
              <a:rPr lang="en-US" dirty="0"/>
              <a:t>, the chairperson of the VA State Special Education Advisory Council, who will talk with us about engaging non-English speaking stakeholders in the SAP and SICC work, Christine.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3BA2E-2018-A846-8DDA-546EB20EC5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5750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G.) [YOU HAVE 5 MINUTES FOR THIS SECTION, WHEN YOU BEGIN IT SHOULD BE AT 31 MINUTES]</a:t>
            </a:r>
          </a:p>
          <a:p>
            <a:r>
              <a:rPr lang="en-US" dirty="0"/>
              <a:t>Thank you, Anne Louise.</a:t>
            </a:r>
          </a:p>
          <a:p>
            <a:endParaRPr lang="en-US" dirty="0"/>
          </a:p>
          <a:p>
            <a:r>
              <a:rPr lang="en-US" dirty="0"/>
              <a:t>There are several areas you will want to be thinking about when looking to explicitly address the engagement of non-English speakers in the work of the SAP or SICC.  In each of these activities which an SAP or an SICC engages, be thinking about Non-English speakers.  These activities include: 1) when soliciting new members for your council or panel; 2) as you gather input from a broader stakeholder base within your state; 3) throughout the course of your meeting agenda; and 4) during each of your meeting’s public comment sessions.  </a:t>
            </a:r>
          </a:p>
          <a:p>
            <a:endParaRPr lang="en-US" dirty="0"/>
          </a:p>
          <a:p>
            <a:endParaRPr lang="en-US" sz="120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22</a:t>
            </a:fld>
            <a:endParaRPr lang="en-US"/>
          </a:p>
        </p:txBody>
      </p:sp>
    </p:spTree>
    <p:extLst>
      <p:ext uri="{BB962C8B-B14F-4D97-AF65-F5344CB8AC3E}">
        <p14:creationId xmlns:p14="http://schemas.microsoft.com/office/powerpoint/2010/main" val="1802516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Calibri" panose="020F0502020204030204" pitchFamily="34" charset="0"/>
              </a:rPr>
              <a:t>(Christine G. )</a:t>
            </a:r>
          </a:p>
          <a:p>
            <a:endParaRPr lang="en-US" sz="120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rPr>
              <a:t>It's extremely important to provide professional training to group members in terms of diversity so all biases can be erased in order to provide the foundations of Non-English speakers'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endParaRPr>
          </a:p>
          <a:p>
            <a:r>
              <a:rPr lang="en-US" sz="1200" dirty="0">
                <a:solidFill>
                  <a:srgbClr val="000000"/>
                </a:solidFill>
                <a:effectLst/>
                <a:latin typeface="Calibri" panose="020F0502020204030204" pitchFamily="34" charset="0"/>
              </a:rPr>
              <a:t>The foundations for engaging Non-English speakers include:</a:t>
            </a:r>
          </a:p>
          <a:p>
            <a:endParaRPr lang="en-US" sz="1200" dirty="0">
              <a:solidFill>
                <a:srgbClr val="000000"/>
              </a:solidFill>
              <a:effectLst/>
              <a:latin typeface="Calibri" panose="020F0502020204030204" pitchFamily="34" charset="0"/>
            </a:endParaRPr>
          </a:p>
          <a:p>
            <a:pPr algn="l">
              <a:buFont typeface="Arial" panose="020B0604020202020204" pitchFamily="34" charset="0"/>
              <a:buChar char="•"/>
            </a:pPr>
            <a:r>
              <a:rPr lang="en-US" sz="1200" b="0" i="0" dirty="0">
                <a:solidFill>
                  <a:srgbClr val="000000"/>
                </a:solidFill>
                <a:effectLst/>
                <a:latin typeface="Calibri" panose="020F0502020204030204" pitchFamily="34" charset="0"/>
              </a:rPr>
              <a:t>Interpretation as a rule, not as a requirement.- Many times interpretation is only available upon request. Instead, it should be listed on every flyer as a rule in order to create a feeling of welcome. </a:t>
            </a:r>
          </a:p>
          <a:p>
            <a:pPr algn="l">
              <a:buFont typeface="Arial" panose="020B0604020202020204" pitchFamily="34" charset="0"/>
              <a:buChar char="•"/>
            </a:pPr>
            <a:r>
              <a:rPr lang="en-US" sz="1200" b="0" i="0" dirty="0">
                <a:solidFill>
                  <a:srgbClr val="000000"/>
                </a:solidFill>
                <a:effectLst/>
                <a:latin typeface="Calibri" panose="020F0502020204030204" pitchFamily="34" charset="0"/>
              </a:rPr>
              <a:t>Diversity services must be a part of the budget, so all these strategies can be implemented effectively and families can be heard and understood effectively. </a:t>
            </a:r>
          </a:p>
          <a:p>
            <a:pPr algn="l">
              <a:buFont typeface="Arial" panose="020B0604020202020204" pitchFamily="34" charset="0"/>
              <a:buChar char="•"/>
            </a:pPr>
            <a:r>
              <a:rPr lang="en-US" sz="1200" b="0" i="0" dirty="0">
                <a:solidFill>
                  <a:srgbClr val="000000"/>
                </a:solidFill>
                <a:effectLst/>
                <a:latin typeface="Calibri" panose="020F0502020204030204" pitchFamily="34" charset="0"/>
              </a:rPr>
              <a:t>Technology must be enabled for families to be active participants full time, not only for certain events. Involvement and engagement are a part of the educational process, and so, to be engaged and empowered to participate, families must have access to information at all times to all information available to other parents. </a:t>
            </a:r>
          </a:p>
          <a:p>
            <a:pPr algn="l">
              <a:buFont typeface="Arial" panose="020B0604020202020204" pitchFamily="34" charset="0"/>
              <a:buChar char="•"/>
            </a:pPr>
            <a:r>
              <a:rPr lang="en-US" sz="1200" b="0" i="0" dirty="0">
                <a:solidFill>
                  <a:srgbClr val="000000"/>
                </a:solidFill>
                <a:effectLst/>
                <a:latin typeface="Calibri" panose="020F0502020204030204" pitchFamily="34" charset="0"/>
              </a:rPr>
              <a:t>Cultural component. It's not only about language but the cultural aspect. Representation matters and diversity must be an active component of every one of these opportunities to drive families to participate as they feel represented.</a:t>
            </a:r>
          </a:p>
          <a:p>
            <a:endParaRPr lang="en-US" dirty="0"/>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23</a:t>
            </a:fld>
            <a:endParaRPr lang="en-US"/>
          </a:p>
        </p:txBody>
      </p:sp>
    </p:spTree>
    <p:extLst>
      <p:ext uri="{BB962C8B-B14F-4D97-AF65-F5344CB8AC3E}">
        <p14:creationId xmlns:p14="http://schemas.microsoft.com/office/powerpoint/2010/main" val="3755908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G.)</a:t>
            </a:r>
          </a:p>
          <a:p>
            <a:endParaRPr lang="en-US" dirty="0"/>
          </a:p>
          <a:p>
            <a:r>
              <a:rPr lang="en-US" dirty="0"/>
              <a:t>We would like to open the phone lines and allow you a chance to share with others on the call ideas that you have used to engage non-English speakers in your SAP and SICCs.</a:t>
            </a:r>
          </a:p>
          <a:p>
            <a:endParaRPr lang="en-US" dirty="0"/>
          </a:p>
          <a:p>
            <a:r>
              <a:rPr lang="en-US" dirty="0"/>
              <a:t>[Christine to contact several people to speak up at this point to serve as catalysts for others to share]</a:t>
            </a:r>
          </a:p>
          <a:p>
            <a:endParaRPr lang="en-US" dirty="0"/>
          </a:p>
          <a:p>
            <a:r>
              <a:rPr lang="en-US" dirty="0"/>
              <a:t>Teri Petit from MI</a:t>
            </a:r>
          </a:p>
          <a:p>
            <a:r>
              <a:rPr lang="en-US" dirty="0"/>
              <a:t>Liz or Suzanne from VA PETAC</a:t>
            </a:r>
          </a:p>
          <a:p>
            <a:endParaRPr lang="en-US" dirty="0"/>
          </a:p>
          <a:p>
            <a:endParaRPr lang="en-US" dirty="0"/>
          </a:p>
          <a:p>
            <a:r>
              <a:rPr lang="en-US" dirty="0"/>
              <a:t>Back to you, Anne Louise!</a:t>
            </a:r>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24</a:t>
            </a:fld>
            <a:endParaRPr lang="en-US"/>
          </a:p>
        </p:txBody>
      </p:sp>
    </p:spTree>
    <p:extLst>
      <p:ext uri="{BB962C8B-B14F-4D97-AF65-F5344CB8AC3E}">
        <p14:creationId xmlns:p14="http://schemas.microsoft.com/office/powerpoint/2010/main" val="3318409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[THIS SECTION IS 10-13 MINUTES.  YOU SHOULD BE STARTING AT 36 MINS]</a:t>
            </a:r>
          </a:p>
          <a:p>
            <a:endParaRPr lang="en-US" dirty="0"/>
          </a:p>
          <a:p>
            <a:r>
              <a:rPr lang="en-US" dirty="0"/>
              <a:t>Next we wanted to offer some facilitation strategies that can be used for in person and virtual meetings in order to have authentic stakeholder engagement.  We don’t have time to demonstrate all of these, but if you google  them you will find descriptions. You will find that you often will use several of these strategies together in order to best engage your group.  </a:t>
            </a:r>
          </a:p>
          <a:p>
            <a:endParaRPr lang="en-US" dirty="0"/>
          </a:p>
          <a:p>
            <a:r>
              <a:rPr lang="en-US" dirty="0"/>
              <a:t>These strategies serve several purposes: You want your strategies to acknowledge</a:t>
            </a:r>
          </a:p>
          <a:p>
            <a:pPr marL="228600" indent="-228600">
              <a:buAutoNum type="arabicParenR"/>
            </a:pPr>
            <a:r>
              <a:rPr lang="en-US" b="1" dirty="0"/>
              <a:t>Different learning styles </a:t>
            </a:r>
            <a:r>
              <a:rPr lang="en-US" dirty="0"/>
              <a:t>of participants so people feel that they are involved and contributing- for example, some of us are introverts and need think time before we talk.  Each of these allow for this... Any strategy that allows personal reflection prior to talking... This should be built into whatever strategy you might use. </a:t>
            </a:r>
          </a:p>
          <a:p>
            <a:pPr marL="228600" indent="-228600">
              <a:buAutoNum type="arabicParenR"/>
            </a:pPr>
            <a:r>
              <a:rPr lang="en-US" b="1" dirty="0"/>
              <a:t>People are learning new information</a:t>
            </a:r>
            <a:r>
              <a:rPr lang="en-US" dirty="0"/>
              <a:t> so they can better be prepared for other types of engagement (Mining the Wisdom, Jigsaw, Paired Share, Data Carousel)</a:t>
            </a:r>
          </a:p>
          <a:p>
            <a:pPr marL="228600" indent="-228600">
              <a:buAutoNum type="arabicParenR"/>
            </a:pPr>
            <a:r>
              <a:rPr lang="en-US" b="1" dirty="0"/>
              <a:t>Creating shared meaning </a:t>
            </a:r>
            <a:r>
              <a:rPr lang="en-US" dirty="0"/>
              <a:t>so more likely to get to consensus or greater majority approval of topics because people know what other people are thinking (dot voting, gallery walk, round robin)</a:t>
            </a:r>
          </a:p>
          <a:p>
            <a:pPr marL="228600" indent="-228600">
              <a:buAutoNum type="arabicParenR"/>
            </a:pPr>
            <a:r>
              <a:rPr lang="en-US" b="1" dirty="0"/>
              <a:t>Bringing more voices </a:t>
            </a:r>
            <a:r>
              <a:rPr lang="en-US" dirty="0"/>
              <a:t>into the work, discussion, agenda </a:t>
            </a:r>
            <a:r>
              <a:rPr lang="en-US" dirty="0" err="1"/>
              <a:t>iteam</a:t>
            </a:r>
            <a:r>
              <a:rPr lang="en-US" dirty="0"/>
              <a:t>, the room, etc.</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25</a:t>
            </a:fld>
            <a:endParaRPr lang="en-US"/>
          </a:p>
        </p:txBody>
      </p:sp>
    </p:spTree>
    <p:extLst>
      <p:ext uri="{BB962C8B-B14F-4D97-AF65-F5344CB8AC3E}">
        <p14:creationId xmlns:p14="http://schemas.microsoft.com/office/powerpoint/2010/main" val="992284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t>
            </a:r>
          </a:p>
          <a:p>
            <a:endParaRPr lang="en-US" dirty="0"/>
          </a:p>
          <a:p>
            <a:r>
              <a:rPr lang="en-US" dirty="0"/>
              <a:t>Next we wanted to offer some facilitation strategies that can be used for in person and virtual meetings in order to have authentic stakeholder engagement.  We don’t have time to demonstrate all of these, but if you google  them you will find descriptions. You will find that you often you will want to use several of these strategies together in order to best engage your group.  </a:t>
            </a:r>
          </a:p>
          <a:p>
            <a:endParaRPr lang="en-US" dirty="0"/>
          </a:p>
          <a:p>
            <a:r>
              <a:rPr lang="en-US" dirty="0"/>
              <a:t>The numbers after the items here on the slide, are linked back to the prior slide. So for example, a great strategy for a SAP or SICC to use is the jigsaw when examining a state document for which the state wants feedback.  This addresses 1) acknowledging learning style differences and 2) provides a means to learn new information efficiently and more thoroughly and 4) brings more voices to the work.  For a Jigsaw, you divide your council or panel into several groups.  Each group is assigned a portion of the document to read to become very proficient on that section.  Each person takes time to read and study their section. The section is then discussed as a small group by summarizing and identifying the key points within their section.  NEXT, one person from each group congregates with one person from each of the other groups.  This new team includes one person that is knowledgeable on each section of the report.  This team then has each person share their portion of the report with others at the table so that everyone learns about all parts of the report.  In this way you can see that it allows people quiet reflection/reading time as they prepare their section of the report, as well as discussion group time which respects their learning style.  This also offers a much more efficient and thorough way for people to learn information. </a:t>
            </a:r>
          </a:p>
          <a:p>
            <a:endParaRPr lang="en-US" dirty="0"/>
          </a:p>
          <a:p>
            <a:endParaRPr lang="en-US" dirty="0"/>
          </a:p>
          <a:p>
            <a:r>
              <a:rPr lang="en-US" dirty="0"/>
              <a:t>Notes: ------------------------------</a:t>
            </a:r>
          </a:p>
          <a:p>
            <a:r>
              <a:rPr lang="en-US" dirty="0"/>
              <a:t>These strategies serve several purposes:</a:t>
            </a:r>
          </a:p>
          <a:p>
            <a:pPr marL="228600" indent="-228600">
              <a:buAutoNum type="arabicParenR"/>
            </a:pPr>
            <a:r>
              <a:rPr lang="en-US" b="1" dirty="0"/>
              <a:t>Acknowledges different learning styles </a:t>
            </a:r>
            <a:r>
              <a:rPr lang="en-US" dirty="0"/>
              <a:t>of participants so people feel that they are involved and contributing- for example, some of us are introverts and need think time before we talk.  Each of these allow for this... Any strategy that allows personal reflection prior to talking... This should be built into whatever strategy you might use. </a:t>
            </a:r>
          </a:p>
          <a:p>
            <a:pPr marL="228600" indent="-228600">
              <a:buAutoNum type="arabicParenR"/>
            </a:pPr>
            <a:r>
              <a:rPr lang="en-US" b="1" dirty="0"/>
              <a:t>People are learning new information</a:t>
            </a:r>
            <a:r>
              <a:rPr lang="en-US" dirty="0"/>
              <a:t> so they can better be prepared for other types of engagement (Mining the Wisdom, Jigsaw, Paired Share, Data Carousel)</a:t>
            </a:r>
          </a:p>
          <a:p>
            <a:pPr marL="228600" indent="-228600">
              <a:buAutoNum type="arabicParenR"/>
            </a:pPr>
            <a:r>
              <a:rPr lang="en-US" b="1" dirty="0"/>
              <a:t>Creates shared meaning </a:t>
            </a:r>
            <a:r>
              <a:rPr lang="en-US" dirty="0"/>
              <a:t>so more likely to get to consensus or greater majority approval of topics because people know what other people are thinking (dot voting, gallery walk, round robin)</a:t>
            </a:r>
          </a:p>
          <a:p>
            <a:pPr marL="228600" indent="-228600">
              <a:buAutoNum type="arabicParenR"/>
            </a:pPr>
            <a:r>
              <a:rPr lang="en-US" b="1" dirty="0"/>
              <a:t>Bring more voices </a:t>
            </a:r>
            <a:r>
              <a:rPr lang="en-US" dirty="0"/>
              <a:t>into the room.</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26</a:t>
            </a:fld>
            <a:endParaRPr lang="en-US"/>
          </a:p>
        </p:txBody>
      </p:sp>
    </p:spTree>
    <p:extLst>
      <p:ext uri="{BB962C8B-B14F-4D97-AF65-F5344CB8AC3E}">
        <p14:creationId xmlns:p14="http://schemas.microsoft.com/office/powerpoint/2010/main" val="83550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(AL)</a:t>
            </a:r>
          </a:p>
          <a:p>
            <a:pPr marL="0" indent="0">
              <a:buNone/>
            </a:pPr>
            <a:endParaRPr lang="en-US" dirty="0"/>
          </a:p>
          <a:p>
            <a:pPr marL="0" indent="0">
              <a:buNone/>
            </a:pPr>
            <a:r>
              <a:rPr lang="en-US" dirty="0"/>
              <a:t>In most SAPs and SICCs, you want to ensure that all voices are heard.  These strategies specifically will do that by coupling these strategies together.  </a:t>
            </a:r>
          </a:p>
          <a:p>
            <a:pPr marL="0" indent="0">
              <a:buNone/>
            </a:pPr>
            <a:endParaRPr lang="en-US" dirty="0"/>
          </a:p>
          <a:p>
            <a:pPr marL="0" indent="0">
              <a:buNone/>
            </a:pPr>
            <a:endParaRPr lang="en-US" dirty="0"/>
          </a:p>
          <a:p>
            <a:pPr marL="0" indent="0">
              <a:buNone/>
            </a:pPr>
            <a:r>
              <a:rPr lang="en-US" dirty="0"/>
              <a:t>Recognize that people engage differently.  </a:t>
            </a:r>
          </a:p>
          <a:p>
            <a:pPr marL="228600" indent="-228600">
              <a:buAutoNum type="arabicPeriod"/>
            </a:pPr>
            <a:r>
              <a:rPr lang="en-US" dirty="0"/>
              <a:t>people who think before speaking need time for reflection- so use the strategies on the left-of wait time, personal reflection  then couple it with paired share or round robin </a:t>
            </a:r>
          </a:p>
          <a:p>
            <a:pPr marL="228600" indent="-228600">
              <a:buAutoNum type="arabicPeriod"/>
            </a:pPr>
            <a:r>
              <a:rPr lang="en-US" dirty="0"/>
              <a:t>People who do not want to be called out, are more reserved or timid or less confident- consider using those techniques that won’t put people on the spot in front of the larger group… paired share, dot voting, quiet grouping, data carousel, gallery walk work well for these types of situations. </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27</a:t>
            </a:fld>
            <a:endParaRPr lang="en-US"/>
          </a:p>
        </p:txBody>
      </p:sp>
    </p:spTree>
    <p:extLst>
      <p:ext uri="{BB962C8B-B14F-4D97-AF65-F5344CB8AC3E}">
        <p14:creationId xmlns:p14="http://schemas.microsoft.com/office/powerpoint/2010/main" val="4126223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(AL)</a:t>
            </a:r>
          </a:p>
          <a:p>
            <a:pPr marL="0" indent="0">
              <a:buNone/>
            </a:pPr>
            <a:endParaRPr lang="en-US" dirty="0"/>
          </a:p>
          <a:p>
            <a:pPr marL="0" indent="0">
              <a:buNone/>
            </a:pPr>
            <a:r>
              <a:rPr lang="en-US" dirty="0"/>
              <a:t>As most if not all of our meetings are virtual, we wanted to share a couple strategies specific to virtual platforms so that you can engage with your folks in interactive ways.</a:t>
            </a:r>
          </a:p>
          <a:p>
            <a:pPr marL="0" indent="0">
              <a:buNone/>
            </a:pPr>
            <a:endParaRPr lang="en-US" dirty="0"/>
          </a:p>
          <a:p>
            <a:pPr marL="0" indent="0">
              <a:buNone/>
            </a:pPr>
            <a:r>
              <a:rPr lang="en-US" dirty="0"/>
              <a:t>Most of you probably have become familiar with those items on the right side of the slide, as you all are working from ZOOM or Teams or Google Hangout, etc.</a:t>
            </a:r>
          </a:p>
          <a:p>
            <a:pPr marL="0" indent="0">
              <a:buNone/>
            </a:pPr>
            <a:endParaRPr lang="en-US" dirty="0"/>
          </a:p>
          <a:p>
            <a:pPr marL="0" indent="0">
              <a:buNone/>
            </a:pPr>
            <a:r>
              <a:rPr lang="en-US" dirty="0"/>
              <a:t>So we wanted to share some of the free services that your group may be interested in using to help support engagement among your councils and panels membership.  On the left side are a variety of tools for your group to consider to make for a more interactive council or panel meeting.  </a:t>
            </a:r>
          </a:p>
          <a:p>
            <a:pPr marL="0" indent="0">
              <a:buNone/>
            </a:pPr>
            <a:endParaRPr lang="en-US" dirty="0"/>
          </a:p>
          <a:p>
            <a:pPr marL="0" indent="0">
              <a:buNone/>
            </a:pPr>
            <a:r>
              <a:rPr lang="en-US" dirty="0"/>
              <a:t>Padlet:  This allows you to </a:t>
            </a:r>
            <a:r>
              <a:rPr lang="en-US" b="0" i="0" dirty="0">
                <a:solidFill>
                  <a:srgbClr val="202124"/>
                </a:solidFill>
                <a:effectLst/>
                <a:latin typeface="arial" panose="020B0604020202020204" pitchFamily="34" charset="0"/>
              </a:rPr>
              <a:t>post notes on a common page ( such as </a:t>
            </a:r>
            <a:r>
              <a:rPr lang="en-US" b="0" i="0" dirty="0">
                <a:solidFill>
                  <a:srgbClr val="4D5156"/>
                </a:solidFill>
                <a:effectLst/>
                <a:latin typeface="arial" panose="020B0604020202020204" pitchFamily="34" charset="0"/>
              </a:rPr>
              <a:t>Brainstorming on a topic, identifying project or ideas. Can be used to identify questions people may have. Gather work from a committee. Use it for an Exit Ticket, Collaborative notetaking. Event planning. </a:t>
            </a:r>
          </a:p>
          <a:p>
            <a:pPr marL="0" indent="0">
              <a:buNone/>
            </a:pPr>
            <a:endParaRPr lang="en-US" b="0" i="0" dirty="0">
              <a:solidFill>
                <a:srgbClr val="4D5156"/>
              </a:solidFill>
              <a:effectLst/>
              <a:latin typeface="arial" panose="020B0604020202020204" pitchFamily="34" charset="0"/>
            </a:endParaRPr>
          </a:p>
          <a:p>
            <a:pPr algn="l">
              <a:buFont typeface="Arial" panose="020B0604020202020204" pitchFamily="34" charset="0"/>
              <a:buNone/>
            </a:pPr>
            <a:r>
              <a:rPr lang="en-US" b="0" i="0" dirty="0" err="1">
                <a:solidFill>
                  <a:srgbClr val="4D5156"/>
                </a:solidFill>
                <a:effectLst/>
                <a:latin typeface="arial" panose="020B0604020202020204" pitchFamily="34" charset="0"/>
              </a:rPr>
              <a:t>JamBoard</a:t>
            </a:r>
            <a:r>
              <a:rPr lang="en-US" b="0" i="0" dirty="0">
                <a:solidFill>
                  <a:srgbClr val="4D5156"/>
                </a:solidFill>
                <a:effectLst/>
                <a:latin typeface="arial" panose="020B0604020202020204" pitchFamily="34" charset="0"/>
              </a:rPr>
              <a:t>: </a:t>
            </a:r>
            <a:r>
              <a:rPr lang="en-US" b="0" i="0" dirty="0">
                <a:solidFill>
                  <a:srgbClr val="4D5156"/>
                </a:solidFill>
                <a:effectLst/>
                <a:latin typeface="Roboto"/>
              </a:rPr>
              <a:t>brainstorming -- gathering ideas, sorting them by color, organizing them on different frames, moving them together, drawing lines to connect important ideas, etc. Give members a brainstorming space -- and, if it fits, let them collaborate, too! </a:t>
            </a:r>
          </a:p>
          <a:p>
            <a:pPr algn="l">
              <a:buFont typeface="Arial" panose="020B0604020202020204" pitchFamily="34" charset="0"/>
              <a:buChar char="•"/>
            </a:pPr>
            <a:r>
              <a:rPr lang="en-US" b="0" i="0" dirty="0">
                <a:solidFill>
                  <a:srgbClr val="202124"/>
                </a:solidFill>
                <a:effectLst/>
                <a:latin typeface="Roboto"/>
              </a:rPr>
              <a:t>Write and draw with the included stylus.</a:t>
            </a:r>
          </a:p>
          <a:p>
            <a:pPr algn="l">
              <a:buFont typeface="Arial" panose="020B0604020202020204" pitchFamily="34" charset="0"/>
              <a:buChar char="•"/>
            </a:pPr>
            <a:r>
              <a:rPr lang="en-US" b="0" i="0" dirty="0">
                <a:solidFill>
                  <a:srgbClr val="202124"/>
                </a:solidFill>
                <a:effectLst/>
                <a:latin typeface="Roboto"/>
              </a:rPr>
              <a:t>Search Google and insert images or webpages.</a:t>
            </a:r>
          </a:p>
          <a:p>
            <a:pPr algn="l">
              <a:buFont typeface="Arial" panose="020B0604020202020204" pitchFamily="34" charset="0"/>
              <a:buChar char="•"/>
            </a:pPr>
            <a:r>
              <a:rPr lang="en-US" b="0" i="0" dirty="0">
                <a:solidFill>
                  <a:srgbClr val="202124"/>
                </a:solidFill>
                <a:effectLst/>
                <a:latin typeface="Roboto"/>
              </a:rPr>
              <a:t>Sketch a box, star, cat, or dragon. Image recognition technology converts your sketch into a polished image.</a:t>
            </a:r>
          </a:p>
          <a:p>
            <a:pPr algn="l">
              <a:buFont typeface="Arial" panose="020B0604020202020204" pitchFamily="34" charset="0"/>
              <a:buChar char="•"/>
            </a:pPr>
            <a:r>
              <a:rPr lang="en-US" b="0" i="0" dirty="0">
                <a:solidFill>
                  <a:srgbClr val="202124"/>
                </a:solidFill>
                <a:effectLst/>
                <a:latin typeface="Roboto"/>
              </a:rPr>
              <a:t>Share your jams with collaborators.</a:t>
            </a:r>
          </a:p>
          <a:p>
            <a:pPr algn="l">
              <a:buFont typeface="Arial" panose="020B0604020202020204" pitchFamily="34" charset="0"/>
              <a:buChar char="•"/>
            </a:pPr>
            <a:endParaRPr lang="en-US" b="0" i="0" dirty="0">
              <a:solidFill>
                <a:srgbClr val="202124"/>
              </a:solidFill>
              <a:effectLst/>
              <a:latin typeface="Roboto"/>
            </a:endParaRPr>
          </a:p>
          <a:p>
            <a:pPr algn="l">
              <a:buFont typeface="Arial" panose="020B0604020202020204" pitchFamily="34" charset="0"/>
              <a:buNone/>
            </a:pPr>
            <a:r>
              <a:rPr lang="en-US" b="0" i="0" dirty="0">
                <a:solidFill>
                  <a:srgbClr val="202124"/>
                </a:solidFill>
                <a:effectLst/>
                <a:latin typeface="Roboto"/>
              </a:rPr>
              <a:t>Pol Everywhere:  voting or polling from your phone</a:t>
            </a:r>
          </a:p>
          <a:p>
            <a:pPr algn="l">
              <a:buFont typeface="Arial" panose="020B0604020202020204" pitchFamily="34" charset="0"/>
              <a:buNone/>
            </a:pPr>
            <a:endParaRPr lang="en-US" b="0" i="0" dirty="0">
              <a:solidFill>
                <a:srgbClr val="202124"/>
              </a:solidFill>
              <a:effectLst/>
              <a:latin typeface="Roboto"/>
            </a:endParaRPr>
          </a:p>
          <a:p>
            <a:pPr algn="l">
              <a:buFont typeface="Arial" panose="020B0604020202020204" pitchFamily="34" charset="0"/>
              <a:buNone/>
            </a:pPr>
            <a:r>
              <a:rPr lang="en-US" b="0" i="0" dirty="0" err="1">
                <a:solidFill>
                  <a:srgbClr val="202124"/>
                </a:solidFill>
                <a:effectLst/>
                <a:latin typeface="Roboto"/>
              </a:rPr>
              <a:t>Mentimeter</a:t>
            </a:r>
            <a:r>
              <a:rPr lang="en-US" b="0" i="0" dirty="0">
                <a:solidFill>
                  <a:srgbClr val="202124"/>
                </a:solidFill>
                <a:effectLst/>
                <a:latin typeface="Roboto"/>
              </a:rPr>
              <a:t>:  voting or polling and provides colorful visual displays of your data results</a:t>
            </a:r>
          </a:p>
          <a:p>
            <a:pPr algn="l">
              <a:buFont typeface="Arial" panose="020B0604020202020204" pitchFamily="34" charset="0"/>
              <a:buNone/>
            </a:pPr>
            <a:endParaRPr lang="en-US" b="0" i="0" dirty="0">
              <a:solidFill>
                <a:srgbClr val="202124"/>
              </a:solidFill>
              <a:effectLst/>
              <a:latin typeface="Roboto"/>
            </a:endParaRP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us demonstrate one of these... Padlet: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lnSpc>
                <a:spcPct val="107000"/>
              </a:lnSpc>
              <a:spcBef>
                <a:spcPts val="0"/>
              </a:spcBef>
              <a:spcAft>
                <a:spcPts val="800"/>
              </a:spcAft>
            </a:pPr>
            <a:r>
              <a:rPr lang="en-US" sz="1800" u="sng"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Directions: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spc="15" dirty="0">
                <a:solidFill>
                  <a:srgbClr val="3C4043"/>
                </a:solidFill>
                <a:effectLst/>
                <a:latin typeface="Arial" panose="020B0604020202020204" pitchFamily="34" charset="0"/>
                <a:ea typeface="Times New Roman" panose="02020603050405020304" pitchFamily="18" charset="0"/>
              </a:rPr>
              <a:t>On the Padlet are several of the strategies that were just shared. We provided an example of how that strategy has been used or could be used in your meetings.  Indicate how you have used one of these strategies or could use one of these strategies for your panel or council meeting.  Type your idea/experience into the appropriate column.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sz="1800" spc="15" dirty="0">
                <a:solidFill>
                  <a:srgbClr val="3C4043"/>
                </a:solidFill>
                <a:effectLst/>
                <a:latin typeface="Arial" panose="020B0604020202020204" pitchFamily="34" charset="0"/>
                <a:ea typeface="Times New Roman" panose="02020603050405020304" pitchFamily="18" charset="0"/>
              </a:rPr>
              <a:t>Perhaps you want to add another column with a different strategy.</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sz="1800" spc="15" dirty="0">
                <a:solidFill>
                  <a:srgbClr val="3C4043"/>
                </a:solidFill>
                <a:effectLst/>
                <a:latin typeface="Arial" panose="020B0604020202020204" pitchFamily="34" charset="0"/>
                <a:ea typeface="Times New Roman" panose="02020603050405020304" pitchFamily="18" charset="0"/>
              </a:rPr>
              <a:t>If you have no ideas/experiences to share, or when you are done with that, indicate with a vote that you like that idea, or have used that idea in your meetings.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sz="1800" spc="15" dirty="0">
                <a:solidFill>
                  <a:srgbClr val="3C4043"/>
                </a:solidFill>
                <a:effectLst/>
                <a:latin typeface="Arial" panose="020B0604020202020204" pitchFamily="34" charset="0"/>
                <a:ea typeface="Times New Roman" panose="02020603050405020304" pitchFamily="18" charset="0"/>
              </a:rPr>
              <a:t>There are no right or wrong answers.  This is just a chance for you to experience how PADLET works and could work for your group.</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u="none" strike="noStrike"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none" strike="noStrike"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Round Robin-</a:t>
            </a:r>
            <a:r>
              <a:rPr lang="en-US" sz="1800"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Identifying unmet needs within the state from each member’s experiences since the last meeting.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Brainstorming-</a:t>
            </a:r>
            <a:r>
              <a:rPr lang="en-US" sz="1800"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Identifying what to include in a new member orientation session.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Paired Share-</a:t>
            </a:r>
            <a:r>
              <a:rPr lang="en-US" sz="1800"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Getting to know each other at the first meeting of the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Jigsaw- </a:t>
            </a:r>
            <a:r>
              <a:rPr lang="en-US" sz="1800"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Reviewing the SPP/APR indicator report prior to submission.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Quiet Grouping</a:t>
            </a:r>
            <a:r>
              <a:rPr lang="en-US" sz="1800" b="1"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Regrouping a brainstormed list of meeting norms to get to a manageable number.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endParaRPr lang="en-US" b="0" i="0" dirty="0">
              <a:solidFill>
                <a:srgbClr val="202124"/>
              </a:solidFill>
              <a:effectLst/>
              <a:latin typeface="Roboto"/>
            </a:endParaRPr>
          </a:p>
          <a:p>
            <a:pPr marL="0" indent="0">
              <a:buNone/>
            </a:pPr>
            <a:endParaRPr lang="en-US" b="0" i="0" dirty="0">
              <a:solidFill>
                <a:srgbClr val="202124"/>
              </a:solidFill>
              <a:effectLst/>
              <a:latin typeface="Roboto"/>
            </a:endParaRPr>
          </a:p>
          <a:p>
            <a:pPr marL="0" indent="0">
              <a:buNone/>
            </a:pPr>
            <a:r>
              <a:rPr lang="en-US" b="0" i="0" dirty="0">
                <a:solidFill>
                  <a:srgbClr val="202124"/>
                </a:solidFill>
                <a:effectLst/>
                <a:latin typeface="Roboto"/>
              </a:rPr>
              <a:t>Now, I’ll turn it back to Christine to close out today’s session.  </a:t>
            </a: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28</a:t>
            </a:fld>
            <a:endParaRPr lang="en-US"/>
          </a:p>
        </p:txBody>
      </p:sp>
    </p:spTree>
    <p:extLst>
      <p:ext uri="{BB962C8B-B14F-4D97-AF65-F5344CB8AC3E}">
        <p14:creationId xmlns:p14="http://schemas.microsoft.com/office/powerpoint/2010/main" val="912216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G.) [YOU HAVE 9 MINS FOR THE REMAINDER OF THE SLIDES. YOU SHOULD BE STARTING AT 49 MINS]</a:t>
            </a:r>
          </a:p>
          <a:p>
            <a:endParaRPr lang="en-US" dirty="0"/>
          </a:p>
          <a:p>
            <a:r>
              <a:rPr lang="en-US" dirty="0"/>
              <a:t>Thank you, Anne Louise </a:t>
            </a:r>
          </a:p>
          <a:p>
            <a:endParaRPr lang="en-US" dirty="0"/>
          </a:p>
          <a:p>
            <a:r>
              <a:rPr lang="en-US" dirty="0"/>
              <a:t>Here are several resources some of which were discussed today that will be helpful to assisting your State Advisory Panel or State Interagency Coordinating Council, engage its membership and other stakeholders throughout the state in order to efficiently and effectively conduct its business.</a:t>
            </a:r>
          </a:p>
          <a:p>
            <a:endParaRPr lang="en-US" dirty="0"/>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29</a:t>
            </a:fld>
            <a:endParaRPr lang="en-US"/>
          </a:p>
        </p:txBody>
      </p:sp>
    </p:spTree>
    <p:extLst>
      <p:ext uri="{BB962C8B-B14F-4D97-AF65-F5344CB8AC3E}">
        <p14:creationId xmlns:p14="http://schemas.microsoft.com/office/powerpoint/2010/main" val="3854107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G.)</a:t>
            </a:r>
          </a:p>
          <a:p>
            <a:endParaRPr lang="en-US" dirty="0"/>
          </a:p>
          <a:p>
            <a:r>
              <a:rPr lang="en-US" dirty="0"/>
              <a:t>Here are the key takeaways from today’s session…[read the slide or red/bolded portions]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30</a:t>
            </a:fld>
            <a:endParaRPr lang="en-US"/>
          </a:p>
        </p:txBody>
      </p:sp>
    </p:spTree>
    <p:extLst>
      <p:ext uri="{BB962C8B-B14F-4D97-AF65-F5344CB8AC3E}">
        <p14:creationId xmlns:p14="http://schemas.microsoft.com/office/powerpoint/2010/main" val="3417731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a:t>
            </a:r>
          </a:p>
          <a:p>
            <a:endParaRPr lang="en-US" baseline="0" dirty="0"/>
          </a:p>
          <a:p>
            <a:r>
              <a:rPr lang="en-US" baseline="0" dirty="0"/>
              <a:t>Who is joining us today?</a:t>
            </a:r>
          </a:p>
          <a:p>
            <a:r>
              <a:rPr lang="en-US" baseline="0" dirty="0"/>
              <a:t>Review audience - welcome</a:t>
            </a:r>
          </a:p>
          <a:p>
            <a:endParaRPr lang="en-US" dirty="0"/>
          </a:p>
          <a:p>
            <a:r>
              <a:rPr lang="en-US" b="1" dirty="0"/>
              <a:t>SET UP POLL</a:t>
            </a:r>
            <a:endParaRPr lang="en-US" dirty="0"/>
          </a:p>
          <a:p>
            <a:pPr marL="171450" indent="-171450" algn="l">
              <a:buFont typeface="Arial" panose="020B0604020202020204" pitchFamily="34" charset="0"/>
              <a:buChar char="•"/>
            </a:pPr>
            <a:r>
              <a:rPr lang="en-US" baseline="0" dirty="0"/>
              <a:t>SAP Member</a:t>
            </a:r>
          </a:p>
          <a:p>
            <a:pPr marL="171450" indent="-171450" algn="l">
              <a:buFont typeface="Arial" panose="020B0604020202020204" pitchFamily="34" charset="0"/>
              <a:buChar char="•"/>
            </a:pPr>
            <a:r>
              <a:rPr lang="en-US" baseline="0" dirty="0"/>
              <a:t>SICC Member</a:t>
            </a:r>
          </a:p>
          <a:p>
            <a:pPr marL="171450" indent="-171450" algn="l">
              <a:buFont typeface="Arial" panose="020B0604020202020204" pitchFamily="34" charset="0"/>
              <a:buChar char="•"/>
            </a:pPr>
            <a:r>
              <a:rPr lang="en-US" baseline="0" dirty="0"/>
              <a:t>National TA Center</a:t>
            </a:r>
          </a:p>
          <a:p>
            <a:pPr marL="171450" indent="-171450" algn="l">
              <a:buFont typeface="Arial" panose="020B0604020202020204" pitchFamily="34" charset="0"/>
              <a:buChar char="•"/>
            </a:pPr>
            <a:r>
              <a:rPr lang="en-US" baseline="0" dirty="0"/>
              <a:t>OSEP </a:t>
            </a:r>
          </a:p>
          <a:p>
            <a:pPr marL="171450" indent="-171450" algn="l">
              <a:buFont typeface="Arial" panose="020B0604020202020204" pitchFamily="34" charset="0"/>
              <a:buChar char="•"/>
            </a:pPr>
            <a:r>
              <a:rPr lang="en-US" baseline="0" dirty="0"/>
              <a:t>PTI Staff </a:t>
            </a:r>
          </a:p>
          <a:p>
            <a:pPr marL="171450" indent="-171450" algn="l">
              <a:buFont typeface="Arial" panose="020B0604020202020204" pitchFamily="34" charset="0"/>
              <a:buChar char="•"/>
            </a:pPr>
            <a:r>
              <a:rPr lang="en-US" baseline="0" dirty="0"/>
              <a:t>CPRC Staff</a:t>
            </a:r>
          </a:p>
          <a:p>
            <a:pPr marL="171450" indent="-171450" algn="l">
              <a:buFont typeface="Arial" panose="020B0604020202020204" pitchFamily="34" charset="0"/>
              <a:buChar char="•"/>
            </a:pPr>
            <a:r>
              <a:rPr lang="en-US" baseline="0" dirty="0"/>
              <a:t>Other (identify?)</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3</a:t>
            </a:fld>
            <a:endParaRPr lang="en-US"/>
          </a:p>
        </p:txBody>
      </p:sp>
    </p:spTree>
    <p:extLst>
      <p:ext uri="{BB962C8B-B14F-4D97-AF65-F5344CB8AC3E}">
        <p14:creationId xmlns:p14="http://schemas.microsoft.com/office/powerpoint/2010/main" val="4027398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G. ) [Use this slide only if there is 5 or more minutes left, if not, skip it and move on as there are several more slides to wrap up with]</a:t>
            </a:r>
          </a:p>
          <a:p>
            <a:endParaRPr lang="en-US" dirty="0"/>
          </a:p>
          <a:p>
            <a:endParaRPr lang="en-US" dirty="0"/>
          </a:p>
          <a:p>
            <a:endParaRPr lang="en-US" dirty="0"/>
          </a:p>
          <a:p>
            <a:r>
              <a:rPr lang="en-US" dirty="0"/>
              <a:t>What has worked, what hasn’t worked, what have you tried when trying to engage more stakeholders and their voices into your work?</a:t>
            </a:r>
          </a:p>
        </p:txBody>
      </p:sp>
      <p:sp>
        <p:nvSpPr>
          <p:cNvPr id="4" name="Slide Number Placeholder 3"/>
          <p:cNvSpPr>
            <a:spLocks noGrp="1"/>
          </p:cNvSpPr>
          <p:nvPr>
            <p:ph type="sldNum" sz="quarter" idx="5"/>
          </p:nvPr>
        </p:nvSpPr>
        <p:spPr/>
        <p:txBody>
          <a:bodyPr/>
          <a:lstStyle/>
          <a:p>
            <a:fld id="{15F817D0-5B54-473B-B536-CA0F1DFFCB72}" type="slidenum">
              <a:rPr lang="en-US" smtClean="0"/>
              <a:t>31</a:t>
            </a:fld>
            <a:endParaRPr lang="en-US"/>
          </a:p>
        </p:txBody>
      </p:sp>
    </p:spTree>
    <p:extLst>
      <p:ext uri="{BB962C8B-B14F-4D97-AF65-F5344CB8AC3E}">
        <p14:creationId xmlns:p14="http://schemas.microsoft.com/office/powerpoint/2010/main" val="772218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G. ) Before we wrap up today, we are interested in hearing if there are any other needs that we might be able to assist you with...</a:t>
            </a:r>
          </a:p>
          <a:p>
            <a:endParaRPr lang="en-US" dirty="0"/>
          </a:p>
          <a:p>
            <a:r>
              <a:rPr lang="en-US" dirty="0"/>
              <a:t>Please place your thoughts in the chat box, or at anytime contact us by email.</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32</a:t>
            </a:fld>
            <a:endParaRPr lang="en-US"/>
          </a:p>
        </p:txBody>
      </p:sp>
    </p:spTree>
    <p:extLst>
      <p:ext uri="{BB962C8B-B14F-4D97-AF65-F5344CB8AC3E}">
        <p14:creationId xmlns:p14="http://schemas.microsoft.com/office/powerpoint/2010/main" val="113933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G.) READ THE SLIDE</a:t>
            </a:r>
          </a:p>
        </p:txBody>
      </p:sp>
      <p:sp>
        <p:nvSpPr>
          <p:cNvPr id="4" name="Slide Number Placeholder 3"/>
          <p:cNvSpPr>
            <a:spLocks noGrp="1"/>
          </p:cNvSpPr>
          <p:nvPr>
            <p:ph type="sldNum" sz="quarter" idx="5"/>
          </p:nvPr>
        </p:nvSpPr>
        <p:spPr/>
        <p:txBody>
          <a:bodyPr/>
          <a:lstStyle/>
          <a:p>
            <a:fld id="{15F817D0-5B54-473B-B536-CA0F1DFFCB72}" type="slidenum">
              <a:rPr lang="en-US" smtClean="0"/>
              <a:t>33</a:t>
            </a:fld>
            <a:endParaRPr lang="en-US"/>
          </a:p>
        </p:txBody>
      </p:sp>
    </p:spTree>
    <p:extLst>
      <p:ext uri="{BB962C8B-B14F-4D97-AF65-F5344CB8AC3E}">
        <p14:creationId xmlns:p14="http://schemas.microsoft.com/office/powerpoint/2010/main" val="4022541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2">
                    <a:lumMod val="75000"/>
                  </a:schemeClr>
                </a:solidFill>
              </a:rPr>
              <a:t>(Christine)</a:t>
            </a:r>
          </a:p>
          <a:p>
            <a:endParaRPr lang="en-US" dirty="0">
              <a:solidFill>
                <a:schemeClr val="accent2">
                  <a:lumMod val="75000"/>
                </a:schemeClr>
              </a:solidFill>
            </a:endParaRPr>
          </a:p>
          <a:p>
            <a:r>
              <a:rPr lang="en-US" dirty="0">
                <a:solidFill>
                  <a:schemeClr val="accent2">
                    <a:lumMod val="75000"/>
                  </a:schemeClr>
                </a:solidFill>
              </a:rPr>
              <a:t>We would like to remind you that there are a variety of supports available to state advisory panels and interagency coordinating councils through this national workgroup.  </a:t>
            </a:r>
          </a:p>
          <a:p>
            <a:endParaRPr lang="en-US" dirty="0">
              <a:solidFill>
                <a:schemeClr val="accent2">
                  <a:lumMod val="75000"/>
                </a:schemeClr>
              </a:solidFill>
            </a:endParaRPr>
          </a:p>
          <a:p>
            <a:r>
              <a:rPr lang="en-US" dirty="0">
                <a:solidFill>
                  <a:schemeClr val="accent2">
                    <a:lumMod val="75000"/>
                  </a:schemeClr>
                </a:solidFill>
              </a:rPr>
              <a:t>First, you may contact our group using the </a:t>
            </a:r>
            <a:r>
              <a:rPr lang="en-US" b="1" dirty="0">
                <a:solidFill>
                  <a:schemeClr val="accent2">
                    <a:lumMod val="75000"/>
                  </a:schemeClr>
                </a:solidFill>
              </a:rPr>
              <a:t>info@stateadvisorypanel.org</a:t>
            </a:r>
            <a:r>
              <a:rPr lang="en-US" dirty="0">
                <a:solidFill>
                  <a:schemeClr val="accent2">
                    <a:lumMod val="75000"/>
                  </a:schemeClr>
                </a:solidFill>
              </a:rPr>
              <a:t> email with any questions or</a:t>
            </a:r>
            <a:r>
              <a:rPr lang="en-US" baseline="0" dirty="0">
                <a:solidFill>
                  <a:schemeClr val="accent2">
                    <a:lumMod val="75000"/>
                  </a:schemeClr>
                </a:solidFill>
              </a:rPr>
              <a:t> requests for information</a:t>
            </a:r>
            <a:r>
              <a:rPr lang="en-US" dirty="0">
                <a:solidFill>
                  <a:schemeClr val="accent2">
                    <a:lumMod val="75000"/>
                  </a:schemeClr>
                </a:solidFill>
              </a:rPr>
              <a:t> OR</a:t>
            </a:r>
            <a:r>
              <a:rPr lang="en-US" baseline="0" dirty="0">
                <a:solidFill>
                  <a:schemeClr val="accent2">
                    <a:lumMod val="75000"/>
                  </a:schemeClr>
                </a:solidFill>
              </a:rPr>
              <a:t> you may </a:t>
            </a:r>
            <a:r>
              <a:rPr lang="en-US" dirty="0">
                <a:solidFill>
                  <a:schemeClr val="accent2">
                    <a:lumMod val="75000"/>
                  </a:schemeClr>
                </a:solidFill>
              </a:rPr>
              <a:t>visit our SAP/SICC website located at: </a:t>
            </a:r>
            <a:r>
              <a:rPr lang="en-US" dirty="0">
                <a:solidFill>
                  <a:schemeClr val="accent2">
                    <a:lumMod val="75000"/>
                  </a:schemeClr>
                </a:solidFill>
                <a:hlinkClick r:id="rId3"/>
              </a:rPr>
              <a:t>https://collab.osepideasthatwork.org/SAP-SICC</a:t>
            </a:r>
            <a:r>
              <a:rPr lang="en-US" dirty="0">
                <a:solidFill>
                  <a:schemeClr val="accent2">
                    <a:lumMod val="75000"/>
                  </a:schemeClr>
                </a:solidFill>
              </a:rPr>
              <a:t>. </a:t>
            </a:r>
          </a:p>
          <a:p>
            <a:endParaRPr lang="en-US" dirty="0">
              <a:solidFill>
                <a:schemeClr val="accent2">
                  <a:lumMod val="75000"/>
                </a:schemeClr>
              </a:solidFill>
            </a:endParaRPr>
          </a:p>
          <a:p>
            <a:r>
              <a:rPr lang="en-US" b="1" u="sng" dirty="0">
                <a:solidFill>
                  <a:srgbClr val="FF0000"/>
                </a:solidFill>
              </a:rPr>
              <a:t>THE LINK WILL BE PLACED IN THE CHAT</a:t>
            </a:r>
            <a:r>
              <a:rPr lang="en-US" b="1" u="sng" baseline="0" dirty="0">
                <a:solidFill>
                  <a:srgbClr val="FF0000"/>
                </a:solidFill>
              </a:rPr>
              <a:t> BOX</a:t>
            </a:r>
            <a:endParaRPr lang="en-US" b="1" u="sng" dirty="0">
              <a:solidFill>
                <a:srgbClr val="FF0000"/>
              </a:solidFill>
            </a:endParaRPr>
          </a:p>
          <a:p>
            <a:endParaRPr lang="en-US" dirty="0">
              <a:solidFill>
                <a:schemeClr val="accent2">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34</a:t>
            </a:fld>
            <a:endParaRPr lang="en-US"/>
          </a:p>
        </p:txBody>
      </p:sp>
    </p:spTree>
    <p:extLst>
      <p:ext uri="{BB962C8B-B14F-4D97-AF65-F5344CB8AC3E}">
        <p14:creationId xmlns:p14="http://schemas.microsoft.com/office/powerpoint/2010/main" val="2300677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G.)</a:t>
            </a:r>
          </a:p>
          <a:p>
            <a:endParaRPr lang="en-US" dirty="0"/>
          </a:p>
          <a:p>
            <a:r>
              <a:rPr lang="en-US" dirty="0"/>
              <a:t>[Tanner can put ling and directions it in the chat box and bring up the screen to show the word cloud]</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35</a:t>
            </a:fld>
            <a:endParaRPr lang="en-US"/>
          </a:p>
        </p:txBody>
      </p:sp>
    </p:spTree>
    <p:extLst>
      <p:ext uri="{BB962C8B-B14F-4D97-AF65-F5344CB8AC3E}">
        <p14:creationId xmlns:p14="http://schemas.microsoft.com/office/powerpoint/2010/main" val="627269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G.)</a:t>
            </a:r>
          </a:p>
          <a:p>
            <a:endParaRPr lang="en-US" dirty="0"/>
          </a:p>
          <a:p>
            <a:r>
              <a:rPr lang="en-US" dirty="0"/>
              <a:t>Please help us help you.  We appreciate hearing from you through the evaluation or by email.</a:t>
            </a:r>
          </a:p>
          <a:p>
            <a:endParaRPr lang="en-US" dirty="0"/>
          </a:p>
          <a:p>
            <a:r>
              <a:rPr lang="en-US" dirty="0"/>
              <a:t>We appreciate you taking the time now using the link in the chat box for the evaluation.  Just copy and paste it in your web browser.  Thank you!</a:t>
            </a:r>
          </a:p>
          <a:p>
            <a:endParaRPr lang="en-US" dirty="0"/>
          </a:p>
          <a:p>
            <a:r>
              <a:rPr lang="en-US" dirty="0"/>
              <a:t>[Tanner insert link into chat box]</a:t>
            </a:r>
          </a:p>
        </p:txBody>
      </p:sp>
      <p:sp>
        <p:nvSpPr>
          <p:cNvPr id="4" name="Slide Number Placeholder 3"/>
          <p:cNvSpPr>
            <a:spLocks noGrp="1"/>
          </p:cNvSpPr>
          <p:nvPr>
            <p:ph type="sldNum" sz="quarter" idx="10"/>
          </p:nvPr>
        </p:nvSpPr>
        <p:spPr/>
        <p:txBody>
          <a:bodyPr/>
          <a:lstStyle/>
          <a:p>
            <a:fld id="{15F817D0-5B54-473B-B536-CA0F1DFFCB72}" type="slidenum">
              <a:rPr lang="en-US" smtClean="0"/>
              <a:t>36</a:t>
            </a:fld>
            <a:endParaRPr lang="en-US"/>
          </a:p>
        </p:txBody>
      </p:sp>
    </p:spTree>
    <p:extLst>
      <p:ext uri="{BB962C8B-B14F-4D97-AF65-F5344CB8AC3E}">
        <p14:creationId xmlns:p14="http://schemas.microsoft.com/office/powerpoint/2010/main" val="612821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G.)</a:t>
            </a:r>
          </a:p>
        </p:txBody>
      </p:sp>
      <p:sp>
        <p:nvSpPr>
          <p:cNvPr id="4" name="Slide Number Placeholder 3"/>
          <p:cNvSpPr>
            <a:spLocks noGrp="1"/>
          </p:cNvSpPr>
          <p:nvPr>
            <p:ph type="sldNum" sz="quarter" idx="10"/>
          </p:nvPr>
        </p:nvSpPr>
        <p:spPr/>
        <p:txBody>
          <a:bodyPr/>
          <a:lstStyle/>
          <a:p>
            <a:fld id="{15F817D0-5B54-473B-B536-CA0F1DFFCB72}" type="slidenum">
              <a:rPr lang="en-US" smtClean="0"/>
              <a:t>37</a:t>
            </a:fld>
            <a:endParaRPr lang="en-US"/>
          </a:p>
        </p:txBody>
      </p:sp>
    </p:spTree>
    <p:extLst>
      <p:ext uri="{BB962C8B-B14F-4D97-AF65-F5344CB8AC3E}">
        <p14:creationId xmlns:p14="http://schemas.microsoft.com/office/powerpoint/2010/main" val="3466842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[up to this point should be 5 mins]</a:t>
            </a:r>
          </a:p>
          <a:p>
            <a:endParaRPr lang="en-US" dirty="0"/>
          </a:p>
          <a:p>
            <a:r>
              <a:rPr lang="en-US" dirty="0"/>
              <a:t>Today’s session is to provide you with a variety of strategies for authentic engagement of the stakeholders throughout your state and more focused, within your SAP or ICC through in-person and virtual engagement.</a:t>
            </a:r>
          </a:p>
          <a:p>
            <a:endParaRPr lang="en-US" dirty="0"/>
          </a:p>
          <a:p>
            <a:r>
              <a:rPr lang="en-US" dirty="0"/>
              <a:t>READ SLIDE</a:t>
            </a:r>
          </a:p>
          <a:p>
            <a:endParaRPr lang="en-US" dirty="0"/>
          </a:p>
          <a:p>
            <a:r>
              <a:rPr lang="en-US" dirty="0"/>
              <a:t>Now let me turn this over to Christine Pilgrim from the Office of Special Education, Monitoring and State Improvement Planning Division.</a:t>
            </a:r>
          </a:p>
        </p:txBody>
      </p:sp>
      <p:sp>
        <p:nvSpPr>
          <p:cNvPr id="4" name="Slide Number Placeholder 3"/>
          <p:cNvSpPr>
            <a:spLocks noGrp="1"/>
          </p:cNvSpPr>
          <p:nvPr>
            <p:ph type="sldNum" sz="quarter" idx="5"/>
          </p:nvPr>
        </p:nvSpPr>
        <p:spPr/>
        <p:txBody>
          <a:bodyPr/>
          <a:lstStyle/>
          <a:p>
            <a:fld id="{15F817D0-5B54-473B-B536-CA0F1DFFCB72}" type="slidenum">
              <a:rPr lang="en-US" smtClean="0"/>
              <a:t>4</a:t>
            </a:fld>
            <a:endParaRPr lang="en-US"/>
          </a:p>
        </p:txBody>
      </p:sp>
    </p:spTree>
    <p:extLst>
      <p:ext uri="{BB962C8B-B14F-4D97-AF65-F5344CB8AC3E}">
        <p14:creationId xmlns:p14="http://schemas.microsoft.com/office/powerpoint/2010/main" val="1197929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pc="-20" dirty="0">
                <a:cs typeface="Calibri"/>
              </a:rPr>
              <a:t>(MSIP)  [YOU HAVE 10-13 MINUTES FOR YOUR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pc="-2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pc="-20" dirty="0">
                <a:cs typeface="Calibri"/>
              </a:rPr>
              <a:t>Thank you, Anne Louise.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pc="-2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pc="-20" dirty="0">
                <a:cs typeface="Calibri"/>
              </a:rPr>
              <a:t>1. IDEA expects stakeholder engagement in many facets of the educational system to meet the needs of students with disabilities, performing many types of functions with different levels of engagement  including to advise, develop, recommend, implement.... In many different types of forums.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pc="-20" dirty="0">
                <a:cs typeface="Calibri"/>
              </a:rPr>
              <a:t>	Students-IEP meetings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pc="-20" dirty="0">
                <a:cs typeface="Calibri"/>
              </a:rPr>
              <a:t>	States-public reporting on state websites of reports and data such as expected in the  State Performance Plan/Annual Performance Report,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pc="-20" dirty="0">
                <a:cs typeface="Calibri"/>
              </a:rPr>
              <a:t>	Committees- State Systemic Improvement Plan in the development and implementation of the SIMR, targets, activities and 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pc="-20" dirty="0">
                <a:cs typeface="Calibri"/>
              </a:rPr>
              <a:t>	Resources- Parent Training Information Centers, Community Resource Centers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pc="-2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pc="-20" dirty="0">
                <a:cs typeface="Calibri"/>
              </a:rPr>
              <a:t>2.  Stakeholders also are diverse in their representation:  One state describes it this way...</a:t>
            </a:r>
            <a:br>
              <a:rPr lang="en-US" dirty="0"/>
            </a:br>
            <a:r>
              <a:rPr lang="en-US" b="0" i="0" dirty="0">
                <a:solidFill>
                  <a:srgbClr val="222222"/>
                </a:solidFill>
                <a:effectLst/>
                <a:latin typeface="Arial" panose="020B0604020202020204" pitchFamily="34" charset="0"/>
              </a:rPr>
              <a:t>* Stakeholders and tribal nations include: district and school educators and staff, students, parents and families (particularly, parents and families of students most directly impacted), community members which may include culturally specific community-based organizations, “the state’s” federally recognized tribes, school board members, early learning providers, and other community partners.</a:t>
            </a:r>
            <a:r>
              <a:rPr lang="en-US" spc="-20" dirty="0">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pc="-2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pc="-2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pc="-2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pc="-20" dirty="0">
                <a:cs typeface="Calibri"/>
              </a:rPr>
              <a:t>3.   As you are all aware, SAP and SICC are designed </a:t>
            </a:r>
            <a:r>
              <a:rPr lang="en-US" b="1" spc="-20" dirty="0">
                <a:cs typeface="Calibri"/>
              </a:rPr>
              <a:t>purposefully </a:t>
            </a:r>
            <a:r>
              <a:rPr lang="en-US" spc="-20" dirty="0">
                <a:cs typeface="Calibri"/>
              </a:rPr>
              <a:t>to engage stakeholders to advise (as is the case with SAP) and advise/assist (as with SICC) the work of the SEA and LA, respectively.</a:t>
            </a:r>
          </a:p>
          <a:p>
            <a:pPr marL="0" indent="0">
              <a:buNone/>
            </a:pPr>
            <a:endParaRPr lang="en-US" spc="-20" dirty="0">
              <a:cs typeface="Calibri"/>
            </a:endParaRPr>
          </a:p>
          <a:p>
            <a:pPr marL="0" indent="0">
              <a:buNone/>
            </a:pPr>
            <a:endParaRPr lang="en-US" spc="-20" dirty="0">
              <a:cs typeface="Calibri"/>
            </a:endParaRPr>
          </a:p>
          <a:p>
            <a:pPr marL="0" indent="0">
              <a:buNone/>
            </a:pPr>
            <a:r>
              <a:rPr lang="en-US" spc="-20" dirty="0">
                <a:cs typeface="Calibri"/>
              </a:rPr>
              <a:t>4.  </a:t>
            </a:r>
            <a:r>
              <a:rPr lang="en-US" dirty="0"/>
              <a:t>Throughout IDEA you will note a strong parent participation emphasis as noted in the types of engagement just identified, IEP meetings, resource centers specific to meet parent needs, participation on committees.</a:t>
            </a:r>
          </a:p>
          <a:p>
            <a:pPr marL="0" indent="0">
              <a:buNone/>
            </a:pPr>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5</a:t>
            </a:fld>
            <a:endParaRPr lang="en-US"/>
          </a:p>
        </p:txBody>
      </p:sp>
    </p:spTree>
    <p:extLst>
      <p:ext uri="{BB962C8B-B14F-4D97-AF65-F5344CB8AC3E}">
        <p14:creationId xmlns:p14="http://schemas.microsoft.com/office/powerpoint/2010/main" val="2938090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(MSIP)</a:t>
            </a: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Since the inception of the SPP/APR Stakeholder Involvement in 2014, states have been expected to report the mechanisms for soliciting broad stakeholder input on the State’s targets in the SPP/APR and any subsequent revisions that the State has made to those targets, and the development and implementation of Indicator B17/C11 , the State’s</a:t>
            </a:r>
            <a:r>
              <a:rPr lang="en-US" sz="1800" spc="-195"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Systemic Improvement Plan (SSIP).  </a:t>
            </a: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cs typeface="Times New Roman" panose="02020603050405020304" pitchFamily="18" charset="0"/>
            </a:endParaRPr>
          </a:p>
          <a:p>
            <a:r>
              <a:rPr lang="en-US" sz="1800" dirty="0">
                <a:effectLst/>
                <a:latin typeface="Calibri" panose="020F0502020204030204" pitchFamily="34" charset="0"/>
                <a:cs typeface="Times New Roman" panose="02020603050405020304" pitchFamily="18" charset="0"/>
              </a:rPr>
              <a:t>USDOE, OSEP, 2020- Measurement Table</a:t>
            </a:r>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6</a:t>
            </a:fld>
            <a:endParaRPr lang="en-US"/>
          </a:p>
        </p:txBody>
      </p:sp>
    </p:spTree>
    <p:extLst>
      <p:ext uri="{BB962C8B-B14F-4D97-AF65-F5344CB8AC3E}">
        <p14:creationId xmlns:p14="http://schemas.microsoft.com/office/powerpoint/2010/main" val="4166318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(MSIP)</a:t>
            </a: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Beginning with the February 1, 2022 submission of the SPP/APR, additional reporting requirements have been added in an effort to further  support parent and stakeholder engagement.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Specifically, READ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OMB 1820-0624 and 1820-0578</a:t>
            </a: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5F817D0-5B54-473B-B536-CA0F1DFFCB72}" type="slidenum">
              <a:rPr lang="en-US" smtClean="0"/>
              <a:t>7</a:t>
            </a:fld>
            <a:endParaRPr lang="en-US"/>
          </a:p>
        </p:txBody>
      </p:sp>
    </p:spTree>
    <p:extLst>
      <p:ext uri="{BB962C8B-B14F-4D97-AF65-F5344CB8AC3E}">
        <p14:creationId xmlns:p14="http://schemas.microsoft.com/office/powerpoint/2010/main" val="2030542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(MSIP)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Breaking down Part B and C because there are two different dates these changes are effective.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Race/ethnicity must be included in a state’s analysis with the 2024 submission.   In addition, at least one other demographic category from the list provided. Within the list want to draw your attention to the option to include a demographic category approved through your stakeholder input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A foundational principle of the IDEA is to enhance the capacity of all parents to meaningfully participate in decision making regarding their infants and toddlers with disabilities. Research and experience have demonstrated that decisions regarding infants and toddlers with disabilities can be made more effective by strengthening the role and responsibility of parents and ensuring that families of infants and toddlers with disabilities have meaningful opportunities to participate in the education of their infants and toddlers at school and at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5F817D0-5B54-473B-B536-CA0F1DFFCB72}" type="slidenum">
              <a:rPr lang="en-US" smtClean="0"/>
              <a:t>8</a:t>
            </a:fld>
            <a:endParaRPr lang="en-US"/>
          </a:p>
        </p:txBody>
      </p:sp>
    </p:spTree>
    <p:extLst>
      <p:ext uri="{BB962C8B-B14F-4D97-AF65-F5344CB8AC3E}">
        <p14:creationId xmlns:p14="http://schemas.microsoft.com/office/powerpoint/2010/main" val="233656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(MSIP) [UP TO THE END OF THIS SLIDE  SHOULD BE 5 + 13 MINUTES=18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foundational principle of the IDEA is to enhance the capacity of all parents to meaningfully participate in educational decision making regarding their children with disabilities. Research and experience have demonstrated that the education of children with disabilities can be made more effective by strengthening the role and responsibility of parents and ensuring that families of children with disabilities have meaningful opportunities to participate in the education of their children at school and at home. States collect parent involvement data as a means of improving services and results for children with disabilities, as well as to know if the State is supporting parents in meeting this goal. High quality data is necessary for States to make decisions about their program regarding parent involvement, including programmatic improvements.  </a:t>
            </a: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Let me turn this back to Anne Louise to learn about your awareness of these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NOTES:I</a:t>
            </a:r>
            <a:b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b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Indicator 8: </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When reporting the extent to which the demographics of the children for whom parents responded are representative of the demographics of children receiving special education services, States must include race and ethnicity in their analysis. In addition, the State’s analysis must also include at least one of the following demographics: age of the student, disability category, gender, geographic location, and/or another demographic category approved through the stakeholder input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States are encouraged to work in collaboration with their OSEP-funded parent centers in collecting data.</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r>
              <a:rPr lang="en-US" sz="1800" b="1" dirty="0">
                <a:effectLst/>
                <a:highlight>
                  <a:srgbClr val="FFFF00"/>
                </a:highlight>
                <a:latin typeface="Arial" panose="020B0604020202020204" pitchFamily="34" charset="0"/>
                <a:ea typeface="Calibri" panose="020F0502020204030204" pitchFamily="34" charset="0"/>
              </a:rPr>
              <a:t>Indicator 14: </a:t>
            </a:r>
            <a:r>
              <a:rPr lang="en-US" sz="1800" dirty="0">
                <a:effectLst/>
                <a:highlight>
                  <a:srgbClr val="FFFF00"/>
                </a:highlight>
                <a:latin typeface="Arial" panose="020B0604020202020204" pitchFamily="34" charset="0"/>
                <a:ea typeface="Calibri" panose="020F0502020204030204" pitchFamily="34" charset="0"/>
              </a:rPr>
              <a:t>When reporting the extent to which the demographics of respondents are representative of the demographics of youth who are no longer in secondary school and had IEPs in effect at the time they left school, States must include race and ethnicity in its analysis. In addition, the State’s analysis must include at least one of the following demographics: disability category, gender, geographic location, and/or another demographic category approved through the stakeholder input process.</a:t>
            </a:r>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9</a:t>
            </a:fld>
            <a:endParaRPr lang="en-US"/>
          </a:p>
        </p:txBody>
      </p:sp>
    </p:spTree>
    <p:extLst>
      <p:ext uri="{BB962C8B-B14F-4D97-AF65-F5344CB8AC3E}">
        <p14:creationId xmlns:p14="http://schemas.microsoft.com/office/powerpoint/2010/main" val="2163867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45970" y="250372"/>
            <a:ext cx="8817429" cy="1199923"/>
          </a:xfrm>
        </p:spPr>
        <p:style>
          <a:lnRef idx="2">
            <a:schemeClr val="accent5">
              <a:shade val="50000"/>
            </a:schemeClr>
          </a:lnRef>
          <a:fillRef idx="1">
            <a:schemeClr val="accent5"/>
          </a:fillRef>
          <a:effectRef idx="0">
            <a:schemeClr val="accent5"/>
          </a:effectRef>
          <a:fontRef idx="minor">
            <a:schemeClr val="lt1"/>
          </a:fontRef>
        </p:style>
        <p:txBody>
          <a:bodyPr anchor="b">
            <a:normAutofit/>
          </a:bodyPr>
          <a:lstStyle>
            <a:lvl1pPr algn="ctr">
              <a:lnSpc>
                <a:spcPct val="100000"/>
              </a:lnSpc>
              <a:spcAft>
                <a:spcPts val="0"/>
              </a:spcAft>
              <a:defRPr sz="4000" b="1">
                <a:latin typeface="Rockwell" panose="02060603020205020403" pitchFamily="18" charset="0"/>
              </a:defRPr>
            </a:lvl1pPr>
          </a:lstStyle>
          <a:p>
            <a:r>
              <a:rPr lang="en-US" dirty="0"/>
              <a:t>Click to edit Master title style</a:t>
            </a:r>
          </a:p>
        </p:txBody>
      </p:sp>
      <p:sp>
        <p:nvSpPr>
          <p:cNvPr id="3" name="Subtitle 2"/>
          <p:cNvSpPr>
            <a:spLocks noGrp="1"/>
          </p:cNvSpPr>
          <p:nvPr>
            <p:ph type="subTitle" idx="1"/>
          </p:nvPr>
        </p:nvSpPr>
        <p:spPr>
          <a:xfrm>
            <a:off x="3145969" y="1450295"/>
            <a:ext cx="8817430" cy="1191385"/>
          </a:xfr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lgn="r">
              <a:lnSpc>
                <a:spcPct val="200000"/>
              </a:lnSpc>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SAP &amp; SICC Logo">
            <a:extLst>
              <a:ext uri="{FF2B5EF4-FFF2-40B4-BE49-F238E27FC236}">
                <a16:creationId xmlns:a16="http://schemas.microsoft.com/office/drawing/2014/main" id="{E8B3EF54-6BC9-45BF-BCED-E91D810C2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12" y="250372"/>
            <a:ext cx="2881788" cy="2791732"/>
          </a:xfrm>
          <a:prstGeom prst="rect">
            <a:avLst/>
          </a:prstGeom>
        </p:spPr>
      </p:pic>
      <p:sp>
        <p:nvSpPr>
          <p:cNvPr id="11" name="Content Placeholder 10">
            <a:extLst>
              <a:ext uri="{FF2B5EF4-FFF2-40B4-BE49-F238E27FC236}">
                <a16:creationId xmlns:a16="http://schemas.microsoft.com/office/drawing/2014/main" id="{1D855EE1-8A3D-4E03-BB8A-5CB32D8E7B61}"/>
              </a:ext>
            </a:extLst>
          </p:cNvPr>
          <p:cNvSpPr>
            <a:spLocks noGrp="1"/>
          </p:cNvSpPr>
          <p:nvPr>
            <p:ph sz="quarter" idx="13"/>
          </p:nvPr>
        </p:nvSpPr>
        <p:spPr>
          <a:xfrm>
            <a:off x="696912" y="3235552"/>
            <a:ext cx="11266487" cy="21721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7" name="Straight Connector 16">
            <a:extLst>
              <a:ext uri="{FF2B5EF4-FFF2-40B4-BE49-F238E27FC236}">
                <a16:creationId xmlns:a16="http://schemas.microsoft.com/office/drawing/2014/main" id="{A706B124-D71B-44F5-8197-084B148121FD}"/>
              </a:ext>
              <a:ext uri="{C183D7F6-B498-43B3-948B-1728B52AA6E4}">
                <adec:decorative xmlns:adec="http://schemas.microsoft.com/office/drawing/2017/decorative" val="1"/>
              </a:ext>
            </a:extLst>
          </p:cNvPr>
          <p:cNvCxnSpPr/>
          <p:nvPr userDrawn="1"/>
        </p:nvCxnSpPr>
        <p:spPr>
          <a:xfrm>
            <a:off x="0" y="5532327"/>
            <a:ext cx="1219200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 name="Picture 4" descr="IDEAS That Work Office of Special Education Programs, ECTA Early Childhood Assistance Center, SAP &amp; SICC, National Center for Systemic Improvement Center (NCSI, and Regional Parent Technical Assistance Center logos">
            <a:extLst>
              <a:ext uri="{FF2B5EF4-FFF2-40B4-BE49-F238E27FC236}">
                <a16:creationId xmlns:a16="http://schemas.microsoft.com/office/drawing/2014/main" id="{263BD82D-AE55-40AF-876E-887CD07111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141" y="5601153"/>
            <a:ext cx="12042778" cy="1212311"/>
          </a:xfrm>
          <a:prstGeom prst="rect">
            <a:avLst/>
          </a:prstGeom>
        </p:spPr>
      </p:pic>
    </p:spTree>
    <p:extLst>
      <p:ext uri="{BB962C8B-B14F-4D97-AF65-F5344CB8AC3E}">
        <p14:creationId xmlns:p14="http://schemas.microsoft.com/office/powerpoint/2010/main" val="181013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B755A-FE92-43BF-812B-39EAFDEB86E9}"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339132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5B755A-FE92-43BF-812B-39EAFDEB86E9}"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3755336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5731" y="2621313"/>
            <a:ext cx="9533468" cy="2560108"/>
          </a:xfrm>
        </p:spPr>
        <p:txBody>
          <a:bodyPr lIns="0" tIns="0" rIns="182880" bIns="0" anchor="t" anchorCtr="0">
            <a:noAutofit/>
          </a:bodyPr>
          <a:lstStyle>
            <a:lvl1pPr algn="l">
              <a:lnSpc>
                <a:spcPct val="95000"/>
              </a:lnSpc>
              <a:defRPr sz="5467" b="1" i="0">
                <a:solidFill>
                  <a:srgbClr val="3A5898"/>
                </a:solidFill>
                <a:latin typeface="Verdan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907506" y="4491387"/>
            <a:ext cx="7262789" cy="1380067"/>
          </a:xfrm>
        </p:spPr>
        <p:txBody>
          <a:bodyPr lIns="0" tIns="0" rIns="182880" bIns="0">
            <a:noAutofit/>
          </a:bodyPr>
          <a:lstStyle>
            <a:lvl1pPr marL="0" indent="0" algn="l">
              <a:lnSpc>
                <a:spcPct val="95000"/>
              </a:lnSpc>
              <a:buNone/>
              <a:defRPr sz="3333">
                <a:solidFill>
                  <a:srgbClr val="5C5C5C"/>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F4B66BA7-1240-8F44-AF99-9BD8285AA3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5731" y="846941"/>
            <a:ext cx="3190792" cy="926108"/>
          </a:xfrm>
          <a:prstGeom prst="rect">
            <a:avLst/>
          </a:prstGeom>
        </p:spPr>
      </p:pic>
      <p:sp>
        <p:nvSpPr>
          <p:cNvPr id="8" name="Rectangle 7">
            <a:extLst>
              <a:ext uri="{FF2B5EF4-FFF2-40B4-BE49-F238E27FC236}">
                <a16:creationId xmlns:a16="http://schemas.microsoft.com/office/drawing/2014/main" id="{7EF1E7EE-A617-C248-A410-CB05AAABE931}"/>
              </a:ext>
            </a:extLst>
          </p:cNvPr>
          <p:cNvSpPr/>
          <p:nvPr userDrawn="1"/>
        </p:nvSpPr>
        <p:spPr>
          <a:xfrm>
            <a:off x="1" y="6356352"/>
            <a:ext cx="11085692"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26492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30C648-9833-1247-91D6-220C1EC4A936}"/>
              </a:ext>
            </a:extLst>
          </p:cNvPr>
          <p:cNvSpPr/>
          <p:nvPr userDrawn="1"/>
        </p:nvSpPr>
        <p:spPr>
          <a:xfrm>
            <a:off x="-84407" y="-93784"/>
            <a:ext cx="12285787" cy="7043224"/>
          </a:xfrm>
          <a:prstGeom prst="rect">
            <a:avLst/>
          </a:prstGeom>
          <a:gradFill>
            <a:gsLst>
              <a:gs pos="0">
                <a:srgbClr val="3D9A32">
                  <a:alpha val="85098"/>
                </a:srgbClr>
              </a:gs>
              <a:gs pos="100000">
                <a:srgbClr val="3A589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a:extLst>
              <a:ext uri="{FF2B5EF4-FFF2-40B4-BE49-F238E27FC236}">
                <a16:creationId xmlns:a16="http://schemas.microsoft.com/office/drawing/2014/main" id="{C942C6B9-B38A-5748-B5A0-3529A390E505}"/>
              </a:ext>
            </a:extLst>
          </p:cNvPr>
          <p:cNvSpPr/>
          <p:nvPr userDrawn="1"/>
        </p:nvSpPr>
        <p:spPr>
          <a:xfrm>
            <a:off x="1" y="1078523"/>
            <a:ext cx="3582571" cy="1594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4470399" y="1590765"/>
            <a:ext cx="6490788" cy="2641969"/>
          </a:xfrm>
        </p:spPr>
        <p:txBody>
          <a:bodyPr lIns="0" tIns="0" rIns="182880" bIns="0" anchor="t" anchorCtr="0">
            <a:noAutofit/>
          </a:bodyPr>
          <a:lstStyle>
            <a:lvl1pPr algn="r">
              <a:lnSpc>
                <a:spcPct val="95000"/>
              </a:lnSpc>
              <a:defRPr sz="49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4470401" y="4342800"/>
            <a:ext cx="6490788" cy="1373637"/>
          </a:xfrm>
        </p:spPr>
        <p:txBody>
          <a:bodyPr lIns="0" tIns="0" rIns="182880" bIns="0">
            <a:noAutofit/>
          </a:bodyPr>
          <a:lstStyle>
            <a:lvl1pPr marL="0" indent="0" algn="r">
              <a:lnSpc>
                <a:spcPct val="95000"/>
              </a:lnSpc>
              <a:buNone/>
              <a:defRPr sz="3333" baseline="0">
                <a:solidFill>
                  <a:schemeClr val="accent3">
                    <a:lumMod val="20000"/>
                    <a:lumOff val="80000"/>
                  </a:schemeClr>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pic>
        <p:nvPicPr>
          <p:cNvPr id="6" name="Picture 5">
            <a:extLst>
              <a:ext uri="{FF2B5EF4-FFF2-40B4-BE49-F238E27FC236}">
                <a16:creationId xmlns:a16="http://schemas.microsoft.com/office/drawing/2014/main" id="{82B2A9FE-A3EF-914D-ACFA-97D841B175F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4267" y="1438540"/>
            <a:ext cx="1514512" cy="808653"/>
          </a:xfrm>
          <a:prstGeom prst="rect">
            <a:avLst/>
          </a:prstGeom>
        </p:spPr>
      </p:pic>
      <p:sp>
        <p:nvSpPr>
          <p:cNvPr id="8" name="Rectangle 7">
            <a:extLst>
              <a:ext uri="{FF2B5EF4-FFF2-40B4-BE49-F238E27FC236}">
                <a16:creationId xmlns:a16="http://schemas.microsoft.com/office/drawing/2014/main" id="{9C1E9733-E5D8-9C4C-A364-4E6E4CCA434B}"/>
              </a:ext>
            </a:extLst>
          </p:cNvPr>
          <p:cNvSpPr/>
          <p:nvPr userDrawn="1"/>
        </p:nvSpPr>
        <p:spPr>
          <a:xfrm>
            <a:off x="11678479" y="3654106"/>
            <a:ext cx="522900"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EA6126A9-97CD-F74D-9BE4-3D7885A24AA8}"/>
              </a:ext>
            </a:extLst>
          </p:cNvPr>
          <p:cNvSpPr/>
          <p:nvPr userDrawn="1"/>
        </p:nvSpPr>
        <p:spPr>
          <a:xfrm rot="5400000">
            <a:off x="5928334" y="931960"/>
            <a:ext cx="522900" cy="113291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634768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EACF8B-5F25-464E-A7B6-02B7A8BE0D77}"/>
              </a:ext>
            </a:extLst>
          </p:cNvPr>
          <p:cNvSpPr/>
          <p:nvPr userDrawn="1"/>
        </p:nvSpPr>
        <p:spPr>
          <a:xfrm>
            <a:off x="534573" y="1662632"/>
            <a:ext cx="11666807" cy="4679552"/>
          </a:xfrm>
          <a:prstGeom prst="rect">
            <a:avLst/>
          </a:prstGeom>
          <a:gradFill>
            <a:gsLst>
              <a:gs pos="0">
                <a:srgbClr val="3D9A32">
                  <a:alpha val="85098"/>
                </a:srgbClr>
              </a:gs>
              <a:gs pos="100000">
                <a:srgbClr val="3A589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1311216" y="2000874"/>
            <a:ext cx="8580408" cy="1731933"/>
          </a:xfrm>
        </p:spPr>
        <p:txBody>
          <a:bodyPr lIns="0" tIns="0" rIns="182880" bIns="0" anchor="t" anchorCtr="0">
            <a:noAutofit/>
          </a:bodyPr>
          <a:lstStyle>
            <a:lvl1pPr algn="l">
              <a:lnSpc>
                <a:spcPct val="90000"/>
              </a:lnSpc>
              <a:defRPr sz="61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1311215" y="4181322"/>
            <a:ext cx="8580411" cy="1373637"/>
          </a:xfrm>
        </p:spPr>
        <p:txBody>
          <a:bodyPr lIns="0" tIns="0" rIns="182880" bIns="0">
            <a:noAutofit/>
          </a:bodyPr>
          <a:lstStyle>
            <a:lvl1pPr marL="0" indent="0" algn="l">
              <a:lnSpc>
                <a:spcPct val="95000"/>
              </a:lnSpc>
              <a:buNone/>
              <a:defRPr sz="3333" baseline="0">
                <a:solidFill>
                  <a:schemeClr val="bg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17375E"/>
                </a:solidFill>
              </a:defRPr>
            </a:lvl1pPr>
          </a:lstStyle>
          <a:p>
            <a:fld id="{B0462FEB-C181-8347-9EC4-DEDFCFCD9AD1}" type="slidenum">
              <a:rPr lang="en-US" smtClean="0"/>
              <a:pPr/>
              <a:t>‹#›</a:t>
            </a:fld>
            <a:endParaRPr lang="en-US" dirty="0"/>
          </a:p>
        </p:txBody>
      </p:sp>
      <p:pic>
        <p:nvPicPr>
          <p:cNvPr id="8" name="Picture 7">
            <a:extLst>
              <a:ext uri="{FF2B5EF4-FFF2-40B4-BE49-F238E27FC236}">
                <a16:creationId xmlns:a16="http://schemas.microsoft.com/office/drawing/2014/main" id="{F8FDA202-8211-F044-A5E8-F62AA23F725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311215" y="404995"/>
            <a:ext cx="1514512" cy="808653"/>
          </a:xfrm>
          <a:prstGeom prst="rect">
            <a:avLst/>
          </a:prstGeom>
        </p:spPr>
      </p:pic>
      <p:sp>
        <p:nvSpPr>
          <p:cNvPr id="9" name="Rectangle 8">
            <a:extLst>
              <a:ext uri="{FF2B5EF4-FFF2-40B4-BE49-F238E27FC236}">
                <a16:creationId xmlns:a16="http://schemas.microsoft.com/office/drawing/2014/main" id="{51DB6D04-F28D-C843-9A6B-6228D8DD22CF}"/>
              </a:ext>
            </a:extLst>
          </p:cNvPr>
          <p:cNvSpPr/>
          <p:nvPr userDrawn="1"/>
        </p:nvSpPr>
        <p:spPr>
          <a:xfrm>
            <a:off x="11678479" y="3138290"/>
            <a:ext cx="522900"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724231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4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7398" y="515817"/>
            <a:ext cx="4571999" cy="6342183"/>
          </a:xfrm>
          <a:prstGeom prst="rect">
            <a:avLst/>
          </a:prstGeom>
        </p:spPr>
      </p:pic>
      <p:sp>
        <p:nvSpPr>
          <p:cNvPr id="10" name="Rectangle 9">
            <a:extLst>
              <a:ext uri="{FF2B5EF4-FFF2-40B4-BE49-F238E27FC236}">
                <a16:creationId xmlns:a16="http://schemas.microsoft.com/office/drawing/2014/main" id="{5E1F8D8F-12AF-684A-9564-0FBD69CD84C9}"/>
              </a:ext>
            </a:extLst>
          </p:cNvPr>
          <p:cNvSpPr/>
          <p:nvPr userDrawn="1"/>
        </p:nvSpPr>
        <p:spPr>
          <a:xfrm>
            <a:off x="4557932"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5505897" y="2251848"/>
            <a:ext cx="6170287"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5505896"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0926" y="5001687"/>
            <a:ext cx="522900"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9" name="Picture 18">
            <a:extLst>
              <a:ext uri="{FF2B5EF4-FFF2-40B4-BE49-F238E27FC236}">
                <a16:creationId xmlns:a16="http://schemas.microsoft.com/office/drawing/2014/main" id="{A7E88F42-9707-2340-A9AD-1D2682D2660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509000" y="826720"/>
            <a:ext cx="1514512" cy="808653"/>
          </a:xfrm>
          <a:prstGeom prst="rect">
            <a:avLst/>
          </a:prstGeom>
        </p:spPr>
      </p:pic>
    </p:spTree>
    <p:extLst>
      <p:ext uri="{BB962C8B-B14F-4D97-AF65-F5344CB8AC3E}">
        <p14:creationId xmlns:p14="http://schemas.microsoft.com/office/powerpoint/2010/main" val="1217393605"/>
      </p:ext>
    </p:extLst>
  </p:cSld>
  <p:clrMapOvr>
    <a:masterClrMapping/>
  </p:clrMapOvr>
  <p:extLst>
    <p:ext uri="{DCECCB84-F9BA-43D5-87BE-67443E8EF086}">
      <p15:sldGuideLst xmlns:p15="http://schemas.microsoft.com/office/powerpoint/2012/main">
        <p15:guide id="1" pos="29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57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800" y="515817"/>
            <a:ext cx="4572000" cy="6342183"/>
          </a:xfrm>
          <a:prstGeom prst="rect">
            <a:avLst/>
          </a:prstGeom>
        </p:spPr>
      </p:pic>
      <p:sp>
        <p:nvSpPr>
          <p:cNvPr id="10" name="Rectangle 9">
            <a:extLst>
              <a:ext uri="{FF2B5EF4-FFF2-40B4-BE49-F238E27FC236}">
                <a16:creationId xmlns:a16="http://schemas.microsoft.com/office/drawing/2014/main" id="{8F6CDE9F-5162-D445-B751-19B5DFB1025E}"/>
              </a:ext>
            </a:extLst>
          </p:cNvPr>
          <p:cNvSpPr/>
          <p:nvPr userDrawn="1"/>
        </p:nvSpPr>
        <p:spPr>
          <a:xfrm>
            <a:off x="4557932"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5505897" y="2251848"/>
            <a:ext cx="6533073"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5505896"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1" name="Rectangle 10">
            <a:extLst>
              <a:ext uri="{FF2B5EF4-FFF2-40B4-BE49-F238E27FC236}">
                <a16:creationId xmlns:a16="http://schemas.microsoft.com/office/drawing/2014/main" id="{F46F7A78-CA35-1447-AD27-FB2E60400C57}"/>
              </a:ext>
            </a:extLst>
          </p:cNvPr>
          <p:cNvSpPr/>
          <p:nvPr userDrawn="1"/>
        </p:nvSpPr>
        <p:spPr>
          <a:xfrm>
            <a:off x="11676185" y="1640376"/>
            <a:ext cx="515815" cy="47159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E3A18397-B0C9-114A-AEAD-CB065DF28BB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509000" y="826720"/>
            <a:ext cx="1514512" cy="808653"/>
          </a:xfrm>
          <a:prstGeom prst="rect">
            <a:avLst/>
          </a:prstGeom>
        </p:spPr>
      </p:pic>
    </p:spTree>
    <p:extLst>
      <p:ext uri="{BB962C8B-B14F-4D97-AF65-F5344CB8AC3E}">
        <p14:creationId xmlns:p14="http://schemas.microsoft.com/office/powerpoint/2010/main" val="1742691691"/>
      </p:ext>
    </p:extLst>
  </p:cSld>
  <p:clrMapOvr>
    <a:masterClrMapping/>
  </p:clrMapOvr>
  <p:extLst>
    <p:ext uri="{DCECCB84-F9BA-43D5-87BE-67443E8EF086}">
      <p15:sldGuideLst xmlns:p15="http://schemas.microsoft.com/office/powerpoint/2012/main">
        <p15:guide id="1" pos="2424">
          <p15:clr>
            <a:srgbClr val="FBAE40"/>
          </p15:clr>
        </p15:guide>
        <p15:guide id="2" pos="264">
          <p15:clr>
            <a:srgbClr val="FBAE40"/>
          </p15:clr>
        </p15:guide>
        <p15:guide id="3" orient="horz" pos="2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59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8"/>
          <a:stretch/>
        </p:blipFill>
        <p:spPr>
          <a:xfrm>
            <a:off x="558800" y="515817"/>
            <a:ext cx="4572000" cy="6342183"/>
          </a:xfrm>
          <a:prstGeom prst="rect">
            <a:avLst/>
          </a:prstGeom>
        </p:spPr>
      </p:pic>
      <p:sp>
        <p:nvSpPr>
          <p:cNvPr id="10" name="Rectangle 9">
            <a:extLst>
              <a:ext uri="{FF2B5EF4-FFF2-40B4-BE49-F238E27FC236}">
                <a16:creationId xmlns:a16="http://schemas.microsoft.com/office/drawing/2014/main" id="{7A6DFDA3-1276-3E47-9F6C-3ED457B0E10D}"/>
              </a:ext>
            </a:extLst>
          </p:cNvPr>
          <p:cNvSpPr/>
          <p:nvPr userDrawn="1"/>
        </p:nvSpPr>
        <p:spPr>
          <a:xfrm>
            <a:off x="4557932"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5505897" y="2251848"/>
            <a:ext cx="6170287"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5505896"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BED02526-A3BF-0D41-8479-1A9A048E3DD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509000" y="826720"/>
            <a:ext cx="1514512" cy="808653"/>
          </a:xfrm>
          <a:prstGeom prst="rect">
            <a:avLst/>
          </a:prstGeom>
        </p:spPr>
      </p:pic>
    </p:spTree>
    <p:extLst>
      <p:ext uri="{BB962C8B-B14F-4D97-AF65-F5344CB8AC3E}">
        <p14:creationId xmlns:p14="http://schemas.microsoft.com/office/powerpoint/2010/main" val="625330784"/>
      </p:ext>
    </p:extLst>
  </p:cSld>
  <p:clrMapOvr>
    <a:masterClrMapping/>
  </p:clrMapOvr>
  <p:extLst>
    <p:ext uri="{DCECCB84-F9BA-43D5-87BE-67443E8EF086}">
      <p15:sldGuideLst xmlns:p15="http://schemas.microsoft.com/office/powerpoint/2012/main">
        <p15:guide id="1" pos="2424">
          <p15:clr>
            <a:srgbClr val="FBAE40"/>
          </p15:clr>
        </p15:guide>
        <p15:guide id="2" pos="264">
          <p15:clr>
            <a:srgbClr val="FBAE40"/>
          </p15:clr>
        </p15:guide>
        <p15:guide id="3" orient="horz" pos="2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58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800" y="533400"/>
            <a:ext cx="4572000" cy="6324600"/>
          </a:xfrm>
          <a:prstGeom prst="rect">
            <a:avLst/>
          </a:prstGeom>
        </p:spPr>
      </p:pic>
      <p:sp>
        <p:nvSpPr>
          <p:cNvPr id="10" name="Rectangle 9">
            <a:extLst>
              <a:ext uri="{FF2B5EF4-FFF2-40B4-BE49-F238E27FC236}">
                <a16:creationId xmlns:a16="http://schemas.microsoft.com/office/drawing/2014/main" id="{E4794D21-E9CA-BE44-9A54-2FC26F38D9F4}"/>
              </a:ext>
            </a:extLst>
          </p:cNvPr>
          <p:cNvSpPr/>
          <p:nvPr userDrawn="1"/>
        </p:nvSpPr>
        <p:spPr>
          <a:xfrm>
            <a:off x="4557932"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5505897" y="2251848"/>
            <a:ext cx="6170287"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5505896"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A5E1762D-FBA0-0F43-A70B-24A24E7C300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509000" y="826720"/>
            <a:ext cx="1514512" cy="808653"/>
          </a:xfrm>
          <a:prstGeom prst="rect">
            <a:avLst/>
          </a:prstGeom>
        </p:spPr>
      </p:pic>
    </p:spTree>
    <p:extLst>
      <p:ext uri="{BB962C8B-B14F-4D97-AF65-F5344CB8AC3E}">
        <p14:creationId xmlns:p14="http://schemas.microsoft.com/office/powerpoint/2010/main" val="2478236789"/>
      </p:ext>
    </p:extLst>
  </p:cSld>
  <p:clrMapOvr>
    <a:masterClrMapping/>
  </p:clrMapOvr>
  <p:extLst>
    <p:ext uri="{DCECCB84-F9BA-43D5-87BE-67443E8EF086}">
      <p15:sldGuideLst xmlns:p15="http://schemas.microsoft.com/office/powerpoint/2012/main">
        <p15:guide id="1" pos="2424">
          <p15:clr>
            <a:srgbClr val="FBAE40"/>
          </p15:clr>
        </p15:guide>
        <p15:guide id="2" pos="264">
          <p15:clr>
            <a:srgbClr val="FBAE40"/>
          </p15:clr>
        </p15:guide>
        <p15:guide id="3" orient="horz" pos="2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64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C6D7392-EC81-7C40-B1CE-4B4B60CCFE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4429" y="533401"/>
            <a:ext cx="4572000" cy="6338769"/>
          </a:xfrm>
          <a:prstGeom prst="rect">
            <a:avLst/>
          </a:prstGeom>
        </p:spPr>
      </p:pic>
      <p:sp>
        <p:nvSpPr>
          <p:cNvPr id="10" name="Rectangle 9">
            <a:extLst>
              <a:ext uri="{FF2B5EF4-FFF2-40B4-BE49-F238E27FC236}">
                <a16:creationId xmlns:a16="http://schemas.microsoft.com/office/drawing/2014/main" id="{D0B68661-B033-4E49-8369-CB5B88DE1AA7}"/>
              </a:ext>
            </a:extLst>
          </p:cNvPr>
          <p:cNvSpPr/>
          <p:nvPr userDrawn="1"/>
        </p:nvSpPr>
        <p:spPr>
          <a:xfrm>
            <a:off x="4557932"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5505897" y="2251848"/>
            <a:ext cx="6170287"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5505896"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FC709ED4-6FC1-7147-BA21-C38A2ACDB13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509000" y="826720"/>
            <a:ext cx="1514512" cy="808653"/>
          </a:xfrm>
          <a:prstGeom prst="rect">
            <a:avLst/>
          </a:prstGeom>
        </p:spPr>
      </p:pic>
    </p:spTree>
    <p:extLst>
      <p:ext uri="{BB962C8B-B14F-4D97-AF65-F5344CB8AC3E}">
        <p14:creationId xmlns:p14="http://schemas.microsoft.com/office/powerpoint/2010/main" val="1185388381"/>
      </p:ext>
    </p:extLst>
  </p:cSld>
  <p:clrMapOvr>
    <a:masterClrMapping/>
  </p:clrMapOvr>
  <p:extLst>
    <p:ext uri="{DCECCB84-F9BA-43D5-87BE-67443E8EF086}">
      <p15:sldGuideLst xmlns:p15="http://schemas.microsoft.com/office/powerpoint/2012/main">
        <p15:guide id="1" pos="2424">
          <p15:clr>
            <a:srgbClr val="FBAE40"/>
          </p15:clr>
        </p15:guide>
        <p15:guide id="2" pos="264">
          <p15:clr>
            <a:srgbClr val="FBAE40"/>
          </p15:clr>
        </p15:guide>
        <p15:guide id="3" orient="horz" pos="2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lvl1pPr>
              <a:defRPr>
                <a:latin typeface="Rockwell" panose="02060603020205020403" pitchFamily="18" charset="0"/>
              </a:defRPr>
            </a:lvl1pPr>
          </a:lstStyle>
          <a:p>
            <a:r>
              <a:rPr lang="en-US" dirty="0"/>
              <a:t>Click to edit Master title style</a:t>
            </a:r>
          </a:p>
        </p:txBody>
      </p:sp>
      <p:sp>
        <p:nvSpPr>
          <p:cNvPr id="3" name="Content Placeholder 2"/>
          <p:cNvSpPr>
            <a:spLocks noGrp="1"/>
          </p:cNvSpPr>
          <p:nvPr>
            <p:ph idx="1"/>
          </p:nvPr>
        </p:nvSpPr>
        <p:spPr>
          <a:xfrm>
            <a:off x="838200" y="1825625"/>
            <a:ext cx="10515600" cy="3497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85FC853-AC9C-4807-A2B9-B00587C29057}"/>
              </a:ext>
              <a:ext uri="{C183D7F6-B498-43B3-948B-1728B52AA6E4}">
                <adec:decorative xmlns:adec="http://schemas.microsoft.com/office/drawing/2017/decorative" val="1"/>
              </a:ext>
            </a:extLst>
          </p:cNvPr>
          <p:cNvCxnSpPr/>
          <p:nvPr userDrawn="1"/>
        </p:nvCxnSpPr>
        <p:spPr>
          <a:xfrm>
            <a:off x="0" y="5658465"/>
            <a:ext cx="1219200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 name="Picture 4" descr="Childhood Assistance Center, SAP &amp; SICC, National Center for Systemic Improvement Center (NCSI, and Regional Parent Technical Assistance Center logos">
            <a:extLst>
              <a:ext uri="{FF2B5EF4-FFF2-40B4-BE49-F238E27FC236}">
                <a16:creationId xmlns:a16="http://schemas.microsoft.com/office/drawing/2014/main" id="{A87810E1-A617-4401-B38E-926A126D94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059" y="5775099"/>
            <a:ext cx="10425881" cy="1049543"/>
          </a:xfrm>
          <a:prstGeom prst="rect">
            <a:avLst/>
          </a:prstGeom>
        </p:spPr>
      </p:pic>
    </p:spTree>
    <p:extLst>
      <p:ext uri="{BB962C8B-B14F-4D97-AF65-F5344CB8AC3E}">
        <p14:creationId xmlns:p14="http://schemas.microsoft.com/office/powerpoint/2010/main" val="2425196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60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12000" y="1"/>
            <a:ext cx="5080000" cy="6857999"/>
          </a:xfrm>
          <a:prstGeom prst="rect">
            <a:avLst/>
          </a:prstGeom>
        </p:spPr>
      </p:pic>
      <p:sp>
        <p:nvSpPr>
          <p:cNvPr id="16" name="Rectangle 15">
            <a:extLst>
              <a:ext uri="{FF2B5EF4-FFF2-40B4-BE49-F238E27FC236}">
                <a16:creationId xmlns:a16="http://schemas.microsoft.com/office/drawing/2014/main" id="{2F4CF035-D121-1641-9658-1CA616172C32}"/>
              </a:ext>
            </a:extLst>
          </p:cNvPr>
          <p:cNvSpPr/>
          <p:nvPr userDrawn="1"/>
        </p:nvSpPr>
        <p:spPr>
          <a:xfrm>
            <a:off x="498621"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3" name="Picture 12">
            <a:extLst>
              <a:ext uri="{FF2B5EF4-FFF2-40B4-BE49-F238E27FC236}">
                <a16:creationId xmlns:a16="http://schemas.microsoft.com/office/drawing/2014/main" id="{703E5DC2-DEE8-F343-AD1C-532B7419151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144" y="826720"/>
            <a:ext cx="1514512" cy="808653"/>
          </a:xfrm>
          <a:prstGeom prst="rect">
            <a:avLst/>
          </a:prstGeom>
        </p:spPr>
      </p:pic>
      <p:sp>
        <p:nvSpPr>
          <p:cNvPr id="14" name="Rectangle 13">
            <a:extLst>
              <a:ext uri="{FF2B5EF4-FFF2-40B4-BE49-F238E27FC236}">
                <a16:creationId xmlns:a16="http://schemas.microsoft.com/office/drawing/2014/main" id="{84FB90BF-7F37-6045-AC20-BF53AD0805A3}"/>
              </a:ext>
            </a:extLst>
          </p:cNvPr>
          <p:cNvSpPr/>
          <p:nvPr userDrawn="1"/>
        </p:nvSpPr>
        <p:spPr>
          <a:xfrm rot="16200000">
            <a:off x="10761787" y="5422879"/>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897146" y="2251848"/>
            <a:ext cx="5654469"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897144"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1" name="Rectangle 10">
            <a:extLst>
              <a:ext uri="{FF2B5EF4-FFF2-40B4-BE49-F238E27FC236}">
                <a16:creationId xmlns:a16="http://schemas.microsoft.com/office/drawing/2014/main" id="{EBBA6BFA-F3CC-C749-9BEF-68DEB1C645A5}"/>
              </a:ext>
            </a:extLst>
          </p:cNvPr>
          <p:cNvSpPr/>
          <p:nvPr userDrawn="1"/>
        </p:nvSpPr>
        <p:spPr>
          <a:xfrm rot="5400000">
            <a:off x="9347407" y="-2328728"/>
            <a:ext cx="515815" cy="5173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F6CFE916-2C99-DF42-A3DC-DAE7506775C2}"/>
              </a:ext>
            </a:extLst>
          </p:cNvPr>
          <p:cNvSpPr/>
          <p:nvPr userDrawn="1"/>
        </p:nvSpPr>
        <p:spPr>
          <a:xfrm rot="10800000">
            <a:off x="11683999" y="101043"/>
            <a:ext cx="515815" cy="63044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160592250"/>
      </p:ext>
    </p:extLst>
  </p:cSld>
  <p:clrMapOvr>
    <a:masterClrMapping/>
  </p:clrMapOvr>
  <p:extLst>
    <p:ext uri="{DCECCB84-F9BA-43D5-87BE-67443E8EF086}">
      <p15:sldGuideLst xmlns:p15="http://schemas.microsoft.com/office/powerpoint/2012/main">
        <p15:guide id="1" pos="3360">
          <p15:clr>
            <a:srgbClr val="FBAE40"/>
          </p15:clr>
        </p15:guide>
        <p15:guide id="2" pos="5520">
          <p15:clr>
            <a:srgbClr val="FBAE40"/>
          </p15:clr>
        </p15:guide>
        <p15:guide id="3" orient="horz" pos="2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6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12001" y="533400"/>
            <a:ext cx="4825999" cy="6324601"/>
          </a:xfrm>
          <a:prstGeom prst="rect">
            <a:avLst/>
          </a:prstGeom>
        </p:spPr>
      </p:pic>
      <p:sp>
        <p:nvSpPr>
          <p:cNvPr id="16" name="Rectangle 15">
            <a:extLst>
              <a:ext uri="{FF2B5EF4-FFF2-40B4-BE49-F238E27FC236}">
                <a16:creationId xmlns:a16="http://schemas.microsoft.com/office/drawing/2014/main" id="{026D9E36-395F-8743-B5F4-D9A3513ED403}"/>
              </a:ext>
            </a:extLst>
          </p:cNvPr>
          <p:cNvSpPr/>
          <p:nvPr userDrawn="1"/>
        </p:nvSpPr>
        <p:spPr>
          <a:xfrm>
            <a:off x="498621"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ACD0943E-4075-A141-8192-2B1E4B58E2B7}"/>
              </a:ext>
            </a:extLst>
          </p:cNvPr>
          <p:cNvSpPr/>
          <p:nvPr userDrawn="1"/>
        </p:nvSpPr>
        <p:spPr>
          <a:xfrm rot="16200000">
            <a:off x="10761787" y="5422879"/>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897146" y="2251848"/>
            <a:ext cx="5654469"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897144"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1" name="Rectangle 10">
            <a:extLst>
              <a:ext uri="{FF2B5EF4-FFF2-40B4-BE49-F238E27FC236}">
                <a16:creationId xmlns:a16="http://schemas.microsoft.com/office/drawing/2014/main" id="{EBBA6BFA-F3CC-C749-9BEF-68DEB1C645A5}"/>
              </a:ext>
            </a:extLst>
          </p:cNvPr>
          <p:cNvSpPr/>
          <p:nvPr userDrawn="1"/>
        </p:nvSpPr>
        <p:spPr>
          <a:xfrm rot="5400000">
            <a:off x="9347407" y="-2328728"/>
            <a:ext cx="515815" cy="5173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F6CFE916-2C99-DF42-A3DC-DAE7506775C2}"/>
              </a:ext>
            </a:extLst>
          </p:cNvPr>
          <p:cNvSpPr/>
          <p:nvPr userDrawn="1"/>
        </p:nvSpPr>
        <p:spPr>
          <a:xfrm rot="10800000">
            <a:off x="11683999" y="101043"/>
            <a:ext cx="515815" cy="63044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3" name="Picture 12">
            <a:extLst>
              <a:ext uri="{FF2B5EF4-FFF2-40B4-BE49-F238E27FC236}">
                <a16:creationId xmlns:a16="http://schemas.microsoft.com/office/drawing/2014/main" id="{1F6D9374-A8EF-EE49-9067-E2E8E3BAFED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144" y="826720"/>
            <a:ext cx="1514512" cy="808653"/>
          </a:xfrm>
          <a:prstGeom prst="rect">
            <a:avLst/>
          </a:prstGeom>
        </p:spPr>
      </p:pic>
    </p:spTree>
    <p:extLst>
      <p:ext uri="{BB962C8B-B14F-4D97-AF65-F5344CB8AC3E}">
        <p14:creationId xmlns:p14="http://schemas.microsoft.com/office/powerpoint/2010/main" val="3615269072"/>
      </p:ext>
    </p:extLst>
  </p:cSld>
  <p:clrMapOvr>
    <a:masterClrMapping/>
  </p:clrMapOvr>
  <p:extLst>
    <p:ext uri="{DCECCB84-F9BA-43D5-87BE-67443E8EF086}">
      <p15:sldGuideLst xmlns:p15="http://schemas.microsoft.com/office/powerpoint/2012/main">
        <p15:guide id="1" pos="3360">
          <p15:clr>
            <a:srgbClr val="FBAE40"/>
          </p15:clr>
        </p15:guide>
        <p15:guide id="2" pos="5520">
          <p15:clr>
            <a:srgbClr val="FBAE40"/>
          </p15:clr>
        </p15:guide>
        <p15:guide id="3" orient="horz" pos="2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62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12002" y="533401"/>
            <a:ext cx="4564181" cy="6324601"/>
          </a:xfrm>
          <a:prstGeom prst="rect">
            <a:avLst/>
          </a:prstGeom>
        </p:spPr>
      </p:pic>
      <p:sp>
        <p:nvSpPr>
          <p:cNvPr id="16" name="Rectangle 15">
            <a:extLst>
              <a:ext uri="{FF2B5EF4-FFF2-40B4-BE49-F238E27FC236}">
                <a16:creationId xmlns:a16="http://schemas.microsoft.com/office/drawing/2014/main" id="{1A1AF73A-ABC0-C844-A594-ED9C34671661}"/>
              </a:ext>
            </a:extLst>
          </p:cNvPr>
          <p:cNvSpPr/>
          <p:nvPr userDrawn="1"/>
        </p:nvSpPr>
        <p:spPr>
          <a:xfrm>
            <a:off x="498621"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0EBF1996-95F2-1F4A-BE54-AA330EC15E08}"/>
              </a:ext>
            </a:extLst>
          </p:cNvPr>
          <p:cNvSpPr/>
          <p:nvPr userDrawn="1"/>
        </p:nvSpPr>
        <p:spPr>
          <a:xfrm rot="16200000">
            <a:off x="10761787" y="5422879"/>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897146" y="2251848"/>
            <a:ext cx="5654469"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897144"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1" name="Rectangle 10">
            <a:extLst>
              <a:ext uri="{FF2B5EF4-FFF2-40B4-BE49-F238E27FC236}">
                <a16:creationId xmlns:a16="http://schemas.microsoft.com/office/drawing/2014/main" id="{EBBA6BFA-F3CC-C749-9BEF-68DEB1C645A5}"/>
              </a:ext>
            </a:extLst>
          </p:cNvPr>
          <p:cNvSpPr/>
          <p:nvPr userDrawn="1"/>
        </p:nvSpPr>
        <p:spPr>
          <a:xfrm rot="5400000">
            <a:off x="9347407" y="-2328728"/>
            <a:ext cx="515815" cy="5173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F6CFE916-2C99-DF42-A3DC-DAE7506775C2}"/>
              </a:ext>
            </a:extLst>
          </p:cNvPr>
          <p:cNvSpPr/>
          <p:nvPr userDrawn="1"/>
        </p:nvSpPr>
        <p:spPr>
          <a:xfrm rot="10800000">
            <a:off x="11683999" y="101043"/>
            <a:ext cx="515815" cy="63044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3" name="Picture 12">
            <a:extLst>
              <a:ext uri="{FF2B5EF4-FFF2-40B4-BE49-F238E27FC236}">
                <a16:creationId xmlns:a16="http://schemas.microsoft.com/office/drawing/2014/main" id="{3F594AB8-59E9-4042-88CF-74A65828BA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144" y="826720"/>
            <a:ext cx="1514512" cy="808653"/>
          </a:xfrm>
          <a:prstGeom prst="rect">
            <a:avLst/>
          </a:prstGeom>
        </p:spPr>
      </p:pic>
    </p:spTree>
    <p:extLst>
      <p:ext uri="{BB962C8B-B14F-4D97-AF65-F5344CB8AC3E}">
        <p14:creationId xmlns:p14="http://schemas.microsoft.com/office/powerpoint/2010/main" val="3378733527"/>
      </p:ext>
    </p:extLst>
  </p:cSld>
  <p:clrMapOvr>
    <a:masterClrMapping/>
  </p:clrMapOvr>
  <p:extLst>
    <p:ext uri="{DCECCB84-F9BA-43D5-87BE-67443E8EF086}">
      <p15:sldGuideLst xmlns:p15="http://schemas.microsoft.com/office/powerpoint/2012/main">
        <p15:guide id="1" pos="3360">
          <p15:clr>
            <a:srgbClr val="FBAE40"/>
          </p15:clr>
        </p15:guide>
        <p15:guide id="2" pos="5520">
          <p15:clr>
            <a:srgbClr val="FBAE40"/>
          </p15:clr>
        </p15:guide>
        <p15:guide id="3" orient="horz" pos="2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52604" y="515816"/>
            <a:ext cx="4623579" cy="6342184"/>
          </a:xfrm>
          <a:prstGeom prst="rect">
            <a:avLst/>
          </a:prstGeom>
        </p:spPr>
      </p:pic>
      <p:sp>
        <p:nvSpPr>
          <p:cNvPr id="12" name="Rectangle 11">
            <a:extLst>
              <a:ext uri="{FF2B5EF4-FFF2-40B4-BE49-F238E27FC236}">
                <a16:creationId xmlns:a16="http://schemas.microsoft.com/office/drawing/2014/main" id="{E3048AC7-925B-D544-BE38-BAFF4123D974}"/>
              </a:ext>
            </a:extLst>
          </p:cNvPr>
          <p:cNvSpPr/>
          <p:nvPr userDrawn="1"/>
        </p:nvSpPr>
        <p:spPr>
          <a:xfrm>
            <a:off x="498621"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F46F7A78-CA35-1447-AD27-FB2E60400C57}"/>
              </a:ext>
            </a:extLst>
          </p:cNvPr>
          <p:cNvSpPr/>
          <p:nvPr userDrawn="1"/>
        </p:nvSpPr>
        <p:spPr>
          <a:xfrm rot="16200000">
            <a:off x="10761787" y="5422879"/>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2069AEC1-516D-B64C-8E61-287AB6D715DA}"/>
              </a:ext>
            </a:extLst>
          </p:cNvPr>
          <p:cNvSpPr/>
          <p:nvPr userDrawn="1"/>
        </p:nvSpPr>
        <p:spPr>
          <a:xfrm rot="5400000">
            <a:off x="8385107" y="-3027852"/>
            <a:ext cx="515815" cy="6571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Title 1">
            <a:extLst>
              <a:ext uri="{FF2B5EF4-FFF2-40B4-BE49-F238E27FC236}">
                <a16:creationId xmlns:a16="http://schemas.microsoft.com/office/drawing/2014/main" id="{267673A3-7678-D146-AF76-EFFAE408FD15}"/>
              </a:ext>
            </a:extLst>
          </p:cNvPr>
          <p:cNvSpPr>
            <a:spLocks noGrp="1"/>
          </p:cNvSpPr>
          <p:nvPr>
            <p:ph type="ctrTitle"/>
          </p:nvPr>
        </p:nvSpPr>
        <p:spPr>
          <a:xfrm>
            <a:off x="897146" y="2251848"/>
            <a:ext cx="5654469"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17" name="Subtitle 2">
            <a:extLst>
              <a:ext uri="{FF2B5EF4-FFF2-40B4-BE49-F238E27FC236}">
                <a16:creationId xmlns:a16="http://schemas.microsoft.com/office/drawing/2014/main" id="{61687A79-CF3C-B04C-9CEB-7FD33C63D690}"/>
              </a:ext>
            </a:extLst>
          </p:cNvPr>
          <p:cNvSpPr>
            <a:spLocks noGrp="1"/>
          </p:cNvSpPr>
          <p:nvPr>
            <p:ph type="subTitle" idx="1"/>
          </p:nvPr>
        </p:nvSpPr>
        <p:spPr>
          <a:xfrm>
            <a:off x="897144"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pic>
        <p:nvPicPr>
          <p:cNvPr id="18" name="Picture 17">
            <a:extLst>
              <a:ext uri="{FF2B5EF4-FFF2-40B4-BE49-F238E27FC236}">
                <a16:creationId xmlns:a16="http://schemas.microsoft.com/office/drawing/2014/main" id="{68374FC8-1C1C-6546-9A8A-9A3408C6718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144" y="826720"/>
            <a:ext cx="1514512" cy="808653"/>
          </a:xfrm>
          <a:prstGeom prst="rect">
            <a:avLst/>
          </a:prstGeom>
        </p:spPr>
      </p:pic>
    </p:spTree>
    <p:extLst>
      <p:ext uri="{BB962C8B-B14F-4D97-AF65-F5344CB8AC3E}">
        <p14:creationId xmlns:p14="http://schemas.microsoft.com/office/powerpoint/2010/main" val="2622781239"/>
      </p:ext>
    </p:extLst>
  </p:cSld>
  <p:clrMapOvr>
    <a:masterClrMapping/>
  </p:clrMapOvr>
  <p:extLst>
    <p:ext uri="{DCECCB84-F9BA-43D5-87BE-67443E8EF086}">
      <p15:sldGuideLst xmlns:p15="http://schemas.microsoft.com/office/powerpoint/2012/main">
        <p15:guide id="1" pos="242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52604" y="0"/>
            <a:ext cx="4623579" cy="6858000"/>
          </a:xfrm>
          <a:prstGeom prst="rect">
            <a:avLst/>
          </a:prstGeom>
        </p:spPr>
      </p:pic>
      <p:sp>
        <p:nvSpPr>
          <p:cNvPr id="15" name="Rectangle 14">
            <a:extLst>
              <a:ext uri="{FF2B5EF4-FFF2-40B4-BE49-F238E27FC236}">
                <a16:creationId xmlns:a16="http://schemas.microsoft.com/office/drawing/2014/main" id="{BE654B3A-21B9-3941-9ADE-0F914F8B3694}"/>
              </a:ext>
            </a:extLst>
          </p:cNvPr>
          <p:cNvSpPr/>
          <p:nvPr userDrawn="1"/>
        </p:nvSpPr>
        <p:spPr>
          <a:xfrm>
            <a:off x="498621"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F46F7A78-CA35-1447-AD27-FB2E60400C57}"/>
              </a:ext>
            </a:extLst>
          </p:cNvPr>
          <p:cNvSpPr/>
          <p:nvPr userDrawn="1"/>
        </p:nvSpPr>
        <p:spPr>
          <a:xfrm rot="16200000">
            <a:off x="10761787" y="5422879"/>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2069AEC1-516D-B64C-8E61-287AB6D715DA}"/>
              </a:ext>
            </a:extLst>
          </p:cNvPr>
          <p:cNvSpPr/>
          <p:nvPr userDrawn="1"/>
        </p:nvSpPr>
        <p:spPr>
          <a:xfrm rot="5400000">
            <a:off x="8385107" y="-3027852"/>
            <a:ext cx="515815" cy="6571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Title 1">
            <a:extLst>
              <a:ext uri="{FF2B5EF4-FFF2-40B4-BE49-F238E27FC236}">
                <a16:creationId xmlns:a16="http://schemas.microsoft.com/office/drawing/2014/main" id="{036A3A42-E96D-0D46-9807-FA0D23A29A73}"/>
              </a:ext>
            </a:extLst>
          </p:cNvPr>
          <p:cNvSpPr>
            <a:spLocks noGrp="1"/>
          </p:cNvSpPr>
          <p:nvPr>
            <p:ph type="ctrTitle"/>
          </p:nvPr>
        </p:nvSpPr>
        <p:spPr>
          <a:xfrm>
            <a:off x="897146" y="2251848"/>
            <a:ext cx="5654469"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17" name="Subtitle 2">
            <a:extLst>
              <a:ext uri="{FF2B5EF4-FFF2-40B4-BE49-F238E27FC236}">
                <a16:creationId xmlns:a16="http://schemas.microsoft.com/office/drawing/2014/main" id="{F7229348-947D-4241-BA48-0A7134126FC7}"/>
              </a:ext>
            </a:extLst>
          </p:cNvPr>
          <p:cNvSpPr>
            <a:spLocks noGrp="1"/>
          </p:cNvSpPr>
          <p:nvPr>
            <p:ph type="subTitle" idx="1"/>
          </p:nvPr>
        </p:nvSpPr>
        <p:spPr>
          <a:xfrm>
            <a:off x="897144"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pic>
        <p:nvPicPr>
          <p:cNvPr id="18" name="Picture 17">
            <a:extLst>
              <a:ext uri="{FF2B5EF4-FFF2-40B4-BE49-F238E27FC236}">
                <a16:creationId xmlns:a16="http://schemas.microsoft.com/office/drawing/2014/main" id="{87F9C87C-58A5-2E4C-8981-5CB08FEF06B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144" y="826720"/>
            <a:ext cx="1514512" cy="808653"/>
          </a:xfrm>
          <a:prstGeom prst="rect">
            <a:avLst/>
          </a:prstGeom>
        </p:spPr>
      </p:pic>
    </p:spTree>
    <p:extLst>
      <p:ext uri="{BB962C8B-B14F-4D97-AF65-F5344CB8AC3E}">
        <p14:creationId xmlns:p14="http://schemas.microsoft.com/office/powerpoint/2010/main" val="2622677066"/>
      </p:ext>
    </p:extLst>
  </p:cSld>
  <p:clrMapOvr>
    <a:masterClrMapping/>
  </p:clrMapOvr>
  <p:extLst>
    <p:ext uri="{DCECCB84-F9BA-43D5-87BE-67443E8EF086}">
      <p15:sldGuideLst xmlns:p15="http://schemas.microsoft.com/office/powerpoint/2012/main">
        <p15:guide id="1" pos="24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63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12001" y="533401"/>
            <a:ext cx="4572000" cy="6324547"/>
          </a:xfrm>
          <a:prstGeom prst="rect">
            <a:avLst/>
          </a:prstGeom>
        </p:spPr>
      </p:pic>
      <p:sp>
        <p:nvSpPr>
          <p:cNvPr id="16" name="Rectangle 15">
            <a:extLst>
              <a:ext uri="{FF2B5EF4-FFF2-40B4-BE49-F238E27FC236}">
                <a16:creationId xmlns:a16="http://schemas.microsoft.com/office/drawing/2014/main" id="{2FCEEEFE-A727-5440-A9C8-79C12144DE8E}"/>
              </a:ext>
            </a:extLst>
          </p:cNvPr>
          <p:cNvSpPr/>
          <p:nvPr userDrawn="1"/>
        </p:nvSpPr>
        <p:spPr>
          <a:xfrm>
            <a:off x="498621"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10332146"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897146" y="2251848"/>
            <a:ext cx="5654469"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897144"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1" name="Rectangle 10">
            <a:extLst>
              <a:ext uri="{FF2B5EF4-FFF2-40B4-BE49-F238E27FC236}">
                <a16:creationId xmlns:a16="http://schemas.microsoft.com/office/drawing/2014/main" id="{EBBA6BFA-F3CC-C749-9BEF-68DEB1C645A5}"/>
              </a:ext>
            </a:extLst>
          </p:cNvPr>
          <p:cNvSpPr/>
          <p:nvPr userDrawn="1"/>
        </p:nvSpPr>
        <p:spPr>
          <a:xfrm rot="5400000">
            <a:off x="9347407" y="-2328728"/>
            <a:ext cx="515815" cy="5173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F6CFE916-2C99-DF42-A3DC-DAE7506775C2}"/>
              </a:ext>
            </a:extLst>
          </p:cNvPr>
          <p:cNvSpPr/>
          <p:nvPr userDrawn="1"/>
        </p:nvSpPr>
        <p:spPr>
          <a:xfrm rot="10800000">
            <a:off x="11683999" y="101043"/>
            <a:ext cx="515815" cy="63044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4" name="Picture 13">
            <a:extLst>
              <a:ext uri="{FF2B5EF4-FFF2-40B4-BE49-F238E27FC236}">
                <a16:creationId xmlns:a16="http://schemas.microsoft.com/office/drawing/2014/main" id="{2B9C3DEE-9304-E64A-B821-03DCAACF71B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144" y="826720"/>
            <a:ext cx="1514512" cy="808653"/>
          </a:xfrm>
          <a:prstGeom prst="rect">
            <a:avLst/>
          </a:prstGeom>
        </p:spPr>
      </p:pic>
    </p:spTree>
    <p:extLst>
      <p:ext uri="{BB962C8B-B14F-4D97-AF65-F5344CB8AC3E}">
        <p14:creationId xmlns:p14="http://schemas.microsoft.com/office/powerpoint/2010/main" val="3985155402"/>
      </p:ext>
    </p:extLst>
  </p:cSld>
  <p:clrMapOvr>
    <a:masterClrMapping/>
  </p:clrMapOvr>
  <p:extLst>
    <p:ext uri="{DCECCB84-F9BA-43D5-87BE-67443E8EF086}">
      <p15:sldGuideLst xmlns:p15="http://schemas.microsoft.com/office/powerpoint/2012/main">
        <p15:guide id="1" pos="3360">
          <p15:clr>
            <a:srgbClr val="FBAE40"/>
          </p15:clr>
        </p15:guide>
        <p15:guide id="2" pos="5520">
          <p15:clr>
            <a:srgbClr val="FBAE40"/>
          </p15:clr>
        </p15:guide>
        <p15:guide id="3" orient="horz" pos="2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50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5139396" cy="6857999"/>
          </a:xfrm>
          <a:prstGeom prst="rect">
            <a:avLst/>
          </a:prstGeom>
        </p:spPr>
      </p:pic>
      <p:sp>
        <p:nvSpPr>
          <p:cNvPr id="10" name="Rectangle 9">
            <a:extLst>
              <a:ext uri="{FF2B5EF4-FFF2-40B4-BE49-F238E27FC236}">
                <a16:creationId xmlns:a16="http://schemas.microsoft.com/office/drawing/2014/main" id="{7A1FCC94-4ECB-8944-971F-0E16DFA8DBAE}"/>
              </a:ext>
            </a:extLst>
          </p:cNvPr>
          <p:cNvSpPr/>
          <p:nvPr userDrawn="1"/>
        </p:nvSpPr>
        <p:spPr>
          <a:xfrm>
            <a:off x="4557932"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5505897" y="2251848"/>
            <a:ext cx="6533073"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5505896"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3819954" y="4620712"/>
            <a:ext cx="515815" cy="39729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568922A0-DE0C-974C-B0B1-414FA537244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509000" y="826720"/>
            <a:ext cx="1514512" cy="808653"/>
          </a:xfrm>
          <a:prstGeom prst="rect">
            <a:avLst/>
          </a:prstGeom>
        </p:spPr>
      </p:pic>
    </p:spTree>
    <p:extLst>
      <p:ext uri="{BB962C8B-B14F-4D97-AF65-F5344CB8AC3E}">
        <p14:creationId xmlns:p14="http://schemas.microsoft.com/office/powerpoint/2010/main" val="1109848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53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5139393" cy="6857999"/>
          </a:xfrm>
          <a:prstGeom prst="rect">
            <a:avLst/>
          </a:prstGeom>
        </p:spPr>
      </p:pic>
      <p:sp>
        <p:nvSpPr>
          <p:cNvPr id="10" name="Rectangle 9">
            <a:extLst>
              <a:ext uri="{FF2B5EF4-FFF2-40B4-BE49-F238E27FC236}">
                <a16:creationId xmlns:a16="http://schemas.microsoft.com/office/drawing/2014/main" id="{C3903F13-EF87-5B42-9BB5-91502008F948}"/>
              </a:ext>
            </a:extLst>
          </p:cNvPr>
          <p:cNvSpPr/>
          <p:nvPr userDrawn="1"/>
        </p:nvSpPr>
        <p:spPr>
          <a:xfrm>
            <a:off x="4557932"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5505897" y="2251848"/>
            <a:ext cx="6533073"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5505896"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1" name="Rectangle 10">
            <a:extLst>
              <a:ext uri="{FF2B5EF4-FFF2-40B4-BE49-F238E27FC236}">
                <a16:creationId xmlns:a16="http://schemas.microsoft.com/office/drawing/2014/main" id="{F46F7A78-CA35-1447-AD27-FB2E60400C57}"/>
              </a:ext>
            </a:extLst>
          </p:cNvPr>
          <p:cNvSpPr/>
          <p:nvPr userDrawn="1"/>
        </p:nvSpPr>
        <p:spPr>
          <a:xfrm>
            <a:off x="11676185" y="1640376"/>
            <a:ext cx="515815" cy="47159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3819954" y="4620712"/>
            <a:ext cx="515815" cy="39729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4837D82F-F31D-314C-B5DC-C199372634A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509000" y="826720"/>
            <a:ext cx="1514512" cy="808653"/>
          </a:xfrm>
          <a:prstGeom prst="rect">
            <a:avLst/>
          </a:prstGeom>
        </p:spPr>
      </p:pic>
    </p:spTree>
    <p:extLst>
      <p:ext uri="{BB962C8B-B14F-4D97-AF65-F5344CB8AC3E}">
        <p14:creationId xmlns:p14="http://schemas.microsoft.com/office/powerpoint/2010/main" val="4249955756"/>
      </p:ext>
    </p:extLst>
  </p:cSld>
  <p:clrMapOvr>
    <a:masterClrMapping/>
  </p:clrMapOvr>
  <p:extLst>
    <p:ext uri="{DCECCB84-F9BA-43D5-87BE-67443E8EF086}">
      <p15:sldGuideLst xmlns:p15="http://schemas.microsoft.com/office/powerpoint/2012/main">
        <p15:guide id="1" pos="292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55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5139396" cy="6857999"/>
          </a:xfrm>
          <a:prstGeom prst="rect">
            <a:avLst/>
          </a:prstGeom>
        </p:spPr>
      </p:pic>
      <p:sp>
        <p:nvSpPr>
          <p:cNvPr id="10" name="Rectangle 9">
            <a:extLst>
              <a:ext uri="{FF2B5EF4-FFF2-40B4-BE49-F238E27FC236}">
                <a16:creationId xmlns:a16="http://schemas.microsoft.com/office/drawing/2014/main" id="{1F8E910A-7F6B-E64F-B91E-66E9C6A07628}"/>
              </a:ext>
            </a:extLst>
          </p:cNvPr>
          <p:cNvSpPr/>
          <p:nvPr userDrawn="1"/>
        </p:nvSpPr>
        <p:spPr>
          <a:xfrm>
            <a:off x="4557932"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5505897" y="2251848"/>
            <a:ext cx="6170287"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5505896"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1" name="Rectangle 10">
            <a:extLst>
              <a:ext uri="{FF2B5EF4-FFF2-40B4-BE49-F238E27FC236}">
                <a16:creationId xmlns:a16="http://schemas.microsoft.com/office/drawing/2014/main" id="{F46F7A78-CA35-1447-AD27-FB2E60400C57}"/>
              </a:ext>
            </a:extLst>
          </p:cNvPr>
          <p:cNvSpPr/>
          <p:nvPr userDrawn="1"/>
        </p:nvSpPr>
        <p:spPr>
          <a:xfrm>
            <a:off x="11676185" y="1640376"/>
            <a:ext cx="515815" cy="47159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FC3B3A41-BD0E-0E4D-9B3A-F465480F342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509000" y="826720"/>
            <a:ext cx="1514512" cy="808653"/>
          </a:xfrm>
          <a:prstGeom prst="rect">
            <a:avLst/>
          </a:prstGeom>
        </p:spPr>
      </p:pic>
    </p:spTree>
    <p:extLst>
      <p:ext uri="{BB962C8B-B14F-4D97-AF65-F5344CB8AC3E}">
        <p14:creationId xmlns:p14="http://schemas.microsoft.com/office/powerpoint/2010/main" val="4185950802"/>
      </p:ext>
    </p:extLst>
  </p:cSld>
  <p:clrMapOvr>
    <a:masterClrMapping/>
  </p:clrMapOvr>
  <p:extLst>
    <p:ext uri="{DCECCB84-F9BA-43D5-87BE-67443E8EF086}">
      <p15:sldGuideLst xmlns:p15="http://schemas.microsoft.com/office/powerpoint/2012/main">
        <p15:guide id="1" pos="242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7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4855697" cy="6857999"/>
          </a:xfrm>
          <a:prstGeom prst="rect">
            <a:avLst/>
          </a:prstGeom>
        </p:spPr>
      </p:pic>
      <p:sp>
        <p:nvSpPr>
          <p:cNvPr id="10" name="Rectangle 9">
            <a:extLst>
              <a:ext uri="{FF2B5EF4-FFF2-40B4-BE49-F238E27FC236}">
                <a16:creationId xmlns:a16="http://schemas.microsoft.com/office/drawing/2014/main" id="{97F8EF8D-AF33-824C-8825-49C1DEC627DB}"/>
              </a:ext>
            </a:extLst>
          </p:cNvPr>
          <p:cNvSpPr/>
          <p:nvPr userDrawn="1"/>
        </p:nvSpPr>
        <p:spPr>
          <a:xfrm>
            <a:off x="4557932"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5505897" y="2251848"/>
            <a:ext cx="6170287"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5505896"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1" name="Rectangle 10">
            <a:extLst>
              <a:ext uri="{FF2B5EF4-FFF2-40B4-BE49-F238E27FC236}">
                <a16:creationId xmlns:a16="http://schemas.microsoft.com/office/drawing/2014/main" id="{F46F7A78-CA35-1447-AD27-FB2E60400C57}"/>
              </a:ext>
            </a:extLst>
          </p:cNvPr>
          <p:cNvSpPr/>
          <p:nvPr userDrawn="1"/>
        </p:nvSpPr>
        <p:spPr>
          <a:xfrm>
            <a:off x="11676185" y="1640376"/>
            <a:ext cx="515815" cy="47159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E58083CA-A760-2642-8C75-27341178B1E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509000" y="826720"/>
            <a:ext cx="1514512" cy="808653"/>
          </a:xfrm>
          <a:prstGeom prst="rect">
            <a:avLst/>
          </a:prstGeom>
        </p:spPr>
      </p:pic>
    </p:spTree>
    <p:extLst>
      <p:ext uri="{BB962C8B-B14F-4D97-AF65-F5344CB8AC3E}">
        <p14:creationId xmlns:p14="http://schemas.microsoft.com/office/powerpoint/2010/main" val="2799735475"/>
      </p:ext>
    </p:extLst>
  </p:cSld>
  <p:clrMapOvr>
    <a:masterClrMapping/>
  </p:clrMapOvr>
  <p:extLst>
    <p:ext uri="{DCECCB84-F9BA-43D5-87BE-67443E8EF086}">
      <p15:sldGuideLst xmlns:p15="http://schemas.microsoft.com/office/powerpoint/2012/main">
        <p15:guide id="1" pos="24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lvl1pPr>
              <a:defRPr>
                <a:latin typeface="Rockwell" panose="02060603020205020403" pitchFamily="18"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3760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3760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CF287015-B23B-4E91-910C-1FCFA61382F0}"/>
              </a:ext>
              <a:ext uri="{C183D7F6-B498-43B3-948B-1728B52AA6E4}">
                <adec:decorative xmlns:adec="http://schemas.microsoft.com/office/drawing/2017/decorative" val="1"/>
              </a:ext>
            </a:extLst>
          </p:cNvPr>
          <p:cNvCxnSpPr/>
          <p:nvPr userDrawn="1"/>
        </p:nvCxnSpPr>
        <p:spPr>
          <a:xfrm>
            <a:off x="0" y="5730255"/>
            <a:ext cx="1219200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 name="Picture 5" descr="Childhood Assistance Center, SAP &amp; SICC, National Center for Systemic Improvement Center (NCSI, and Regional Parent Technical Assistance Center logos">
            <a:extLst>
              <a:ext uri="{FF2B5EF4-FFF2-40B4-BE49-F238E27FC236}">
                <a16:creationId xmlns:a16="http://schemas.microsoft.com/office/drawing/2014/main" id="{06C221DD-8CB3-4216-A3A6-0439FE71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947" y="5828811"/>
            <a:ext cx="10223705" cy="1029190"/>
          </a:xfrm>
          <a:prstGeom prst="rect">
            <a:avLst/>
          </a:prstGeom>
        </p:spPr>
      </p:pic>
    </p:spTree>
    <p:extLst>
      <p:ext uri="{BB962C8B-B14F-4D97-AF65-F5344CB8AC3E}">
        <p14:creationId xmlns:p14="http://schemas.microsoft.com/office/powerpoint/2010/main" val="982626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66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52603" y="0"/>
            <a:ext cx="5139396" cy="6858000"/>
          </a:xfrm>
          <a:prstGeom prst="rect">
            <a:avLst/>
          </a:prstGeom>
        </p:spPr>
      </p:pic>
      <p:sp>
        <p:nvSpPr>
          <p:cNvPr id="10" name="Rectangle 9">
            <a:extLst>
              <a:ext uri="{FF2B5EF4-FFF2-40B4-BE49-F238E27FC236}">
                <a16:creationId xmlns:a16="http://schemas.microsoft.com/office/drawing/2014/main" id="{CE2C5D77-C0CF-6742-96E9-BED8AD2D71B1}"/>
              </a:ext>
            </a:extLst>
          </p:cNvPr>
          <p:cNvSpPr/>
          <p:nvPr userDrawn="1"/>
        </p:nvSpPr>
        <p:spPr>
          <a:xfrm>
            <a:off x="498621"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2" name="Picture 11">
            <a:extLst>
              <a:ext uri="{FF2B5EF4-FFF2-40B4-BE49-F238E27FC236}">
                <a16:creationId xmlns:a16="http://schemas.microsoft.com/office/drawing/2014/main" id="{F2B54C81-C84B-FE48-8B99-4BC441BE03D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66720" y="826720"/>
            <a:ext cx="1514512" cy="808653"/>
          </a:xfrm>
          <a:prstGeom prst="rect">
            <a:avLst/>
          </a:prstGeom>
        </p:spPr>
      </p:pic>
      <p:sp>
        <p:nvSpPr>
          <p:cNvPr id="11" name="Rectangle 10">
            <a:extLst>
              <a:ext uri="{FF2B5EF4-FFF2-40B4-BE49-F238E27FC236}">
                <a16:creationId xmlns:a16="http://schemas.microsoft.com/office/drawing/2014/main" id="{F46F7A78-CA35-1447-AD27-FB2E60400C57}"/>
              </a:ext>
            </a:extLst>
          </p:cNvPr>
          <p:cNvSpPr/>
          <p:nvPr userDrawn="1"/>
        </p:nvSpPr>
        <p:spPr>
          <a:xfrm rot="16200000">
            <a:off x="7967003" y="5422879"/>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66721" y="2251848"/>
            <a:ext cx="6170287"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966720"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bg1"/>
                </a:solidFill>
              </a:defRPr>
            </a:lvl1pPr>
          </a:lstStyle>
          <a:p>
            <a:fld id="{B0462FEB-C181-8347-9EC4-DEDFCFCD9AD1}" type="slidenum">
              <a:rPr lang="en-US" smtClean="0"/>
              <a:pPr/>
              <a:t>‹#›</a:t>
            </a:fld>
            <a:endParaRPr lang="en-US"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56949043"/>
      </p:ext>
    </p:extLst>
  </p:cSld>
  <p:clrMapOvr>
    <a:masterClrMapping/>
  </p:clrMapOvr>
  <p:extLst>
    <p:ext uri="{DCECCB84-F9BA-43D5-87BE-67443E8EF086}">
      <p15:sldGuideLst xmlns:p15="http://schemas.microsoft.com/office/powerpoint/2012/main">
        <p15:guide id="1" pos="242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67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36299" y="0"/>
            <a:ext cx="4855700" cy="6858000"/>
          </a:xfrm>
          <a:prstGeom prst="rect">
            <a:avLst/>
          </a:prstGeom>
        </p:spPr>
      </p:pic>
      <p:sp>
        <p:nvSpPr>
          <p:cNvPr id="10" name="Rectangle 9">
            <a:extLst>
              <a:ext uri="{FF2B5EF4-FFF2-40B4-BE49-F238E27FC236}">
                <a16:creationId xmlns:a16="http://schemas.microsoft.com/office/drawing/2014/main" id="{350E9623-3B83-B443-A090-8ED64711ACCE}"/>
              </a:ext>
            </a:extLst>
          </p:cNvPr>
          <p:cNvSpPr/>
          <p:nvPr userDrawn="1"/>
        </p:nvSpPr>
        <p:spPr>
          <a:xfrm>
            <a:off x="498621"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F46F7A78-CA35-1447-AD27-FB2E60400C57}"/>
              </a:ext>
            </a:extLst>
          </p:cNvPr>
          <p:cNvSpPr/>
          <p:nvPr userDrawn="1"/>
        </p:nvSpPr>
        <p:spPr>
          <a:xfrm rot="16200000">
            <a:off x="10761786" y="5422879"/>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66721" y="2251848"/>
            <a:ext cx="6170287"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966720"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56B20CBA-6259-CC4F-BEFE-65106796727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66720" y="826720"/>
            <a:ext cx="1514512" cy="808653"/>
          </a:xfrm>
          <a:prstGeom prst="rect">
            <a:avLst/>
          </a:prstGeom>
        </p:spPr>
      </p:pic>
    </p:spTree>
    <p:extLst>
      <p:ext uri="{BB962C8B-B14F-4D97-AF65-F5344CB8AC3E}">
        <p14:creationId xmlns:p14="http://schemas.microsoft.com/office/powerpoint/2010/main" val="3011126454"/>
      </p:ext>
    </p:extLst>
  </p:cSld>
  <p:clrMapOvr>
    <a:masterClrMapping/>
  </p:clrMapOvr>
  <p:extLst>
    <p:ext uri="{DCECCB84-F9BA-43D5-87BE-67443E8EF086}">
      <p15:sldGuideLst xmlns:p15="http://schemas.microsoft.com/office/powerpoint/2012/main">
        <p15:guide id="1" pos="242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68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36299" y="1"/>
            <a:ext cx="4855700" cy="6865084"/>
          </a:xfrm>
          <a:prstGeom prst="rect">
            <a:avLst/>
          </a:prstGeom>
        </p:spPr>
      </p:pic>
      <p:sp>
        <p:nvSpPr>
          <p:cNvPr id="10" name="Rectangle 9">
            <a:extLst>
              <a:ext uri="{FF2B5EF4-FFF2-40B4-BE49-F238E27FC236}">
                <a16:creationId xmlns:a16="http://schemas.microsoft.com/office/drawing/2014/main" id="{68949493-A6E2-A54C-8494-E95A428EC706}"/>
              </a:ext>
            </a:extLst>
          </p:cNvPr>
          <p:cNvSpPr/>
          <p:nvPr userDrawn="1"/>
        </p:nvSpPr>
        <p:spPr>
          <a:xfrm>
            <a:off x="498621"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F46F7A78-CA35-1447-AD27-FB2E60400C57}"/>
              </a:ext>
            </a:extLst>
          </p:cNvPr>
          <p:cNvSpPr/>
          <p:nvPr userDrawn="1"/>
        </p:nvSpPr>
        <p:spPr>
          <a:xfrm rot="16200000">
            <a:off x="10761786" y="5422879"/>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66721" y="2251848"/>
            <a:ext cx="6170287"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966720"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7782BD16-9EF8-2242-A7A3-9EF7300B44F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66720" y="826720"/>
            <a:ext cx="1514512" cy="808653"/>
          </a:xfrm>
          <a:prstGeom prst="rect">
            <a:avLst/>
          </a:prstGeom>
        </p:spPr>
      </p:pic>
    </p:spTree>
    <p:extLst>
      <p:ext uri="{BB962C8B-B14F-4D97-AF65-F5344CB8AC3E}">
        <p14:creationId xmlns:p14="http://schemas.microsoft.com/office/powerpoint/2010/main" val="3425692456"/>
      </p:ext>
    </p:extLst>
  </p:cSld>
  <p:clrMapOvr>
    <a:masterClrMapping/>
  </p:clrMapOvr>
  <p:extLst>
    <p:ext uri="{DCECCB84-F9BA-43D5-87BE-67443E8EF086}">
      <p15:sldGuideLst xmlns:p15="http://schemas.microsoft.com/office/powerpoint/2012/main">
        <p15:guide id="1" pos="242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69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2707" y="515816"/>
            <a:ext cx="11629292" cy="3690837"/>
          </a:xfrm>
          <a:prstGeom prst="rect">
            <a:avLst/>
          </a:prstGeom>
        </p:spPr>
      </p:pic>
      <p:sp>
        <p:nvSpPr>
          <p:cNvPr id="16" name="Rectangle 15">
            <a:extLst>
              <a:ext uri="{FF2B5EF4-FFF2-40B4-BE49-F238E27FC236}">
                <a16:creationId xmlns:a16="http://schemas.microsoft.com/office/drawing/2014/main" id="{BAA9A195-BC9D-C544-9AD6-DBC65635FAAE}"/>
              </a:ext>
            </a:extLst>
          </p:cNvPr>
          <p:cNvSpPr/>
          <p:nvPr userDrawn="1"/>
        </p:nvSpPr>
        <p:spPr>
          <a:xfrm>
            <a:off x="562705"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4" name="Picture 13">
            <a:extLst>
              <a:ext uri="{FF2B5EF4-FFF2-40B4-BE49-F238E27FC236}">
                <a16:creationId xmlns:a16="http://schemas.microsoft.com/office/drawing/2014/main" id="{BD0FB565-C2C7-CA4B-B791-40DDAC624F6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090129" y="4870091"/>
            <a:ext cx="1514512" cy="808653"/>
          </a:xfrm>
          <a:prstGeom prst="rect">
            <a:avLst/>
          </a:prstGeom>
        </p:spPr>
      </p:pic>
      <p:sp>
        <p:nvSpPr>
          <p:cNvPr id="11" name="Rectangle 10">
            <a:extLst>
              <a:ext uri="{FF2B5EF4-FFF2-40B4-BE49-F238E27FC236}">
                <a16:creationId xmlns:a16="http://schemas.microsoft.com/office/drawing/2014/main" id="{F46F7A78-CA35-1447-AD27-FB2E60400C57}"/>
              </a:ext>
            </a:extLst>
          </p:cNvPr>
          <p:cNvSpPr/>
          <p:nvPr userDrawn="1"/>
        </p:nvSpPr>
        <p:spPr>
          <a:xfrm rot="16200000">
            <a:off x="10761786" y="5422879"/>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66721" y="2251848"/>
            <a:ext cx="6170287"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966720"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52D0F6FD-6BDB-4249-8BE0-A2517B95021C}"/>
              </a:ext>
            </a:extLst>
          </p:cNvPr>
          <p:cNvSpPr/>
          <p:nvPr userDrawn="1"/>
        </p:nvSpPr>
        <p:spPr>
          <a:xfrm>
            <a:off x="11676186" y="515816"/>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34589703"/>
      </p:ext>
    </p:extLst>
  </p:cSld>
  <p:clrMapOvr>
    <a:masterClrMapping/>
  </p:clrMapOvr>
  <p:extLst>
    <p:ext uri="{DCECCB84-F9BA-43D5-87BE-67443E8EF086}">
      <p15:sldGuideLst xmlns:p15="http://schemas.microsoft.com/office/powerpoint/2012/main">
        <p15:guide id="1" pos="242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70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800" y="515816"/>
            <a:ext cx="11633200" cy="3690837"/>
          </a:xfrm>
          <a:prstGeom prst="rect">
            <a:avLst/>
          </a:prstGeom>
        </p:spPr>
      </p:pic>
      <p:sp>
        <p:nvSpPr>
          <p:cNvPr id="15" name="Rectangle 14">
            <a:extLst>
              <a:ext uri="{FF2B5EF4-FFF2-40B4-BE49-F238E27FC236}">
                <a16:creationId xmlns:a16="http://schemas.microsoft.com/office/drawing/2014/main" id="{AB33F17F-3931-FA4B-B4A1-711D404EE21B}"/>
              </a:ext>
            </a:extLst>
          </p:cNvPr>
          <p:cNvSpPr/>
          <p:nvPr userDrawn="1"/>
        </p:nvSpPr>
        <p:spPr>
          <a:xfrm>
            <a:off x="562705"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F46F7A78-CA35-1447-AD27-FB2E60400C57}"/>
              </a:ext>
            </a:extLst>
          </p:cNvPr>
          <p:cNvSpPr/>
          <p:nvPr userDrawn="1"/>
        </p:nvSpPr>
        <p:spPr>
          <a:xfrm rot="16200000">
            <a:off x="10761786" y="5422879"/>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66721" y="2251848"/>
            <a:ext cx="6170287"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966720"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52D0F6FD-6BDB-4249-8BE0-A2517B95021C}"/>
              </a:ext>
            </a:extLst>
          </p:cNvPr>
          <p:cNvSpPr/>
          <p:nvPr userDrawn="1"/>
        </p:nvSpPr>
        <p:spPr>
          <a:xfrm>
            <a:off x="11676186" y="515816"/>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4" name="Picture 13">
            <a:extLst>
              <a:ext uri="{FF2B5EF4-FFF2-40B4-BE49-F238E27FC236}">
                <a16:creationId xmlns:a16="http://schemas.microsoft.com/office/drawing/2014/main" id="{54EF159B-BC05-3E4E-BB10-95609092A7C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090129" y="4870091"/>
            <a:ext cx="1514512" cy="808653"/>
          </a:xfrm>
          <a:prstGeom prst="rect">
            <a:avLst/>
          </a:prstGeom>
        </p:spPr>
      </p:pic>
    </p:spTree>
    <p:extLst>
      <p:ext uri="{BB962C8B-B14F-4D97-AF65-F5344CB8AC3E}">
        <p14:creationId xmlns:p14="http://schemas.microsoft.com/office/powerpoint/2010/main" val="3743334489"/>
      </p:ext>
    </p:extLst>
  </p:cSld>
  <p:clrMapOvr>
    <a:masterClrMapping/>
  </p:clrMapOvr>
  <p:extLst>
    <p:ext uri="{DCECCB84-F9BA-43D5-87BE-67443E8EF086}">
      <p15:sldGuideLst xmlns:p15="http://schemas.microsoft.com/office/powerpoint/2012/main">
        <p15:guide id="1" pos="264">
          <p15:clr>
            <a:srgbClr val="FBAE40"/>
          </p15:clr>
        </p15:guide>
        <p15:guide id="2" orient="horz" pos="1980">
          <p15:clr>
            <a:srgbClr val="FBAE40"/>
          </p15:clr>
        </p15:guide>
        <p15:guide id="3" orient="horz" pos="2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3" name="Title 1">
            <a:extLst>
              <a:ext uri="{FF2B5EF4-FFF2-40B4-BE49-F238E27FC236}">
                <a16:creationId xmlns:a16="http://schemas.microsoft.com/office/drawing/2014/main" id="{3C11D281-5B5A-9C4F-BEF9-67A26614A4BA}"/>
              </a:ext>
            </a:extLst>
          </p:cNvPr>
          <p:cNvSpPr>
            <a:spLocks noGrp="1"/>
          </p:cNvSpPr>
          <p:nvPr>
            <p:ph type="title"/>
          </p:nvPr>
        </p:nvSpPr>
        <p:spPr>
          <a:xfrm>
            <a:off x="767644" y="476998"/>
            <a:ext cx="10814755" cy="1382805"/>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14" name="Content Placeholder 2">
            <a:extLst>
              <a:ext uri="{FF2B5EF4-FFF2-40B4-BE49-F238E27FC236}">
                <a16:creationId xmlns:a16="http://schemas.microsoft.com/office/drawing/2014/main" id="{B6E948E4-FCBF-A14E-864C-3132A4366A3E}"/>
              </a:ext>
            </a:extLst>
          </p:cNvPr>
          <p:cNvSpPr>
            <a:spLocks noGrp="1"/>
          </p:cNvSpPr>
          <p:nvPr>
            <p:ph idx="1"/>
          </p:nvPr>
        </p:nvSpPr>
        <p:spPr>
          <a:xfrm>
            <a:off x="756356" y="1978325"/>
            <a:ext cx="1082604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6E8C7025-CED1-E94C-874A-3DDE6F954603}"/>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Slide Number Placeholder 5">
            <a:extLst>
              <a:ext uri="{FF2B5EF4-FFF2-40B4-BE49-F238E27FC236}">
                <a16:creationId xmlns:a16="http://schemas.microsoft.com/office/drawing/2014/main" id="{CCB661CD-5445-0B42-9AC4-5F3AAD5324B1}"/>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4208683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60AFE813-D7FE-1C49-B710-61CE2DC3060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5" name="Title 1">
            <a:extLst>
              <a:ext uri="{FF2B5EF4-FFF2-40B4-BE49-F238E27FC236}">
                <a16:creationId xmlns:a16="http://schemas.microsoft.com/office/drawing/2014/main" id="{0C56B4A1-9319-834A-A1D8-CFF1EF982BFC}"/>
              </a:ext>
            </a:extLst>
          </p:cNvPr>
          <p:cNvSpPr>
            <a:spLocks noGrp="1"/>
          </p:cNvSpPr>
          <p:nvPr>
            <p:ph type="title"/>
          </p:nvPr>
        </p:nvSpPr>
        <p:spPr>
          <a:xfrm>
            <a:off x="767644" y="476998"/>
            <a:ext cx="10814755" cy="1382805"/>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16" name="Content Placeholder 2">
            <a:extLst>
              <a:ext uri="{FF2B5EF4-FFF2-40B4-BE49-F238E27FC236}">
                <a16:creationId xmlns:a16="http://schemas.microsoft.com/office/drawing/2014/main" id="{FFE43B69-53EC-114E-9EA8-76BBCC96F0C6}"/>
              </a:ext>
            </a:extLst>
          </p:cNvPr>
          <p:cNvSpPr>
            <a:spLocks noGrp="1"/>
          </p:cNvSpPr>
          <p:nvPr>
            <p:ph idx="1"/>
          </p:nvPr>
        </p:nvSpPr>
        <p:spPr>
          <a:xfrm>
            <a:off x="756356" y="1978325"/>
            <a:ext cx="5259131"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59362FE-3E5B-2F4E-8975-A91C8727D8F1}"/>
              </a:ext>
            </a:extLst>
          </p:cNvPr>
          <p:cNvSpPr>
            <a:spLocks noGrp="1"/>
          </p:cNvSpPr>
          <p:nvPr>
            <p:ph idx="10" hasCustomPrompt="1"/>
          </p:nvPr>
        </p:nvSpPr>
        <p:spPr>
          <a:xfrm>
            <a:off x="6326038" y="1978325"/>
            <a:ext cx="5256361"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E8EE6703-A463-EC48-8A73-71758BDFFC2B}"/>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8" name="Slide Number Placeholder 5">
            <a:extLst>
              <a:ext uri="{FF2B5EF4-FFF2-40B4-BE49-F238E27FC236}">
                <a16:creationId xmlns:a16="http://schemas.microsoft.com/office/drawing/2014/main" id="{4777C90A-45B6-9A4F-B219-46A196C23BED}"/>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7178889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EDAF24-2ABD-0947-955E-1F8BAF9B57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45775" y="476077"/>
            <a:ext cx="2955604" cy="5880276"/>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16" name="Rectangle 15">
            <a:extLst>
              <a:ext uri="{FF2B5EF4-FFF2-40B4-BE49-F238E27FC236}">
                <a16:creationId xmlns:a16="http://schemas.microsoft.com/office/drawing/2014/main" id="{B21F649F-949C-DD4E-AB92-EB82AA01BFF6}"/>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7" name="Slide Number Placeholder 5">
            <a:extLst>
              <a:ext uri="{FF2B5EF4-FFF2-40B4-BE49-F238E27FC236}">
                <a16:creationId xmlns:a16="http://schemas.microsoft.com/office/drawing/2014/main" id="{CF1F6BC6-5EBA-0A47-A87B-ED2FF9A24F01}"/>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2751190279"/>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74D9FD-C9D7-FC46-A92A-E25A432D8F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45600" y="482600"/>
            <a:ext cx="2955781" cy="5873752"/>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16" name="Rectangle 15">
            <a:extLst>
              <a:ext uri="{FF2B5EF4-FFF2-40B4-BE49-F238E27FC236}">
                <a16:creationId xmlns:a16="http://schemas.microsoft.com/office/drawing/2014/main" id="{5AFC421A-461D-6642-A064-8CDFD013CC20}"/>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7" name="Slide Number Placeholder 5">
            <a:extLst>
              <a:ext uri="{FF2B5EF4-FFF2-40B4-BE49-F238E27FC236}">
                <a16:creationId xmlns:a16="http://schemas.microsoft.com/office/drawing/2014/main" id="{5E3589F2-4798-EC4E-9540-E5DBD9BE201A}"/>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2674150258"/>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093FBC-EDCC-5546-B724-BE1BBD6C4E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45600" y="476997"/>
            <a:ext cx="2946400" cy="5858391"/>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16" name="Rectangle 15">
            <a:extLst>
              <a:ext uri="{FF2B5EF4-FFF2-40B4-BE49-F238E27FC236}">
                <a16:creationId xmlns:a16="http://schemas.microsoft.com/office/drawing/2014/main" id="{1F480D62-3FBB-A24C-AD9B-F9748B04EBB7}"/>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7" name="Slide Number Placeholder 5">
            <a:extLst>
              <a:ext uri="{FF2B5EF4-FFF2-40B4-BE49-F238E27FC236}">
                <a16:creationId xmlns:a16="http://schemas.microsoft.com/office/drawing/2014/main" id="{7DE17D04-F88A-7641-BCD8-A6B84F3B85B3}"/>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2142857180"/>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5B755A-FE92-43BF-812B-39EAFDEB86E9}"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8266585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8E9C9E-1A30-B540-B83B-00EA6ED7D7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54979" y="476995"/>
            <a:ext cx="2946400" cy="5879357"/>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16" name="Rectangle 15">
            <a:extLst>
              <a:ext uri="{FF2B5EF4-FFF2-40B4-BE49-F238E27FC236}">
                <a16:creationId xmlns:a16="http://schemas.microsoft.com/office/drawing/2014/main" id="{DE795CE1-33A6-E64A-A3D8-99D5215E4EE4}"/>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7" name="Slide Number Placeholder 5">
            <a:extLst>
              <a:ext uri="{FF2B5EF4-FFF2-40B4-BE49-F238E27FC236}">
                <a16:creationId xmlns:a16="http://schemas.microsoft.com/office/drawing/2014/main" id="{5B4F43C2-858B-4C43-B243-6AD850146B8A}"/>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1434729471"/>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AE0102-51E5-F44D-BF61-1B3867C7DA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45600" y="476996"/>
            <a:ext cx="2946400" cy="5879357"/>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16" name="Rectangle 15">
            <a:extLst>
              <a:ext uri="{FF2B5EF4-FFF2-40B4-BE49-F238E27FC236}">
                <a16:creationId xmlns:a16="http://schemas.microsoft.com/office/drawing/2014/main" id="{62CA2EE6-445E-A440-86BF-F2F29C9E70DE}"/>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7" name="Slide Number Placeholder 5">
            <a:extLst>
              <a:ext uri="{FF2B5EF4-FFF2-40B4-BE49-F238E27FC236}">
                <a16:creationId xmlns:a16="http://schemas.microsoft.com/office/drawing/2014/main" id="{FC7B3C09-80DB-954F-8696-836DA75AEB13}"/>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3495362498"/>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9A65D1-FDB9-CC41-97AD-DE91F02D41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45600" y="476995"/>
            <a:ext cx="2965157" cy="5879357"/>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13" name="Rectangle 12">
            <a:extLst>
              <a:ext uri="{FF2B5EF4-FFF2-40B4-BE49-F238E27FC236}">
                <a16:creationId xmlns:a16="http://schemas.microsoft.com/office/drawing/2014/main" id="{455B5D13-DC9F-124A-954C-38451F79D515}"/>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Slide Number Placeholder 5">
            <a:extLst>
              <a:ext uri="{FF2B5EF4-FFF2-40B4-BE49-F238E27FC236}">
                <a16:creationId xmlns:a16="http://schemas.microsoft.com/office/drawing/2014/main" id="{B676A503-7E05-084F-9034-AFFAD69BE9AF}"/>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3691477355"/>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DF91CE-DD0B-9046-B144-ABF1D0FE21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45600" y="482600"/>
            <a:ext cx="2955781" cy="5873752"/>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19" name="Rectangle 18">
            <a:extLst>
              <a:ext uri="{FF2B5EF4-FFF2-40B4-BE49-F238E27FC236}">
                <a16:creationId xmlns:a16="http://schemas.microsoft.com/office/drawing/2014/main" id="{319AF870-AB9E-7A4E-AE17-40B4E31F3CEA}"/>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0" name="Slide Number Placeholder 5">
            <a:extLst>
              <a:ext uri="{FF2B5EF4-FFF2-40B4-BE49-F238E27FC236}">
                <a16:creationId xmlns:a16="http://schemas.microsoft.com/office/drawing/2014/main" id="{8667E192-001D-714E-9952-97C2AA05C57E}"/>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1147454272"/>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22FAF8-E8A2-354C-8309-04C2532265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54979" y="476995"/>
            <a:ext cx="2946400" cy="5879357"/>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9" name="Rectangle 8">
            <a:extLst>
              <a:ext uri="{FF2B5EF4-FFF2-40B4-BE49-F238E27FC236}">
                <a16:creationId xmlns:a16="http://schemas.microsoft.com/office/drawing/2014/main" id="{3E47087A-C63E-534F-8C72-8F7BE12F03E2}"/>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Slide Number Placeholder 5">
            <a:extLst>
              <a:ext uri="{FF2B5EF4-FFF2-40B4-BE49-F238E27FC236}">
                <a16:creationId xmlns:a16="http://schemas.microsoft.com/office/drawing/2014/main" id="{AB179CF1-63AF-594F-9824-30F80DD8420C}"/>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778566131"/>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CB1F27-8FE5-8547-8F03-7BF611516E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45600" y="482600"/>
            <a:ext cx="2955781" cy="5873752"/>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9" name="Rectangle 8">
            <a:extLst>
              <a:ext uri="{FF2B5EF4-FFF2-40B4-BE49-F238E27FC236}">
                <a16:creationId xmlns:a16="http://schemas.microsoft.com/office/drawing/2014/main" id="{7C5F27EA-3D53-5F44-B087-E9873029C720}"/>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Slide Number Placeholder 5">
            <a:extLst>
              <a:ext uri="{FF2B5EF4-FFF2-40B4-BE49-F238E27FC236}">
                <a16:creationId xmlns:a16="http://schemas.microsoft.com/office/drawing/2014/main" id="{6398B282-F758-864B-B51D-4520334B29A3}"/>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6699014"/>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5E1A11-098B-E94B-BE7F-5C44D6739A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54979" y="476995"/>
            <a:ext cx="2946400" cy="5879357"/>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9" name="Rectangle 8">
            <a:extLst>
              <a:ext uri="{FF2B5EF4-FFF2-40B4-BE49-F238E27FC236}">
                <a16:creationId xmlns:a16="http://schemas.microsoft.com/office/drawing/2014/main" id="{A0AC43DA-413F-CE42-8B66-4C09D907F638}"/>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Slide Number Placeholder 5">
            <a:extLst>
              <a:ext uri="{FF2B5EF4-FFF2-40B4-BE49-F238E27FC236}">
                <a16:creationId xmlns:a16="http://schemas.microsoft.com/office/drawing/2014/main" id="{192CE4C4-56A6-8646-8559-EE70F7DD9A28}"/>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1811847967"/>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214A37-92C9-5642-A8BB-14AD435DCC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54979" y="476996"/>
            <a:ext cx="2946400" cy="5879357"/>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9" name="Rectangle 8">
            <a:extLst>
              <a:ext uri="{FF2B5EF4-FFF2-40B4-BE49-F238E27FC236}">
                <a16:creationId xmlns:a16="http://schemas.microsoft.com/office/drawing/2014/main" id="{62179B7A-1A54-7E4E-BD30-178D10359A4C}"/>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Slide Number Placeholder 5">
            <a:extLst>
              <a:ext uri="{FF2B5EF4-FFF2-40B4-BE49-F238E27FC236}">
                <a16:creationId xmlns:a16="http://schemas.microsoft.com/office/drawing/2014/main" id="{F6FE33DF-9FC2-BB4F-8F43-61B0EDBF193A}"/>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3255839115"/>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0014BE-FA4E-5542-8222-ACAE4FA3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54980" y="476995"/>
            <a:ext cx="2946400" cy="5879356"/>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9" name="Rectangle 8">
            <a:extLst>
              <a:ext uri="{FF2B5EF4-FFF2-40B4-BE49-F238E27FC236}">
                <a16:creationId xmlns:a16="http://schemas.microsoft.com/office/drawing/2014/main" id="{AE7E655B-5DDB-6442-8B17-603AB1182EBF}"/>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Slide Number Placeholder 5">
            <a:extLst>
              <a:ext uri="{FF2B5EF4-FFF2-40B4-BE49-F238E27FC236}">
                <a16:creationId xmlns:a16="http://schemas.microsoft.com/office/drawing/2014/main" id="{4909FF0B-7D55-204D-8ED7-455DAF75B3AC}"/>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1069178668"/>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D551E0-E7DF-1A4B-A25F-DE83B49E32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54979" y="482600"/>
            <a:ext cx="2946400" cy="5873752"/>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9" name="Rectangle 8">
            <a:extLst>
              <a:ext uri="{FF2B5EF4-FFF2-40B4-BE49-F238E27FC236}">
                <a16:creationId xmlns:a16="http://schemas.microsoft.com/office/drawing/2014/main" id="{B25DD273-1687-944E-9AF9-250EEF92623A}"/>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Slide Number Placeholder 5">
            <a:extLst>
              <a:ext uri="{FF2B5EF4-FFF2-40B4-BE49-F238E27FC236}">
                <a16:creationId xmlns:a16="http://schemas.microsoft.com/office/drawing/2014/main" id="{03E5C8FD-4913-A440-99EA-5995F9E22D86}"/>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3217667044"/>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5B755A-FE92-43BF-812B-39EAFDEB86E9}"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9894994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DE8BF7-9F52-BD4D-959B-72BE7FC2915A}"/>
              </a:ext>
            </a:extLst>
          </p:cNvPr>
          <p:cNvSpPr/>
          <p:nvPr userDrawn="1"/>
        </p:nvSpPr>
        <p:spPr>
          <a:xfrm>
            <a:off x="-84407" y="-93784"/>
            <a:ext cx="12285787" cy="7043224"/>
          </a:xfrm>
          <a:prstGeom prst="rect">
            <a:avLst/>
          </a:prstGeom>
          <a:gradFill>
            <a:gsLst>
              <a:gs pos="0">
                <a:srgbClr val="3D9A32">
                  <a:alpha val="85098"/>
                </a:srgbClr>
              </a:gs>
              <a:gs pos="100000">
                <a:srgbClr val="3A589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a:extLst>
              <a:ext uri="{FF2B5EF4-FFF2-40B4-BE49-F238E27FC236}">
                <a16:creationId xmlns:a16="http://schemas.microsoft.com/office/drawing/2014/main" id="{18443FC1-C276-034B-86BD-155332EA5B05}"/>
              </a:ext>
            </a:extLst>
          </p:cNvPr>
          <p:cNvSpPr/>
          <p:nvPr userDrawn="1"/>
        </p:nvSpPr>
        <p:spPr>
          <a:xfrm rot="16200000">
            <a:off x="3776034" y="-1600230"/>
            <a:ext cx="3528673" cy="110807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pic>
        <p:nvPicPr>
          <p:cNvPr id="6" name="Picture 5">
            <a:extLst>
              <a:ext uri="{FF2B5EF4-FFF2-40B4-BE49-F238E27FC236}">
                <a16:creationId xmlns:a16="http://schemas.microsoft.com/office/drawing/2014/main" id="{35820D4D-CD8E-4542-94A6-A846EDAD7D3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21599" y="2682389"/>
            <a:ext cx="2154647" cy="1150444"/>
          </a:xfrm>
          <a:prstGeom prst="rect">
            <a:avLst/>
          </a:prstGeom>
        </p:spPr>
      </p:pic>
      <p:sp>
        <p:nvSpPr>
          <p:cNvPr id="2" name="Title 1"/>
          <p:cNvSpPr>
            <a:spLocks noGrp="1"/>
          </p:cNvSpPr>
          <p:nvPr>
            <p:ph type="title"/>
          </p:nvPr>
        </p:nvSpPr>
        <p:spPr>
          <a:xfrm>
            <a:off x="4313207" y="3257611"/>
            <a:ext cx="6533071" cy="2446867"/>
          </a:xfrm>
        </p:spPr>
        <p:txBody>
          <a:bodyPr lIns="0" tIns="0" rIns="182880" bIns="0" anchor="t" anchorCtr="0">
            <a:normAutofit/>
          </a:bodyPr>
          <a:lstStyle>
            <a:lvl1pPr algn="l">
              <a:lnSpc>
                <a:spcPct val="95000"/>
              </a:lnSpc>
              <a:spcBef>
                <a:spcPts val="0"/>
              </a:spcBef>
              <a:spcAft>
                <a:spcPts val="800"/>
              </a:spcAft>
              <a:defRPr sz="2400" b="0" cap="none">
                <a:solidFill>
                  <a:srgbClr val="3A5898"/>
                </a:solidFill>
                <a:latin typeface="Verdana"/>
                <a:cs typeface="Verdana"/>
              </a:defRPr>
            </a:lvl1pPr>
          </a:lstStyle>
          <a:p>
            <a:r>
              <a:rPr lang="en-US" dirty="0"/>
              <a:t>Click to edit Master title style</a:t>
            </a:r>
          </a:p>
        </p:txBody>
      </p:sp>
    </p:spTree>
    <p:extLst>
      <p:ext uri="{BB962C8B-B14F-4D97-AF65-F5344CB8AC3E}">
        <p14:creationId xmlns:p14="http://schemas.microsoft.com/office/powerpoint/2010/main" val="17127523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4254E0-E63A-CB45-85A8-86EF3ACC3D8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835379" y="508003"/>
            <a:ext cx="10001955" cy="778932"/>
          </a:xfrm>
        </p:spPr>
        <p:txBody>
          <a:bodyPr lIns="0" tIns="0" rIns="182880" bIns="0" anchor="t" anchorCtr="0">
            <a:normAutofit/>
          </a:bodyPr>
          <a:lstStyle>
            <a:lvl1pPr algn="l">
              <a:lnSpc>
                <a:spcPct val="95000"/>
              </a:lnSpc>
              <a:spcBef>
                <a:spcPts val="0"/>
              </a:spcBef>
              <a:spcAft>
                <a:spcPts val="800"/>
              </a:spcAft>
              <a:defRPr sz="2400" b="0" cap="none">
                <a:solidFill>
                  <a:srgbClr val="3A5898"/>
                </a:solidFill>
                <a:latin typeface="Verdana"/>
                <a:cs typeface="Verdana"/>
              </a:defRPr>
            </a:lvl1pPr>
          </a:lstStyle>
          <a:p>
            <a:r>
              <a:rPr lang="en-US"/>
              <a:t>Click to edit Master title style</a:t>
            </a:r>
            <a:endParaRPr lang="en-US" dirty="0"/>
          </a:p>
        </p:txBody>
      </p:sp>
      <p:sp>
        <p:nvSpPr>
          <p:cNvPr id="3" name="TextBox 2">
            <a:extLst>
              <a:ext uri="{FF2B5EF4-FFF2-40B4-BE49-F238E27FC236}">
                <a16:creationId xmlns:a16="http://schemas.microsoft.com/office/drawing/2014/main" id="{5CC9B3B4-3309-A843-AC22-A064C1CF36E8}"/>
              </a:ext>
            </a:extLst>
          </p:cNvPr>
          <p:cNvSpPr txBox="1"/>
          <p:nvPr userDrawn="1"/>
        </p:nvSpPr>
        <p:spPr>
          <a:xfrm>
            <a:off x="5127813" y="-549834"/>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1406838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B755A-FE92-43BF-812B-39EAFDEB86E9}"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388493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5B755A-FE92-43BF-812B-39EAFDEB86E9}"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238231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5B755A-FE92-43BF-812B-39EAFDEB86E9}"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424229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B755A-FE92-43BF-812B-39EAFDEB86E9}"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1151223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B755A-FE92-43BF-812B-39EAFDEB86E9}" type="datetimeFigureOut">
              <a:rPr lang="en-US" smtClean="0"/>
              <a:t>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23C33-18A4-48D7-A6C3-C7FAC5F741E6}" type="slidenum">
              <a:rPr lang="en-US" smtClean="0"/>
              <a:t>‹#›</a:t>
            </a:fld>
            <a:endParaRPr lang="en-US"/>
          </a:p>
        </p:txBody>
      </p:sp>
    </p:spTree>
    <p:extLst>
      <p:ext uri="{BB962C8B-B14F-4D97-AF65-F5344CB8AC3E}">
        <p14:creationId xmlns:p14="http://schemas.microsoft.com/office/powerpoint/2010/main" val="394949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A23605E-A5A5-2248-A259-7C301EF41EF6}" type="datetime1">
              <a:rPr lang="en-US" smtClean="0"/>
              <a:t>2/1/2021</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FFFFFF"/>
                </a:solidFill>
              </a:defRPr>
            </a:lvl1pPr>
          </a:lstStyle>
          <a:p>
            <a:fld id="{B0462FEB-C181-8347-9EC4-DEDFCFCD9AD1}" type="slidenum">
              <a:rPr lang="en-US" smtClean="0"/>
              <a:pPr/>
              <a:t>‹#›</a:t>
            </a:fld>
            <a:endParaRPr lang="en-US" dirty="0"/>
          </a:p>
        </p:txBody>
      </p:sp>
    </p:spTree>
    <p:extLst>
      <p:ext uri="{BB962C8B-B14F-4D97-AF65-F5344CB8AC3E}">
        <p14:creationId xmlns:p14="http://schemas.microsoft.com/office/powerpoint/2010/main" val="6088888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Lst>
  <p:hf hdr="0" ftr="0" dt="0"/>
  <p:txStyles>
    <p:titleStyle>
      <a:lvl1pPr algn="ctr" defTabSz="609570" rtl="0" eaLnBrk="1" latinLnBrk="0" hangingPunct="1">
        <a:spcBef>
          <a:spcPct val="0"/>
        </a:spcBef>
        <a:buNone/>
        <a:defRPr sz="5867" kern="1200">
          <a:solidFill>
            <a:schemeClr val="tx1"/>
          </a:solidFill>
          <a:latin typeface="Arial"/>
          <a:ea typeface="+mj-ea"/>
          <a:cs typeface="Arial"/>
        </a:defRPr>
      </a:lvl1pPr>
    </p:titleStyle>
    <p:bodyStyle>
      <a:lvl1pPr marL="457177" indent="-457177" algn="l" defTabSz="609570" rtl="0" eaLnBrk="1" latinLnBrk="0" hangingPunct="1">
        <a:lnSpc>
          <a:spcPct val="95000"/>
        </a:lnSpc>
        <a:spcBef>
          <a:spcPct val="20000"/>
        </a:spcBef>
        <a:buFont typeface="Arial"/>
        <a:buChar char="•"/>
        <a:defRPr sz="4267" kern="1200">
          <a:solidFill>
            <a:schemeClr val="tx1"/>
          </a:solidFill>
          <a:latin typeface="Arial"/>
          <a:ea typeface="+mn-ea"/>
          <a:cs typeface="Arial"/>
        </a:defRPr>
      </a:lvl1pPr>
      <a:lvl2pPr marL="990551" indent="-380982" algn="l" defTabSz="609570" rtl="0" eaLnBrk="1" latinLnBrk="0" hangingPunct="1">
        <a:lnSpc>
          <a:spcPct val="95000"/>
        </a:lnSpc>
        <a:spcBef>
          <a:spcPct val="20000"/>
        </a:spcBef>
        <a:buFont typeface="Arial"/>
        <a:buChar char="–"/>
        <a:defRPr sz="3733" kern="1200">
          <a:solidFill>
            <a:schemeClr val="tx1"/>
          </a:solidFill>
          <a:latin typeface="Arial"/>
          <a:ea typeface="+mn-ea"/>
          <a:cs typeface="Arial"/>
        </a:defRPr>
      </a:lvl2pPr>
      <a:lvl3pPr marL="1523923" indent="-304784" algn="l" defTabSz="609570" rtl="0" eaLnBrk="1" latinLnBrk="0" hangingPunct="1">
        <a:lnSpc>
          <a:spcPct val="95000"/>
        </a:lnSpc>
        <a:spcBef>
          <a:spcPct val="20000"/>
        </a:spcBef>
        <a:buFont typeface="Arial"/>
        <a:buChar char="•"/>
        <a:defRPr sz="3200" kern="1200">
          <a:solidFill>
            <a:schemeClr val="tx1"/>
          </a:solidFill>
          <a:latin typeface="Arial"/>
          <a:ea typeface="+mn-ea"/>
          <a:cs typeface="Arial"/>
        </a:defRPr>
      </a:lvl3pPr>
      <a:lvl4pPr marL="2133493" indent="-304784" algn="l" defTabSz="609570" rtl="0" eaLnBrk="1" latinLnBrk="0" hangingPunct="1">
        <a:lnSpc>
          <a:spcPct val="95000"/>
        </a:lnSpc>
        <a:spcBef>
          <a:spcPct val="20000"/>
        </a:spcBef>
        <a:buFont typeface="Arial"/>
        <a:buChar char="–"/>
        <a:defRPr sz="2667" kern="1200">
          <a:solidFill>
            <a:schemeClr val="tx1"/>
          </a:solidFill>
          <a:latin typeface="Arial"/>
          <a:ea typeface="+mn-ea"/>
          <a:cs typeface="Arial"/>
        </a:defRPr>
      </a:lvl4pPr>
      <a:lvl5pPr marL="2743063" indent="-304784" algn="l" defTabSz="609570" rtl="0" eaLnBrk="1" latinLnBrk="0" hangingPunct="1">
        <a:lnSpc>
          <a:spcPct val="95000"/>
        </a:lnSpc>
        <a:spcBef>
          <a:spcPct val="20000"/>
        </a:spcBef>
        <a:buFont typeface="Arial"/>
        <a:buChar char="»"/>
        <a:defRPr sz="2667" kern="1200">
          <a:solidFill>
            <a:schemeClr val="tx1"/>
          </a:solidFill>
          <a:latin typeface="Arial"/>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2.png"/><Relationship Id="rId5" Type="http://schemas.microsoft.com/office/2007/relationships/hdphoto" Target="../media/hdphoto1.wdp"/><Relationship Id="rId4" Type="http://schemas.openxmlformats.org/officeDocument/2006/relationships/image" Target="../media/image41.png"/><Relationship Id="rId9" Type="http://schemas.openxmlformats.org/officeDocument/2006/relationships/image" Target="../media/image45.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mailto:ampeterson@air.org" TargetMode="External"/><Relationship Id="rId7" Type="http://schemas.openxmlformats.org/officeDocument/2006/relationships/diagramQuickStyle" Target="../diagrams/quickStyle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mailto:amcguir@wested.org" TargetMode="External"/><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36.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hyperlink" Target="https://ncsi-library.wested.org/collections/17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5.xml"/><Relationship Id="rId1" Type="http://schemas.openxmlformats.org/officeDocument/2006/relationships/slideLayout" Target="../slideLayouts/slideLayout36.xml"/><Relationship Id="rId4" Type="http://schemas.openxmlformats.org/officeDocument/2006/relationships/image" Target="../media/image64.jpg"/></Relationships>
</file>

<file path=ppt/slides/_rels/slide16.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7.xml"/><Relationship Id="rId1" Type="http://schemas.openxmlformats.org/officeDocument/2006/relationships/slideLayout" Target="../slideLayouts/slideLayout36.xml"/><Relationship Id="rId4" Type="http://schemas.openxmlformats.org/officeDocument/2006/relationships/image" Target="../media/image66.jpg"/></Relationships>
</file>

<file path=ppt/slides/_rels/slide1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1.png"/></Relationships>
</file>

<file path=ppt/slides/_rels/slide2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9.svg"/><Relationship Id="rId5" Type="http://schemas.openxmlformats.org/officeDocument/2006/relationships/image" Target="../media/image78.png"/><Relationship Id="rId10" Type="http://schemas.openxmlformats.org/officeDocument/2006/relationships/image" Target="../media/image83.svg"/><Relationship Id="rId4" Type="http://schemas.openxmlformats.org/officeDocument/2006/relationships/image" Target="../media/image77.svg"/><Relationship Id="rId9" Type="http://schemas.openxmlformats.org/officeDocument/2006/relationships/image" Target="../media/image82.png"/></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5.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ncsi.wested.org/resources/leading-by-convenin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ncsi-library.wested.org/collections/178" TargetMode="External"/><Relationship Id="rId4" Type="http://schemas.openxmlformats.org/officeDocument/2006/relationships/hyperlink" Target="http://www.servingongroups.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mailto:info@stateadvisorypanel.org" TargetMode="External"/><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1.png"/><Relationship Id="rId9" Type="http://schemas.openxmlformats.org/officeDocument/2006/relationships/image" Target="../media/image45.gif"/></Relationships>
</file>

<file path=ppt/slides/_rels/slide33.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ites.ed.gov/idea/grantees/#SPP-APR,FFY20-25-SPP-APR-Packag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F38A8FF-57D8-4F8E-91AF-840F57582C08}"/>
              </a:ext>
            </a:extLst>
          </p:cNvPr>
          <p:cNvSpPr>
            <a:spLocks noGrp="1"/>
          </p:cNvSpPr>
          <p:nvPr>
            <p:ph type="subTitle" idx="1"/>
          </p:nvPr>
        </p:nvSpPr>
        <p:spPr>
          <a:xfrm>
            <a:off x="1565304" y="2766824"/>
            <a:ext cx="9144000" cy="1500533"/>
          </a:xfrm>
        </p:spPr>
        <p:txBody>
          <a:bodyPr>
            <a:normAutofit/>
          </a:bodyPr>
          <a:lstStyle/>
          <a:p>
            <a:pPr lvl="0"/>
            <a:r>
              <a:rPr lang="en-US" b="1" dirty="0">
                <a:solidFill>
                  <a:prstClr val="black">
                    <a:lumMod val="75000"/>
                    <a:lumOff val="25000"/>
                  </a:prstClr>
                </a:solidFill>
                <a:latin typeface="Arial Black" panose="020B0A04020102020204" pitchFamily="34" charset="0"/>
              </a:rPr>
              <a:t>January 28, 2021</a:t>
            </a:r>
          </a:p>
          <a:p>
            <a:pPr lvl="0"/>
            <a:r>
              <a:rPr lang="en-US" b="1" dirty="0">
                <a:solidFill>
                  <a:prstClr val="black"/>
                </a:solidFill>
                <a:latin typeface="Arial" panose="020B0604020202020204" pitchFamily="34" charset="0"/>
                <a:cs typeface="Arial" panose="020B0604020202020204" pitchFamily="34" charset="0"/>
              </a:rPr>
              <a:t>Authentic Stakeholder Engagement</a:t>
            </a:r>
          </a:p>
        </p:txBody>
      </p:sp>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226412" y="5640399"/>
            <a:ext cx="2034072" cy="589846"/>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6548" y="5237140"/>
            <a:ext cx="1407096" cy="14070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3442" y="5745930"/>
            <a:ext cx="2567576" cy="3787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128342" y="6287500"/>
            <a:ext cx="1493519" cy="307777"/>
          </a:xfrm>
          <a:prstGeom prst="rect">
            <a:avLst/>
          </a:prstGeom>
          <a:noFill/>
        </p:spPr>
        <p:txBody>
          <a:bodyPr wrap="square" rtlCol="0">
            <a:spAutoFit/>
          </a:bodyPr>
          <a:lstStyle/>
          <a:p>
            <a:r>
              <a:rPr lang="en-US" sz="1400" b="1" dirty="0">
                <a:solidFill>
                  <a:srgbClr val="7030A0"/>
                </a:solidFill>
                <a:latin typeface="Arial Black" panose="020B0A04020102020204" pitchFamily="34" charset="0"/>
              </a:rPr>
              <a:t>SAP &amp; SICC</a:t>
            </a:r>
          </a:p>
        </p:txBody>
      </p:sp>
      <p:sp>
        <p:nvSpPr>
          <p:cNvPr id="3" name="Rectangle 2"/>
          <p:cNvSpPr/>
          <p:nvPr/>
        </p:nvSpPr>
        <p:spPr>
          <a:xfrm>
            <a:off x="3040786" y="33243"/>
            <a:ext cx="8853627"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3120141" y="79924"/>
            <a:ext cx="8694916" cy="1104178"/>
          </a:xfrm>
        </p:spPr>
        <p:txBody>
          <a:bodyPr>
            <a:noAutofit/>
          </a:bodyPr>
          <a:lstStyle/>
          <a:p>
            <a:r>
              <a:rPr lang="en-US" sz="3200" b="1" dirty="0">
                <a:solidFill>
                  <a:schemeClr val="bg1"/>
                </a:solidFill>
                <a:latin typeface="Rockwell" panose="02060603020205020403" pitchFamily="18" charset="0"/>
              </a:rPr>
              <a:t>State Advisory Panel (SAP) and State Interagency Coordinating Council (SICC)</a:t>
            </a:r>
            <a:endParaRPr lang="en-US" b="1" dirty="0">
              <a:solidFill>
                <a:schemeClr val="bg1"/>
              </a:solidFill>
              <a:latin typeface="Rockwell" panose="02060603020205020403" pitchFamily="18" charset="0"/>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084" y="50953"/>
            <a:ext cx="2148030" cy="2074162"/>
          </a:xfrm>
          <a:prstGeom prst="rect">
            <a:avLst/>
          </a:prstGeom>
        </p:spPr>
      </p:pic>
      <p:sp>
        <p:nvSpPr>
          <p:cNvPr id="10" name="Rectangle 9"/>
          <p:cNvSpPr/>
          <p:nvPr/>
        </p:nvSpPr>
        <p:spPr>
          <a:xfrm>
            <a:off x="3040786" y="1363486"/>
            <a:ext cx="8853627" cy="774464"/>
          </a:xfrm>
          <a:prstGeom prst="rect">
            <a:avLst/>
          </a:prstGeom>
          <a:solidFill>
            <a:srgbClr val="0083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3">
            <a:extLst>
              <a:ext uri="{FF2B5EF4-FFF2-40B4-BE49-F238E27FC236}">
                <a16:creationId xmlns:a16="http://schemas.microsoft.com/office/drawing/2014/main" id="{419F8638-40FE-4888-A1B2-D031980BFB0C}"/>
              </a:ext>
            </a:extLst>
          </p:cNvPr>
          <p:cNvSpPr txBox="1">
            <a:spLocks/>
          </p:cNvSpPr>
          <p:nvPr/>
        </p:nvSpPr>
        <p:spPr>
          <a:xfrm>
            <a:off x="3199497" y="1410166"/>
            <a:ext cx="8694916" cy="5701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dirty="0">
                <a:solidFill>
                  <a:schemeClr val="bg1"/>
                </a:solidFill>
                <a:latin typeface="Arial" panose="020B0604020202020204" pitchFamily="34" charset="0"/>
                <a:cs typeface="Arial" panose="020B0604020202020204" pitchFamily="34" charset="0"/>
              </a:rPr>
              <a:t>2020-2021 Webinar Series</a:t>
            </a:r>
            <a:endParaRPr lang="en-US" sz="5400" dirty="0">
              <a:solidFill>
                <a:schemeClr val="bg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29060" y="5342323"/>
            <a:ext cx="978838" cy="945177"/>
          </a:xfrm>
          <a:prstGeom prst="rect">
            <a:avLst/>
          </a:prstGeom>
        </p:spPr>
      </p:pic>
      <p:sp>
        <p:nvSpPr>
          <p:cNvPr id="11" name="TextBox 10"/>
          <p:cNvSpPr txBox="1"/>
          <p:nvPr/>
        </p:nvSpPr>
        <p:spPr>
          <a:xfrm>
            <a:off x="198023" y="4671463"/>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80236" y="5158873"/>
            <a:ext cx="1347253" cy="1353989"/>
          </a:xfrm>
          <a:prstGeom prst="rect">
            <a:avLst/>
          </a:prstGeom>
        </p:spPr>
      </p:pic>
    </p:spTree>
    <p:extLst>
      <p:ext uri="{BB962C8B-B14F-4D97-AF65-F5344CB8AC3E}">
        <p14:creationId xmlns:p14="http://schemas.microsoft.com/office/powerpoint/2010/main" val="3324069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A219-A33E-4D33-B521-DD5884ADCBD2}"/>
              </a:ext>
            </a:extLst>
          </p:cNvPr>
          <p:cNvSpPr>
            <a:spLocks noGrp="1"/>
          </p:cNvSpPr>
          <p:nvPr>
            <p:ph type="title"/>
          </p:nvPr>
        </p:nvSpPr>
        <p:spPr/>
        <p:txBody>
          <a:bodyPr>
            <a:normAutofit fontScale="90000"/>
          </a:bodyPr>
          <a:lstStyle/>
          <a:p>
            <a:r>
              <a:rPr lang="en-US" dirty="0"/>
              <a:t>POLL:  Did you know?  </a:t>
            </a:r>
            <a:br>
              <a:rPr lang="en-US" dirty="0"/>
            </a:br>
            <a:r>
              <a:rPr lang="en-US" dirty="0"/>
              <a:t>CHAT: Actions you will be taking as a result?</a:t>
            </a:r>
          </a:p>
        </p:txBody>
      </p:sp>
      <p:sp>
        <p:nvSpPr>
          <p:cNvPr id="3" name="Content Placeholder 2">
            <a:extLst>
              <a:ext uri="{FF2B5EF4-FFF2-40B4-BE49-F238E27FC236}">
                <a16:creationId xmlns:a16="http://schemas.microsoft.com/office/drawing/2014/main" id="{FB27258E-8813-48C8-9118-4904B5A085C8}"/>
              </a:ext>
            </a:extLst>
          </p:cNvPr>
          <p:cNvSpPr>
            <a:spLocks noGrp="1"/>
          </p:cNvSpPr>
          <p:nvPr>
            <p:ph idx="1"/>
          </p:nvPr>
        </p:nvSpPr>
        <p:spPr/>
        <p:txBody>
          <a:bodyPr/>
          <a:lstStyle/>
          <a:p>
            <a:r>
              <a:rPr lang="en-US" dirty="0"/>
              <a:t>What actions might you take knowing this information? </a:t>
            </a:r>
          </a:p>
          <a:p>
            <a:r>
              <a:rPr lang="en-US" dirty="0"/>
              <a:t>Use the Chat Box to share your ideas.</a:t>
            </a:r>
          </a:p>
        </p:txBody>
      </p:sp>
    </p:spTree>
    <p:extLst>
      <p:ext uri="{BB962C8B-B14F-4D97-AF65-F5344CB8AC3E}">
        <p14:creationId xmlns:p14="http://schemas.microsoft.com/office/powerpoint/2010/main" val="584128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35BF8-1BCE-4C06-B3CA-A8B39AEB18DA}"/>
              </a:ext>
            </a:extLst>
          </p:cNvPr>
          <p:cNvSpPr>
            <a:spLocks noGrp="1"/>
          </p:cNvSpPr>
          <p:nvPr>
            <p:ph type="title"/>
          </p:nvPr>
        </p:nvSpPr>
        <p:spPr>
          <a:xfrm>
            <a:off x="594360" y="637125"/>
            <a:ext cx="4040270" cy="5256371"/>
          </a:xfrm>
        </p:spPr>
        <p:txBody>
          <a:bodyPr>
            <a:normAutofit/>
          </a:bodyPr>
          <a:lstStyle/>
          <a:p>
            <a:pPr algn="ctr"/>
            <a:r>
              <a:rPr lang="en-US" sz="4800" dirty="0"/>
              <a:t>Strategies for Virtual Meetings</a:t>
            </a:r>
            <a:br>
              <a:rPr lang="en-US" sz="4800" dirty="0"/>
            </a:br>
            <a:br>
              <a:rPr lang="en-US" sz="4800" dirty="0"/>
            </a:br>
            <a:br>
              <a:rPr lang="en-US" sz="4800" dirty="0"/>
            </a:br>
            <a:r>
              <a:rPr lang="en-US" sz="2000" dirty="0"/>
              <a:t>Amy Peterson, NCSI, </a:t>
            </a:r>
            <a:r>
              <a:rPr lang="en-US" sz="2000" dirty="0">
                <a:hlinkClick r:id="rId3"/>
              </a:rPr>
              <a:t>ampeterson@air.org</a:t>
            </a:r>
            <a:r>
              <a:rPr lang="en-US" sz="2000" dirty="0"/>
              <a:t> </a:t>
            </a:r>
            <a:br>
              <a:rPr lang="en-US" sz="2000" dirty="0"/>
            </a:br>
            <a:r>
              <a:rPr lang="en-US" sz="2000" dirty="0"/>
              <a:t>Angela </a:t>
            </a:r>
            <a:r>
              <a:rPr lang="en-US" sz="2000" dirty="0" err="1"/>
              <a:t>Mcguire</a:t>
            </a:r>
            <a:r>
              <a:rPr lang="en-US" sz="2000" dirty="0"/>
              <a:t>, NCSI, </a:t>
            </a:r>
            <a:r>
              <a:rPr lang="en-US" sz="2000" dirty="0">
                <a:hlinkClick r:id="rId4"/>
              </a:rPr>
              <a:t>amcguir@wested.org</a:t>
            </a:r>
            <a:br>
              <a:rPr lang="en-US" sz="1400" dirty="0"/>
            </a:br>
            <a:endParaRPr lang="en-US" sz="4800" dirty="0"/>
          </a:p>
        </p:txBody>
      </p:sp>
      <p:graphicFrame>
        <p:nvGraphicFramePr>
          <p:cNvPr id="7" name="Content Placeholder 4">
            <a:extLst>
              <a:ext uri="{FF2B5EF4-FFF2-40B4-BE49-F238E27FC236}">
                <a16:creationId xmlns:a16="http://schemas.microsoft.com/office/drawing/2014/main" id="{1F50BEF4-605E-49ED-A5D5-1E87D9AA829D}"/>
              </a:ext>
            </a:extLst>
          </p:cNvPr>
          <p:cNvGraphicFramePr>
            <a:graphicFrameLocks noGrp="1"/>
          </p:cNvGraphicFramePr>
          <p:nvPr>
            <p:ph idx="1"/>
          </p:nvPr>
        </p:nvGraphicFramePr>
        <p:xfrm>
          <a:off x="5166985" y="303591"/>
          <a:ext cx="6588691" cy="54876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2033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78E733-9333-495E-8903-36EFE3425362}"/>
              </a:ext>
            </a:extLst>
          </p:cNvPr>
          <p:cNvSpPr>
            <a:spLocks noGrp="1"/>
          </p:cNvSpPr>
          <p:nvPr>
            <p:ph type="title"/>
          </p:nvPr>
        </p:nvSpPr>
        <p:spPr/>
        <p:txBody>
          <a:bodyPr/>
          <a:lstStyle/>
          <a:p>
            <a:r>
              <a:rPr lang="en-US" dirty="0"/>
              <a:t>Problems Come Bundled</a:t>
            </a:r>
          </a:p>
        </p:txBody>
      </p:sp>
      <p:sp>
        <p:nvSpPr>
          <p:cNvPr id="4" name="Content Placeholder 3">
            <a:extLst>
              <a:ext uri="{FF2B5EF4-FFF2-40B4-BE49-F238E27FC236}">
                <a16:creationId xmlns:a16="http://schemas.microsoft.com/office/drawing/2014/main" id="{2F1D8D58-D757-4D47-A2E4-FA308CF5F13C}"/>
              </a:ext>
            </a:extLst>
          </p:cNvPr>
          <p:cNvSpPr>
            <a:spLocks noGrp="1"/>
          </p:cNvSpPr>
          <p:nvPr>
            <p:ph idx="1"/>
          </p:nvPr>
        </p:nvSpPr>
        <p:spPr>
          <a:xfrm>
            <a:off x="609601" y="1545338"/>
            <a:ext cx="10826043" cy="4202343"/>
          </a:xfrm>
        </p:spPr>
        <p:txBody>
          <a:bodyPr/>
          <a:lstStyle/>
          <a:p>
            <a:r>
              <a:rPr lang="en-US" sz="3733" dirty="0"/>
              <a:t>Virtual stakeholder meetings pose both technical and adaptive challenges for facilitators and participants.</a:t>
            </a:r>
          </a:p>
          <a:p>
            <a:r>
              <a:rPr lang="en-US" sz="3733" dirty="0"/>
              <a:t>Few problems have just a technical side or just an adaptive side. Often, as Heifetz shares, “problems come bundled.” </a:t>
            </a:r>
          </a:p>
          <a:p>
            <a:endParaRPr lang="en-US" dirty="0"/>
          </a:p>
        </p:txBody>
      </p:sp>
      <p:sp>
        <p:nvSpPr>
          <p:cNvPr id="2" name="Slide Number Placeholder 1">
            <a:extLst>
              <a:ext uri="{FF2B5EF4-FFF2-40B4-BE49-F238E27FC236}">
                <a16:creationId xmlns:a16="http://schemas.microsoft.com/office/drawing/2014/main" id="{5ED0AA3D-3ADC-4F7B-800B-209D18FAEC68}"/>
              </a:ext>
            </a:extLst>
          </p:cNvPr>
          <p:cNvSpPr>
            <a:spLocks noGrp="1"/>
          </p:cNvSpPr>
          <p:nvPr>
            <p:ph type="sldNum" sz="quarter" idx="4"/>
          </p:nvPr>
        </p:nvSpPr>
        <p:spPr/>
        <p:txBody>
          <a:bodyPr/>
          <a:lstStyle/>
          <a:p>
            <a:pPr defTabSz="609585"/>
            <a:fld id="{B0462FEB-C181-8347-9EC4-DEDFCFCD9AD1}" type="slidenum">
              <a:rPr lang="en-US">
                <a:latin typeface="Arial"/>
              </a:rPr>
              <a:pPr defTabSz="609585"/>
              <a:t>12</a:t>
            </a:fld>
            <a:endParaRPr lang="en-US" dirty="0">
              <a:latin typeface="Arial"/>
            </a:endParaRPr>
          </a:p>
        </p:txBody>
      </p:sp>
    </p:spTree>
    <p:extLst>
      <p:ext uri="{BB962C8B-B14F-4D97-AF65-F5344CB8AC3E}">
        <p14:creationId xmlns:p14="http://schemas.microsoft.com/office/powerpoint/2010/main" val="3828618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17CDF2-26BC-4934-8751-1E93B6A45F65}"/>
              </a:ext>
            </a:extLst>
          </p:cNvPr>
          <p:cNvSpPr>
            <a:spLocks noGrp="1"/>
          </p:cNvSpPr>
          <p:nvPr>
            <p:ph type="title"/>
          </p:nvPr>
        </p:nvSpPr>
        <p:spPr/>
        <p:txBody>
          <a:bodyPr/>
          <a:lstStyle/>
          <a:p>
            <a:r>
              <a:rPr lang="en-US" b="1" i="0" u="none" strike="noStrike" dirty="0">
                <a:solidFill>
                  <a:srgbClr val="43525B"/>
                </a:solidFill>
                <a:effectLst/>
                <a:latin typeface="Calibri" panose="020F0502020204030204" pitchFamily="34" charset="0"/>
              </a:rPr>
              <a:t>		</a:t>
            </a:r>
            <a:r>
              <a:rPr lang="en-US" dirty="0"/>
              <a:t>	Technical vs. Adaptive 	</a:t>
            </a:r>
            <a:r>
              <a:rPr lang="en-US" b="1" i="0" u="none" strike="noStrike" dirty="0">
                <a:solidFill>
                  <a:srgbClr val="43525B"/>
                </a:solidFill>
                <a:effectLst/>
                <a:latin typeface="Calibri" panose="020F0502020204030204" pitchFamily="34" charset="0"/>
              </a:rPr>
              <a:t>			</a:t>
            </a:r>
            <a:endParaRPr lang="en-US" dirty="0"/>
          </a:p>
        </p:txBody>
      </p:sp>
      <p:sp>
        <p:nvSpPr>
          <p:cNvPr id="6" name="Content Placeholder 5">
            <a:extLst>
              <a:ext uri="{FF2B5EF4-FFF2-40B4-BE49-F238E27FC236}">
                <a16:creationId xmlns:a16="http://schemas.microsoft.com/office/drawing/2014/main" id="{663C8901-3F15-4E80-BC0C-49206EF6E08E}"/>
              </a:ext>
            </a:extLst>
          </p:cNvPr>
          <p:cNvSpPr>
            <a:spLocks noGrp="1"/>
          </p:cNvSpPr>
          <p:nvPr>
            <p:ph idx="1"/>
          </p:nvPr>
        </p:nvSpPr>
        <p:spPr>
          <a:xfrm>
            <a:off x="767644" y="1482606"/>
            <a:ext cx="5259131" cy="4202343"/>
          </a:xfrm>
        </p:spPr>
        <p:txBody>
          <a:bodyPr/>
          <a:lstStyle/>
          <a:p>
            <a:pPr marL="0" indent="0" fontAlgn="base">
              <a:buNone/>
            </a:pPr>
            <a:r>
              <a:rPr lang="en-US" b="1" dirty="0"/>
              <a:t>Technical Solutions</a:t>
            </a:r>
          </a:p>
          <a:p>
            <a:pPr marL="0" indent="0" fontAlgn="base">
              <a:buNone/>
            </a:pPr>
            <a:r>
              <a:rPr lang="en-US" sz="2400" b="1" dirty="0">
                <a:solidFill>
                  <a:srgbClr val="00B050"/>
                </a:solidFill>
              </a:rPr>
              <a:t>Rule/Tool</a:t>
            </a:r>
            <a:endParaRPr lang="en-US" sz="2400" dirty="0">
              <a:solidFill>
                <a:srgbClr val="00B050"/>
              </a:solidFill>
            </a:endParaRPr>
          </a:p>
          <a:p>
            <a:pPr algn="l" rtl="0" fontAlgn="base">
              <a:buFont typeface="Arial" panose="020B0604020202020204" pitchFamily="34" charset="0"/>
              <a:buChar char="•"/>
            </a:pPr>
            <a:r>
              <a:rPr lang="en-US" sz="3200" dirty="0"/>
              <a:t>Experts​</a:t>
            </a:r>
          </a:p>
          <a:p>
            <a:pPr algn="l" rtl="0" fontAlgn="base">
              <a:buFont typeface="Arial" panose="020B0604020202020204" pitchFamily="34" charset="0"/>
              <a:buChar char="•"/>
            </a:pPr>
            <a:r>
              <a:rPr lang="en-US" sz="3200" dirty="0"/>
              <a:t>Manuals​</a:t>
            </a:r>
          </a:p>
          <a:p>
            <a:pPr algn="l" rtl="0" fontAlgn="base">
              <a:buFont typeface="Arial" panose="020B0604020202020204" pitchFamily="34" charset="0"/>
              <a:buChar char="•"/>
            </a:pPr>
            <a:r>
              <a:rPr lang="en-US" sz="3200" dirty="0"/>
              <a:t>Tools​</a:t>
            </a:r>
          </a:p>
          <a:p>
            <a:pPr algn="l" rtl="0" fontAlgn="base">
              <a:buFont typeface="Arial" panose="020B0604020202020204" pitchFamily="34" charset="0"/>
              <a:buChar char="•"/>
            </a:pPr>
            <a:r>
              <a:rPr lang="en-US" sz="3200" dirty="0"/>
              <a:t>Protocols​</a:t>
            </a:r>
          </a:p>
          <a:p>
            <a:endParaRPr lang="en-US" dirty="0"/>
          </a:p>
        </p:txBody>
      </p:sp>
      <p:sp>
        <p:nvSpPr>
          <p:cNvPr id="7" name="Content Placeholder 6">
            <a:extLst>
              <a:ext uri="{FF2B5EF4-FFF2-40B4-BE49-F238E27FC236}">
                <a16:creationId xmlns:a16="http://schemas.microsoft.com/office/drawing/2014/main" id="{BD023452-DFE1-4652-BA5B-494542B10E61}"/>
              </a:ext>
            </a:extLst>
          </p:cNvPr>
          <p:cNvSpPr>
            <a:spLocks noGrp="1"/>
          </p:cNvSpPr>
          <p:nvPr>
            <p:ph idx="10"/>
          </p:nvPr>
        </p:nvSpPr>
        <p:spPr>
          <a:xfrm>
            <a:off x="6326038" y="1482606"/>
            <a:ext cx="5745383" cy="4202343"/>
          </a:xfrm>
        </p:spPr>
        <p:txBody>
          <a:bodyPr/>
          <a:lstStyle/>
          <a:p>
            <a:pPr marL="0" indent="0" fontAlgn="base">
              <a:buNone/>
            </a:pPr>
            <a:r>
              <a:rPr lang="en-US" b="1" dirty="0"/>
              <a:t>Adaptive Solutions​</a:t>
            </a:r>
          </a:p>
          <a:p>
            <a:pPr marL="0" indent="0" fontAlgn="base">
              <a:buNone/>
            </a:pPr>
            <a:r>
              <a:rPr lang="en-US" sz="2400" b="1" dirty="0">
                <a:solidFill>
                  <a:srgbClr val="00B050"/>
                </a:solidFill>
              </a:rPr>
              <a:t>Re-School/Retool </a:t>
            </a:r>
          </a:p>
          <a:p>
            <a:pPr fontAlgn="base">
              <a:buFont typeface="Arial" panose="020B0604020202020204" pitchFamily="34" charset="0"/>
              <a:buChar char="•"/>
            </a:pPr>
            <a:r>
              <a:rPr lang="en-US" sz="3200" dirty="0"/>
              <a:t>Communication​</a:t>
            </a:r>
          </a:p>
          <a:p>
            <a:pPr fontAlgn="base">
              <a:buFont typeface="Arial" panose="020B0604020202020204" pitchFamily="34" charset="0"/>
              <a:buChar char="•"/>
            </a:pPr>
            <a:r>
              <a:rPr lang="en-US" sz="3200" dirty="0"/>
              <a:t>Understanding​</a:t>
            </a:r>
          </a:p>
          <a:p>
            <a:pPr fontAlgn="base">
              <a:buFont typeface="Arial" panose="020B0604020202020204" pitchFamily="34" charset="0"/>
              <a:buChar char="•"/>
            </a:pPr>
            <a:r>
              <a:rPr lang="en-US" sz="3200" dirty="0"/>
              <a:t>Agreement​</a:t>
            </a:r>
          </a:p>
          <a:p>
            <a:pPr fontAlgn="base">
              <a:buFont typeface="Arial" panose="020B0604020202020204" pitchFamily="34" charset="0"/>
              <a:buChar char="•"/>
            </a:pPr>
            <a:r>
              <a:rPr lang="en-US" sz="3200" dirty="0"/>
              <a:t>Willingness to make personal change</a:t>
            </a:r>
          </a:p>
          <a:p>
            <a:endParaRPr lang="en-US" dirty="0"/>
          </a:p>
        </p:txBody>
      </p:sp>
      <p:sp>
        <p:nvSpPr>
          <p:cNvPr id="2" name="Slide Number Placeholder 1">
            <a:extLst>
              <a:ext uri="{FF2B5EF4-FFF2-40B4-BE49-F238E27FC236}">
                <a16:creationId xmlns:a16="http://schemas.microsoft.com/office/drawing/2014/main" id="{13FF7341-4BE5-4B3E-A91B-9D75AD51CD2C}"/>
              </a:ext>
            </a:extLst>
          </p:cNvPr>
          <p:cNvSpPr>
            <a:spLocks noGrp="1"/>
          </p:cNvSpPr>
          <p:nvPr>
            <p:ph type="sldNum" sz="quarter" idx="4"/>
          </p:nvPr>
        </p:nvSpPr>
        <p:spPr/>
        <p:txBody>
          <a:bodyPr/>
          <a:lstStyle/>
          <a:p>
            <a:pPr defTabSz="609585"/>
            <a:fld id="{B0462FEB-C181-8347-9EC4-DEDFCFCD9AD1}" type="slidenum">
              <a:rPr lang="en-US">
                <a:latin typeface="Arial"/>
              </a:rPr>
              <a:pPr defTabSz="609585"/>
              <a:t>13</a:t>
            </a:fld>
            <a:endParaRPr lang="en-US" dirty="0">
              <a:latin typeface="Arial"/>
            </a:endParaRPr>
          </a:p>
        </p:txBody>
      </p:sp>
      <p:pic>
        <p:nvPicPr>
          <p:cNvPr id="8" name="Graphic 7">
            <a:extLst>
              <a:ext uri="{FF2B5EF4-FFF2-40B4-BE49-F238E27FC236}">
                <a16:creationId xmlns:a16="http://schemas.microsoft.com/office/drawing/2014/main" id="{50C07D6C-F50F-4049-B9A1-36058EF8E1D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97209" y="2128069"/>
            <a:ext cx="1219200" cy="1219200"/>
          </a:xfrm>
          <a:prstGeom prst="rect">
            <a:avLst/>
          </a:prstGeom>
        </p:spPr>
      </p:pic>
      <p:pic>
        <p:nvPicPr>
          <p:cNvPr id="9" name="Graphic 8">
            <a:extLst>
              <a:ext uri="{FF2B5EF4-FFF2-40B4-BE49-F238E27FC236}">
                <a16:creationId xmlns:a16="http://schemas.microsoft.com/office/drawing/2014/main" id="{02191F57-7BB6-47A2-AF98-B160D496EC9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16409" y="2209800"/>
            <a:ext cx="1219200" cy="1219200"/>
          </a:xfrm>
          <a:prstGeom prst="rect">
            <a:avLst/>
          </a:prstGeom>
        </p:spPr>
      </p:pic>
      <p:pic>
        <p:nvPicPr>
          <p:cNvPr id="10" name="Graphic 9">
            <a:extLst>
              <a:ext uri="{FF2B5EF4-FFF2-40B4-BE49-F238E27FC236}">
                <a16:creationId xmlns:a16="http://schemas.microsoft.com/office/drawing/2014/main" id="{F0E9275F-5F27-4EF5-BAFB-4508D3703DD8}"/>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75540" y="1943576"/>
            <a:ext cx="1219200" cy="1219200"/>
          </a:xfrm>
          <a:prstGeom prst="rect">
            <a:avLst/>
          </a:prstGeom>
        </p:spPr>
      </p:pic>
    </p:spTree>
    <p:extLst>
      <p:ext uri="{BB962C8B-B14F-4D97-AF65-F5344CB8AC3E}">
        <p14:creationId xmlns:p14="http://schemas.microsoft.com/office/powerpoint/2010/main" val="44117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7A0562-0CD7-4C42-9C07-AC8A46A2C967}"/>
              </a:ext>
            </a:extLst>
          </p:cNvPr>
          <p:cNvSpPr>
            <a:spLocks noGrp="1"/>
          </p:cNvSpPr>
          <p:nvPr>
            <p:ph type="sldNum" sz="quarter" idx="4"/>
          </p:nvPr>
        </p:nvSpPr>
        <p:spPr/>
        <p:txBody>
          <a:bodyPr/>
          <a:lstStyle/>
          <a:p>
            <a:pPr defTabSz="609585"/>
            <a:fld id="{B0462FEB-C181-8347-9EC4-DEDFCFCD9AD1}" type="slidenum">
              <a:rPr lang="en-US">
                <a:latin typeface="Arial"/>
              </a:rPr>
              <a:pPr defTabSz="609585"/>
              <a:t>14</a:t>
            </a:fld>
            <a:endParaRPr lang="en-US" dirty="0">
              <a:latin typeface="Arial"/>
            </a:endParaRPr>
          </a:p>
        </p:txBody>
      </p:sp>
      <p:sp>
        <p:nvSpPr>
          <p:cNvPr id="5" name="Title 4">
            <a:extLst>
              <a:ext uri="{FF2B5EF4-FFF2-40B4-BE49-F238E27FC236}">
                <a16:creationId xmlns:a16="http://schemas.microsoft.com/office/drawing/2014/main" id="{CF59B6BD-0DFE-4D4C-8DDB-70FD053279CE}"/>
              </a:ext>
            </a:extLst>
          </p:cNvPr>
          <p:cNvSpPr>
            <a:spLocks noGrp="1"/>
          </p:cNvSpPr>
          <p:nvPr>
            <p:ph type="title"/>
          </p:nvPr>
        </p:nvSpPr>
        <p:spPr/>
        <p:txBody>
          <a:bodyPr/>
          <a:lstStyle/>
          <a:p>
            <a:r>
              <a:rPr lang="en-US" dirty="0"/>
              <a:t>Collection of Tools to Support Virtual Stakeholder Engagement</a:t>
            </a:r>
          </a:p>
        </p:txBody>
      </p:sp>
      <p:pic>
        <p:nvPicPr>
          <p:cNvPr id="8" name="Picture 7">
            <a:extLst>
              <a:ext uri="{FF2B5EF4-FFF2-40B4-BE49-F238E27FC236}">
                <a16:creationId xmlns:a16="http://schemas.microsoft.com/office/drawing/2014/main" id="{6C02D9F5-B9BF-4B06-B23B-7018667F917C}"/>
              </a:ext>
            </a:extLst>
          </p:cNvPr>
          <p:cNvPicPr>
            <a:picLocks noChangeAspect="1"/>
          </p:cNvPicPr>
          <p:nvPr/>
        </p:nvPicPr>
        <p:blipFill>
          <a:blip r:embed="rId3"/>
          <a:stretch>
            <a:fillRect/>
          </a:stretch>
        </p:blipFill>
        <p:spPr>
          <a:xfrm>
            <a:off x="905401" y="1859803"/>
            <a:ext cx="10180292" cy="3614367"/>
          </a:xfrm>
          <a:prstGeom prst="rect">
            <a:avLst/>
          </a:prstGeom>
        </p:spPr>
      </p:pic>
      <p:sp>
        <p:nvSpPr>
          <p:cNvPr id="10" name="TextBox 9">
            <a:extLst>
              <a:ext uri="{FF2B5EF4-FFF2-40B4-BE49-F238E27FC236}">
                <a16:creationId xmlns:a16="http://schemas.microsoft.com/office/drawing/2014/main" id="{51F6E4CA-9AF3-4577-9B52-497C396C5339}"/>
              </a:ext>
            </a:extLst>
          </p:cNvPr>
          <p:cNvSpPr txBox="1"/>
          <p:nvPr/>
        </p:nvSpPr>
        <p:spPr>
          <a:xfrm>
            <a:off x="2730934" y="5583860"/>
            <a:ext cx="6730132" cy="461665"/>
          </a:xfrm>
          <a:prstGeom prst="rect">
            <a:avLst/>
          </a:prstGeom>
          <a:noFill/>
        </p:spPr>
        <p:txBody>
          <a:bodyPr wrap="square">
            <a:spAutoFit/>
          </a:bodyPr>
          <a:lstStyle/>
          <a:p>
            <a:pPr defTabSz="609585"/>
            <a:r>
              <a:rPr lang="en-US" sz="2400" dirty="0">
                <a:solidFill>
                  <a:prstClr val="black"/>
                </a:solidFill>
                <a:latin typeface="Arial"/>
              </a:rPr>
              <a:t> </a:t>
            </a:r>
            <a:r>
              <a:rPr lang="en-US" sz="2400" dirty="0">
                <a:solidFill>
                  <a:prstClr val="black"/>
                </a:solidFill>
                <a:latin typeface="Arial"/>
                <a:hlinkClick r:id="rId4"/>
              </a:rPr>
              <a:t>https://ncsi-library.wested.org/collections/178</a:t>
            </a:r>
            <a:r>
              <a:rPr lang="en-US" sz="2400" dirty="0">
                <a:solidFill>
                  <a:prstClr val="black"/>
                </a:solidFill>
                <a:latin typeface="Arial"/>
              </a:rPr>
              <a:t> </a:t>
            </a:r>
          </a:p>
        </p:txBody>
      </p:sp>
    </p:spTree>
    <p:extLst>
      <p:ext uri="{BB962C8B-B14F-4D97-AF65-F5344CB8AC3E}">
        <p14:creationId xmlns:p14="http://schemas.microsoft.com/office/powerpoint/2010/main" val="3733737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EEBABB-2683-43EC-BFDC-CEBC987AF663}"/>
              </a:ext>
            </a:extLst>
          </p:cNvPr>
          <p:cNvSpPr>
            <a:spLocks noGrp="1"/>
          </p:cNvSpPr>
          <p:nvPr>
            <p:ph type="title"/>
          </p:nvPr>
        </p:nvSpPr>
        <p:spPr/>
        <p:txBody>
          <a:bodyPr/>
          <a:lstStyle/>
          <a:p>
            <a:r>
              <a:rPr lang="en-US" dirty="0"/>
              <a:t>Tools to Support Facilitators</a:t>
            </a:r>
          </a:p>
        </p:txBody>
      </p:sp>
      <p:sp>
        <p:nvSpPr>
          <p:cNvPr id="11" name="Content Placeholder 10">
            <a:extLst>
              <a:ext uri="{FF2B5EF4-FFF2-40B4-BE49-F238E27FC236}">
                <a16:creationId xmlns:a16="http://schemas.microsoft.com/office/drawing/2014/main" id="{6B5EFEC9-C8CE-47C6-9AF8-948059D6D851}"/>
              </a:ext>
            </a:extLst>
          </p:cNvPr>
          <p:cNvSpPr>
            <a:spLocks noGrp="1"/>
          </p:cNvSpPr>
          <p:nvPr>
            <p:ph idx="10"/>
          </p:nvPr>
        </p:nvSpPr>
        <p:spPr>
          <a:xfrm>
            <a:off x="461532" y="1724641"/>
            <a:ext cx="5256361" cy="4202343"/>
          </a:xfrm>
        </p:spPr>
        <p:txBody>
          <a:bodyPr>
            <a:normAutofit/>
          </a:bodyPr>
          <a:lstStyle/>
          <a:p>
            <a:r>
              <a:rPr lang="en-US" dirty="0"/>
              <a:t>Planning to Support Participant Access and Engagement for Virtual Meetings</a:t>
            </a:r>
          </a:p>
          <a:p>
            <a:r>
              <a:rPr lang="en-US" dirty="0"/>
              <a:t>Planning for Effective Facilitation of Virtual Meetings</a:t>
            </a:r>
          </a:p>
        </p:txBody>
      </p:sp>
      <p:pic>
        <p:nvPicPr>
          <p:cNvPr id="8" name="Content Placeholder 7" descr="Document cover of Planning for Effective Facilitation of Virtual Meetings">
            <a:extLst>
              <a:ext uri="{FF2B5EF4-FFF2-40B4-BE49-F238E27FC236}">
                <a16:creationId xmlns:a16="http://schemas.microsoft.com/office/drawing/2014/main" id="{0159194B-4C2B-4249-B6C3-5DCAC8DC9B14}"/>
              </a:ext>
            </a:extLst>
          </p:cNvPr>
          <p:cNvPicPr>
            <a:picLocks noGrp="1" noChangeAspect="1"/>
          </p:cNvPicPr>
          <p:nvPr>
            <p:ph idx="1"/>
          </p:nvPr>
        </p:nvPicPr>
        <p:blipFill>
          <a:blip r:embed="rId3"/>
          <a:stretch>
            <a:fillRect/>
          </a:stretch>
        </p:blipFill>
        <p:spPr>
          <a:xfrm rot="904128">
            <a:off x="8454982" y="1671321"/>
            <a:ext cx="3246677" cy="4201583"/>
          </a:xfrm>
          <a:ln>
            <a:solidFill>
              <a:schemeClr val="tx1"/>
            </a:solidFill>
          </a:ln>
        </p:spPr>
      </p:pic>
      <p:pic>
        <p:nvPicPr>
          <p:cNvPr id="10" name="Picture 9" descr="Cover page of Planning to Support Participant Access and Engagement for Virtual Meetings ">
            <a:extLst>
              <a:ext uri="{FF2B5EF4-FFF2-40B4-BE49-F238E27FC236}">
                <a16:creationId xmlns:a16="http://schemas.microsoft.com/office/drawing/2014/main" id="{C2C998F0-A9C4-47BE-A93D-027A972B0ABB}"/>
              </a:ext>
            </a:extLst>
          </p:cNvPr>
          <p:cNvPicPr>
            <a:picLocks noChangeAspect="1"/>
          </p:cNvPicPr>
          <p:nvPr/>
        </p:nvPicPr>
        <p:blipFill>
          <a:blip r:embed="rId4"/>
          <a:stretch>
            <a:fillRect/>
          </a:stretch>
        </p:blipFill>
        <p:spPr>
          <a:xfrm rot="20579747">
            <a:off x="6179131" y="1442313"/>
            <a:ext cx="3340152" cy="4322548"/>
          </a:xfrm>
          <a:prstGeom prst="rect">
            <a:avLst/>
          </a:prstGeom>
          <a:ln>
            <a:solidFill>
              <a:schemeClr val="tx1"/>
            </a:solidFill>
          </a:ln>
        </p:spPr>
      </p:pic>
      <p:sp>
        <p:nvSpPr>
          <p:cNvPr id="4" name="Slide Number Placeholder 3">
            <a:extLst>
              <a:ext uri="{FF2B5EF4-FFF2-40B4-BE49-F238E27FC236}">
                <a16:creationId xmlns:a16="http://schemas.microsoft.com/office/drawing/2014/main" id="{4259A3F0-06F1-49D2-981C-20138C3B5CEF}"/>
              </a:ext>
            </a:extLst>
          </p:cNvPr>
          <p:cNvSpPr>
            <a:spLocks noGrp="1"/>
          </p:cNvSpPr>
          <p:nvPr>
            <p:ph type="sldNum" sz="quarter" idx="4"/>
          </p:nvPr>
        </p:nvSpPr>
        <p:spPr/>
        <p:txBody>
          <a:bodyPr/>
          <a:lstStyle/>
          <a:p>
            <a:pPr defTabSz="609585"/>
            <a:fld id="{B0462FEB-C181-8347-9EC4-DEDFCFCD9AD1}" type="slidenum">
              <a:rPr lang="en-US">
                <a:latin typeface="Arial"/>
              </a:rPr>
              <a:pPr defTabSz="609585"/>
              <a:t>15</a:t>
            </a:fld>
            <a:endParaRPr lang="en-US" dirty="0">
              <a:latin typeface="Arial"/>
            </a:endParaRPr>
          </a:p>
        </p:txBody>
      </p:sp>
    </p:spTree>
    <p:extLst>
      <p:ext uri="{BB962C8B-B14F-4D97-AF65-F5344CB8AC3E}">
        <p14:creationId xmlns:p14="http://schemas.microsoft.com/office/powerpoint/2010/main" val="3707402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7DF62A-3253-44AB-83F4-959BDA773170}"/>
              </a:ext>
            </a:extLst>
          </p:cNvPr>
          <p:cNvSpPr>
            <a:spLocks noGrp="1"/>
          </p:cNvSpPr>
          <p:nvPr>
            <p:ph type="sldNum" sz="quarter" idx="4"/>
          </p:nvPr>
        </p:nvSpPr>
        <p:spPr>
          <a:xfrm>
            <a:off x="11085693" y="6356352"/>
            <a:ext cx="496711" cy="365125"/>
          </a:xfrm>
        </p:spPr>
        <p:txBody>
          <a:bodyPr anchor="ctr">
            <a:normAutofit/>
          </a:bodyPr>
          <a:lstStyle/>
          <a:p>
            <a:pPr defTabSz="609585">
              <a:lnSpc>
                <a:spcPct val="90000"/>
              </a:lnSpc>
              <a:spcAft>
                <a:spcPts val="800"/>
              </a:spcAft>
            </a:pPr>
            <a:fld id="{B0462FEB-C181-8347-9EC4-DEDFCFCD9AD1}" type="slidenum">
              <a:rPr lang="en-US">
                <a:latin typeface="Arial"/>
              </a:rPr>
              <a:pPr defTabSz="609585">
                <a:lnSpc>
                  <a:spcPct val="90000"/>
                </a:lnSpc>
                <a:spcAft>
                  <a:spcPts val="800"/>
                </a:spcAft>
              </a:pPr>
              <a:t>16</a:t>
            </a:fld>
            <a:endParaRPr lang="en-US">
              <a:latin typeface="Arial"/>
            </a:endParaRPr>
          </a:p>
        </p:txBody>
      </p:sp>
      <p:sp>
        <p:nvSpPr>
          <p:cNvPr id="3" name="Title 2">
            <a:extLst>
              <a:ext uri="{FF2B5EF4-FFF2-40B4-BE49-F238E27FC236}">
                <a16:creationId xmlns:a16="http://schemas.microsoft.com/office/drawing/2014/main" id="{30E2D823-56F1-4C31-AE46-0F277D4B8AC1}"/>
              </a:ext>
            </a:extLst>
          </p:cNvPr>
          <p:cNvSpPr>
            <a:spLocks noGrp="1"/>
          </p:cNvSpPr>
          <p:nvPr>
            <p:ph type="title"/>
          </p:nvPr>
        </p:nvSpPr>
        <p:spPr>
          <a:xfrm>
            <a:off x="371959" y="444938"/>
            <a:ext cx="6841339" cy="1382805"/>
          </a:xfrm>
        </p:spPr>
        <p:txBody>
          <a:bodyPr anchor="t">
            <a:normAutofit fontScale="90000"/>
          </a:bodyPr>
          <a:lstStyle/>
          <a:p>
            <a:r>
              <a:rPr lang="en-US" sz="3200" dirty="0"/>
              <a:t>Planning for Effective Facilitation of Virtual Meetings</a:t>
            </a:r>
            <a:br>
              <a:rPr lang="en-US" sz="3200" dirty="0"/>
            </a:br>
            <a:endParaRPr lang="en-US" sz="3200" dirty="0"/>
          </a:p>
        </p:txBody>
      </p:sp>
      <p:sp>
        <p:nvSpPr>
          <p:cNvPr id="11" name="Content Placeholder 3">
            <a:extLst>
              <a:ext uri="{FF2B5EF4-FFF2-40B4-BE49-F238E27FC236}">
                <a16:creationId xmlns:a16="http://schemas.microsoft.com/office/drawing/2014/main" id="{D622E959-5AF1-4D20-9520-EACABD2B050A}"/>
              </a:ext>
            </a:extLst>
          </p:cNvPr>
          <p:cNvSpPr>
            <a:spLocks noGrp="1"/>
          </p:cNvSpPr>
          <p:nvPr>
            <p:ph idx="1"/>
          </p:nvPr>
        </p:nvSpPr>
        <p:spPr>
          <a:xfrm>
            <a:off x="756356" y="1978325"/>
            <a:ext cx="5259131" cy="4202343"/>
          </a:xfrm>
        </p:spPr>
        <p:txBody>
          <a:bodyPr>
            <a:normAutofit fontScale="85000" lnSpcReduction="20000"/>
          </a:bodyPr>
          <a:lstStyle/>
          <a:p>
            <a:r>
              <a:rPr lang="en-US" dirty="0"/>
              <a:t>Set meeting date and time</a:t>
            </a:r>
          </a:p>
          <a:p>
            <a:r>
              <a:rPr lang="en-US" dirty="0"/>
              <a:t>Assemble your team</a:t>
            </a:r>
          </a:p>
          <a:p>
            <a:r>
              <a:rPr lang="en-US" dirty="0"/>
              <a:t>Choose tools and activities based on meeting goals</a:t>
            </a:r>
          </a:p>
          <a:p>
            <a:r>
              <a:rPr lang="en-US" dirty="0"/>
              <a:t>Practice makes perfect</a:t>
            </a:r>
          </a:p>
          <a:p>
            <a:r>
              <a:rPr lang="en-US" dirty="0"/>
              <a:t>Read your reviews</a:t>
            </a:r>
          </a:p>
        </p:txBody>
      </p:sp>
      <p:pic>
        <p:nvPicPr>
          <p:cNvPr id="6" name="Content Placeholder 7" descr="Document cover of Planning for Effective Facilitation of Virtual Meetings">
            <a:extLst>
              <a:ext uri="{FF2B5EF4-FFF2-40B4-BE49-F238E27FC236}">
                <a16:creationId xmlns:a16="http://schemas.microsoft.com/office/drawing/2014/main" id="{CBB10F54-756C-44B8-BAE4-EDE181CCD47E}"/>
              </a:ext>
            </a:extLst>
          </p:cNvPr>
          <p:cNvPicPr>
            <a:picLocks noChangeAspect="1"/>
          </p:cNvPicPr>
          <p:nvPr/>
        </p:nvPicPr>
        <p:blipFill>
          <a:blip r:embed="rId2"/>
          <a:stretch>
            <a:fillRect/>
          </a:stretch>
        </p:blipFill>
        <p:spPr>
          <a:xfrm>
            <a:off x="7213298" y="203525"/>
            <a:ext cx="4636735" cy="6002247"/>
          </a:xfrm>
          <a:prstGeom prst="rect">
            <a:avLst/>
          </a:prstGeom>
          <a:noFill/>
          <a:ln>
            <a:solidFill>
              <a:schemeClr val="tx1"/>
            </a:solidFill>
          </a:ln>
        </p:spPr>
      </p:pic>
    </p:spTree>
    <p:extLst>
      <p:ext uri="{BB962C8B-B14F-4D97-AF65-F5344CB8AC3E}">
        <p14:creationId xmlns:p14="http://schemas.microsoft.com/office/powerpoint/2010/main" val="2428514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6893BC-FA17-48DB-A682-7EB3FB2573D2}"/>
              </a:ext>
            </a:extLst>
          </p:cNvPr>
          <p:cNvSpPr>
            <a:spLocks noGrp="1"/>
          </p:cNvSpPr>
          <p:nvPr>
            <p:ph type="sldNum" sz="quarter" idx="4"/>
          </p:nvPr>
        </p:nvSpPr>
        <p:spPr>
          <a:xfrm>
            <a:off x="11085693" y="6356352"/>
            <a:ext cx="496711" cy="365125"/>
          </a:xfrm>
        </p:spPr>
        <p:txBody>
          <a:bodyPr anchor="ctr">
            <a:normAutofit/>
          </a:bodyPr>
          <a:lstStyle/>
          <a:p>
            <a:pPr defTabSz="609585">
              <a:lnSpc>
                <a:spcPct val="90000"/>
              </a:lnSpc>
              <a:spcAft>
                <a:spcPts val="800"/>
              </a:spcAft>
            </a:pPr>
            <a:fld id="{B0462FEB-C181-8347-9EC4-DEDFCFCD9AD1}" type="slidenum">
              <a:rPr lang="en-US">
                <a:latin typeface="Arial"/>
              </a:rPr>
              <a:pPr defTabSz="609585">
                <a:lnSpc>
                  <a:spcPct val="90000"/>
                </a:lnSpc>
                <a:spcAft>
                  <a:spcPts val="800"/>
                </a:spcAft>
              </a:pPr>
              <a:t>17</a:t>
            </a:fld>
            <a:endParaRPr lang="en-US">
              <a:latin typeface="Arial"/>
            </a:endParaRPr>
          </a:p>
        </p:txBody>
      </p:sp>
      <p:sp>
        <p:nvSpPr>
          <p:cNvPr id="3" name="Title 2">
            <a:extLst>
              <a:ext uri="{FF2B5EF4-FFF2-40B4-BE49-F238E27FC236}">
                <a16:creationId xmlns:a16="http://schemas.microsoft.com/office/drawing/2014/main" id="{B3AE770D-A6DD-4D34-9595-F7BE72E254AE}"/>
              </a:ext>
            </a:extLst>
          </p:cNvPr>
          <p:cNvSpPr>
            <a:spLocks noGrp="1"/>
          </p:cNvSpPr>
          <p:nvPr>
            <p:ph type="title"/>
          </p:nvPr>
        </p:nvSpPr>
        <p:spPr>
          <a:xfrm>
            <a:off x="418735" y="358476"/>
            <a:ext cx="6881596" cy="1382805"/>
          </a:xfrm>
        </p:spPr>
        <p:txBody>
          <a:bodyPr anchor="t">
            <a:normAutofit fontScale="90000"/>
          </a:bodyPr>
          <a:lstStyle/>
          <a:p>
            <a:r>
              <a:rPr lang="en-US" sz="3200" dirty="0"/>
              <a:t>Planning to Support Participant Access and Engagement for Virtual Meetings</a:t>
            </a:r>
            <a:br>
              <a:rPr lang="en-US" sz="3200" dirty="0"/>
            </a:br>
            <a:endParaRPr lang="en-US" sz="3200" dirty="0"/>
          </a:p>
        </p:txBody>
      </p:sp>
      <p:sp>
        <p:nvSpPr>
          <p:cNvPr id="11" name="Content Placeholder 3">
            <a:extLst>
              <a:ext uri="{FF2B5EF4-FFF2-40B4-BE49-F238E27FC236}">
                <a16:creationId xmlns:a16="http://schemas.microsoft.com/office/drawing/2014/main" id="{3BECDD2F-076E-44FE-A866-557B6EB91E05}"/>
              </a:ext>
            </a:extLst>
          </p:cNvPr>
          <p:cNvSpPr>
            <a:spLocks noGrp="1"/>
          </p:cNvSpPr>
          <p:nvPr>
            <p:ph idx="1"/>
          </p:nvPr>
        </p:nvSpPr>
        <p:spPr>
          <a:xfrm>
            <a:off x="756356" y="1978325"/>
            <a:ext cx="5696483" cy="4202343"/>
          </a:xfrm>
        </p:spPr>
        <p:txBody>
          <a:bodyPr/>
          <a:lstStyle/>
          <a:p>
            <a:r>
              <a:rPr lang="en-US" dirty="0"/>
              <a:t>Prepare the platform </a:t>
            </a:r>
          </a:p>
          <a:p>
            <a:r>
              <a:rPr lang="en-US" dirty="0"/>
              <a:t>Platform features</a:t>
            </a:r>
          </a:p>
          <a:p>
            <a:r>
              <a:rPr lang="en-US" dirty="0"/>
              <a:t>Accessibility</a:t>
            </a:r>
          </a:p>
        </p:txBody>
      </p:sp>
      <p:pic>
        <p:nvPicPr>
          <p:cNvPr id="6" name="Picture 5" descr="Cover page of Planning to Support Participant Access and Engagement for Virtual Meetings ">
            <a:extLst>
              <a:ext uri="{FF2B5EF4-FFF2-40B4-BE49-F238E27FC236}">
                <a16:creationId xmlns:a16="http://schemas.microsoft.com/office/drawing/2014/main" id="{161B14EE-EF88-43D5-9462-A2B931873327}"/>
              </a:ext>
            </a:extLst>
          </p:cNvPr>
          <p:cNvPicPr>
            <a:picLocks noChangeAspect="1"/>
          </p:cNvPicPr>
          <p:nvPr/>
        </p:nvPicPr>
        <p:blipFill>
          <a:blip r:embed="rId3"/>
          <a:stretch>
            <a:fillRect/>
          </a:stretch>
        </p:blipFill>
        <p:spPr>
          <a:xfrm>
            <a:off x="7450009" y="358477"/>
            <a:ext cx="4497641" cy="5822191"/>
          </a:xfrm>
          <a:prstGeom prst="rect">
            <a:avLst/>
          </a:prstGeom>
          <a:noFill/>
          <a:ln>
            <a:solidFill>
              <a:schemeClr val="tx1"/>
            </a:solidFill>
          </a:ln>
        </p:spPr>
      </p:pic>
    </p:spTree>
    <p:extLst>
      <p:ext uri="{BB962C8B-B14F-4D97-AF65-F5344CB8AC3E}">
        <p14:creationId xmlns:p14="http://schemas.microsoft.com/office/powerpoint/2010/main" val="2848807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02870B-3E97-4549-966B-C88283070E46}"/>
              </a:ext>
            </a:extLst>
          </p:cNvPr>
          <p:cNvSpPr>
            <a:spLocks noGrp="1"/>
          </p:cNvSpPr>
          <p:nvPr>
            <p:ph type="title"/>
          </p:nvPr>
        </p:nvSpPr>
        <p:spPr/>
        <p:txBody>
          <a:bodyPr/>
          <a:lstStyle/>
          <a:p>
            <a:r>
              <a:rPr lang="en-US" dirty="0"/>
              <a:t>Tools to Support Participants</a:t>
            </a:r>
          </a:p>
        </p:txBody>
      </p:sp>
      <p:sp>
        <p:nvSpPr>
          <p:cNvPr id="11" name="Content Placeholder 10">
            <a:extLst>
              <a:ext uri="{FF2B5EF4-FFF2-40B4-BE49-F238E27FC236}">
                <a16:creationId xmlns:a16="http://schemas.microsoft.com/office/drawing/2014/main" id="{CD897581-2698-4504-9143-EAF606539EE5}"/>
              </a:ext>
            </a:extLst>
          </p:cNvPr>
          <p:cNvSpPr>
            <a:spLocks noGrp="1"/>
          </p:cNvSpPr>
          <p:nvPr>
            <p:ph idx="10"/>
          </p:nvPr>
        </p:nvSpPr>
        <p:spPr>
          <a:xfrm>
            <a:off x="609603" y="1805925"/>
            <a:ext cx="4977181" cy="4202343"/>
          </a:xfrm>
        </p:spPr>
        <p:txBody>
          <a:bodyPr/>
          <a:lstStyle/>
          <a:p>
            <a:r>
              <a:rPr lang="en-US" sz="3333" dirty="0"/>
              <a:t>Participating in Virtual Stakeholder Meetings: Five Considerations</a:t>
            </a:r>
          </a:p>
          <a:p>
            <a:r>
              <a:rPr lang="en-US" sz="3333" dirty="0"/>
              <a:t>Participant Checklist for Virtual Meetings</a:t>
            </a:r>
          </a:p>
        </p:txBody>
      </p:sp>
      <p:pic>
        <p:nvPicPr>
          <p:cNvPr id="8" name="Content Placeholder 7" descr="Cover page of participating in virtual stakeholder meetings: Five Considerations">
            <a:extLst>
              <a:ext uri="{FF2B5EF4-FFF2-40B4-BE49-F238E27FC236}">
                <a16:creationId xmlns:a16="http://schemas.microsoft.com/office/drawing/2014/main" id="{2E34CD6F-782A-411B-8B9D-5E8233C99DBE}"/>
              </a:ext>
            </a:extLst>
          </p:cNvPr>
          <p:cNvPicPr>
            <a:picLocks noGrp="1" noChangeAspect="1"/>
          </p:cNvPicPr>
          <p:nvPr>
            <p:ph idx="1"/>
          </p:nvPr>
        </p:nvPicPr>
        <p:blipFill>
          <a:blip r:embed="rId3"/>
          <a:stretch>
            <a:fillRect/>
          </a:stretch>
        </p:blipFill>
        <p:spPr>
          <a:xfrm rot="20988079">
            <a:off x="5933104" y="1625119"/>
            <a:ext cx="3246677" cy="4201583"/>
          </a:xfrm>
          <a:ln>
            <a:solidFill>
              <a:schemeClr val="tx1"/>
            </a:solidFill>
          </a:ln>
        </p:spPr>
      </p:pic>
      <p:pic>
        <p:nvPicPr>
          <p:cNvPr id="10" name="Picture 9" descr="Cover of participant checklist for virtual meetings">
            <a:extLst>
              <a:ext uri="{FF2B5EF4-FFF2-40B4-BE49-F238E27FC236}">
                <a16:creationId xmlns:a16="http://schemas.microsoft.com/office/drawing/2014/main" id="{CEE2FF02-A0F2-4484-8286-82382ABAF333}"/>
              </a:ext>
            </a:extLst>
          </p:cNvPr>
          <p:cNvPicPr>
            <a:picLocks noChangeAspect="1"/>
          </p:cNvPicPr>
          <p:nvPr/>
        </p:nvPicPr>
        <p:blipFill>
          <a:blip r:embed="rId4"/>
          <a:stretch>
            <a:fillRect/>
          </a:stretch>
        </p:blipFill>
        <p:spPr>
          <a:xfrm rot="1151227">
            <a:off x="8264787" y="1643118"/>
            <a:ext cx="3218871" cy="4165596"/>
          </a:xfrm>
          <a:prstGeom prst="rect">
            <a:avLst/>
          </a:prstGeom>
          <a:ln>
            <a:solidFill>
              <a:schemeClr val="tx1"/>
            </a:solidFill>
          </a:ln>
        </p:spPr>
      </p:pic>
      <p:sp>
        <p:nvSpPr>
          <p:cNvPr id="2" name="Slide Number Placeholder 1">
            <a:extLst>
              <a:ext uri="{FF2B5EF4-FFF2-40B4-BE49-F238E27FC236}">
                <a16:creationId xmlns:a16="http://schemas.microsoft.com/office/drawing/2014/main" id="{03A94CAC-0C0D-4C3D-9C26-8B6EDC925A04}"/>
              </a:ext>
            </a:extLst>
          </p:cNvPr>
          <p:cNvSpPr>
            <a:spLocks noGrp="1"/>
          </p:cNvSpPr>
          <p:nvPr>
            <p:ph type="sldNum" sz="quarter" idx="4"/>
          </p:nvPr>
        </p:nvSpPr>
        <p:spPr/>
        <p:txBody>
          <a:bodyPr/>
          <a:lstStyle/>
          <a:p>
            <a:pPr defTabSz="609585"/>
            <a:fld id="{B0462FEB-C181-8347-9EC4-DEDFCFCD9AD1}" type="slidenum">
              <a:rPr lang="en-US">
                <a:latin typeface="Arial"/>
              </a:rPr>
              <a:pPr defTabSz="609585"/>
              <a:t>18</a:t>
            </a:fld>
            <a:endParaRPr lang="en-US" dirty="0">
              <a:latin typeface="Arial"/>
            </a:endParaRPr>
          </a:p>
        </p:txBody>
      </p:sp>
    </p:spTree>
    <p:extLst>
      <p:ext uri="{BB962C8B-B14F-4D97-AF65-F5344CB8AC3E}">
        <p14:creationId xmlns:p14="http://schemas.microsoft.com/office/powerpoint/2010/main" val="165724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658AA9-135D-461C-A8EE-A955EDF6D603}"/>
              </a:ext>
            </a:extLst>
          </p:cNvPr>
          <p:cNvSpPr>
            <a:spLocks noGrp="1"/>
          </p:cNvSpPr>
          <p:nvPr>
            <p:ph type="sldNum" sz="quarter" idx="4"/>
          </p:nvPr>
        </p:nvSpPr>
        <p:spPr>
          <a:xfrm>
            <a:off x="11085693" y="6356352"/>
            <a:ext cx="496711" cy="365125"/>
          </a:xfrm>
        </p:spPr>
        <p:txBody>
          <a:bodyPr anchor="ctr">
            <a:normAutofit/>
          </a:bodyPr>
          <a:lstStyle/>
          <a:p>
            <a:pPr defTabSz="609585">
              <a:lnSpc>
                <a:spcPct val="90000"/>
              </a:lnSpc>
              <a:spcAft>
                <a:spcPts val="800"/>
              </a:spcAft>
            </a:pPr>
            <a:fld id="{B0462FEB-C181-8347-9EC4-DEDFCFCD9AD1}" type="slidenum">
              <a:rPr lang="en-US">
                <a:latin typeface="Arial"/>
              </a:rPr>
              <a:pPr defTabSz="609585">
                <a:lnSpc>
                  <a:spcPct val="90000"/>
                </a:lnSpc>
                <a:spcAft>
                  <a:spcPts val="800"/>
                </a:spcAft>
              </a:pPr>
              <a:t>19</a:t>
            </a:fld>
            <a:endParaRPr lang="en-US">
              <a:latin typeface="Arial"/>
            </a:endParaRPr>
          </a:p>
        </p:txBody>
      </p:sp>
      <p:sp>
        <p:nvSpPr>
          <p:cNvPr id="3" name="Title 2">
            <a:extLst>
              <a:ext uri="{FF2B5EF4-FFF2-40B4-BE49-F238E27FC236}">
                <a16:creationId xmlns:a16="http://schemas.microsoft.com/office/drawing/2014/main" id="{2F1A2DC0-2676-4832-9C65-90E583EA65DF}"/>
              </a:ext>
            </a:extLst>
          </p:cNvPr>
          <p:cNvSpPr>
            <a:spLocks noGrp="1"/>
          </p:cNvSpPr>
          <p:nvPr>
            <p:ph type="title"/>
          </p:nvPr>
        </p:nvSpPr>
        <p:spPr>
          <a:xfrm>
            <a:off x="550128" y="476998"/>
            <a:ext cx="5932449" cy="1382805"/>
          </a:xfrm>
        </p:spPr>
        <p:txBody>
          <a:bodyPr anchor="t">
            <a:normAutofit fontScale="90000"/>
          </a:bodyPr>
          <a:lstStyle/>
          <a:p>
            <a:r>
              <a:rPr lang="en-US" sz="3200" dirty="0"/>
              <a:t>Participating in Virtual Stakeholder Meetings: Five Considerations</a:t>
            </a:r>
            <a:br>
              <a:rPr lang="en-US" sz="3200" dirty="0"/>
            </a:br>
            <a:endParaRPr lang="en-US" sz="3200" dirty="0"/>
          </a:p>
        </p:txBody>
      </p:sp>
      <p:sp>
        <p:nvSpPr>
          <p:cNvPr id="11" name="Content Placeholder 3">
            <a:extLst>
              <a:ext uri="{FF2B5EF4-FFF2-40B4-BE49-F238E27FC236}">
                <a16:creationId xmlns:a16="http://schemas.microsoft.com/office/drawing/2014/main" id="{47F07070-F968-4D8A-9F5C-206103A31AC4}"/>
              </a:ext>
            </a:extLst>
          </p:cNvPr>
          <p:cNvSpPr>
            <a:spLocks noGrp="1"/>
          </p:cNvSpPr>
          <p:nvPr>
            <p:ph idx="1"/>
          </p:nvPr>
        </p:nvSpPr>
        <p:spPr>
          <a:xfrm>
            <a:off x="756356" y="1978325"/>
            <a:ext cx="5259131" cy="4202343"/>
          </a:xfrm>
        </p:spPr>
        <p:txBody>
          <a:bodyPr>
            <a:normAutofit fontScale="92500" lnSpcReduction="10000"/>
          </a:bodyPr>
          <a:lstStyle/>
          <a:p>
            <a:r>
              <a:rPr lang="en-US" dirty="0"/>
              <a:t>Plan ahead</a:t>
            </a:r>
          </a:p>
          <a:p>
            <a:r>
              <a:rPr lang="en-US" dirty="0"/>
              <a:t>Advocate for your needs</a:t>
            </a:r>
          </a:p>
          <a:p>
            <a:r>
              <a:rPr lang="en-US" dirty="0"/>
              <a:t>Be fully engaged</a:t>
            </a:r>
          </a:p>
          <a:p>
            <a:r>
              <a:rPr lang="en-US" dirty="0"/>
              <a:t>Be patient with and respectful of others</a:t>
            </a:r>
          </a:p>
          <a:p>
            <a:r>
              <a:rPr lang="en-US" dirty="0"/>
              <a:t>Provide feedback</a:t>
            </a:r>
          </a:p>
          <a:p>
            <a:endParaRPr lang="en-US" dirty="0"/>
          </a:p>
        </p:txBody>
      </p:sp>
      <p:pic>
        <p:nvPicPr>
          <p:cNvPr id="6" name="Content Placeholder 7" descr="Cover page of participating in virtual stakeholder meetings: Five Considerations">
            <a:extLst>
              <a:ext uri="{FF2B5EF4-FFF2-40B4-BE49-F238E27FC236}">
                <a16:creationId xmlns:a16="http://schemas.microsoft.com/office/drawing/2014/main" id="{4F7CFC40-1A08-41E5-8EB6-3953A29EA238}"/>
              </a:ext>
            </a:extLst>
          </p:cNvPr>
          <p:cNvPicPr>
            <a:picLocks noChangeAspect="1"/>
          </p:cNvPicPr>
          <p:nvPr/>
        </p:nvPicPr>
        <p:blipFill>
          <a:blip r:embed="rId3"/>
          <a:stretch>
            <a:fillRect/>
          </a:stretch>
        </p:blipFill>
        <p:spPr>
          <a:xfrm rot="21600000">
            <a:off x="6800684" y="312235"/>
            <a:ext cx="4533363" cy="5868432"/>
          </a:xfrm>
          <a:prstGeom prst="rect">
            <a:avLst/>
          </a:prstGeom>
          <a:noFill/>
          <a:ln>
            <a:solidFill>
              <a:schemeClr val="tx1"/>
            </a:solidFill>
          </a:ln>
        </p:spPr>
      </p:pic>
    </p:spTree>
    <p:extLst>
      <p:ext uri="{BB962C8B-B14F-4D97-AF65-F5344CB8AC3E}">
        <p14:creationId xmlns:p14="http://schemas.microsoft.com/office/powerpoint/2010/main" val="1216819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Welcome!</a:t>
            </a:r>
            <a:endParaRPr lang="en-US" sz="11500" b="1" dirty="0">
              <a:solidFill>
                <a:schemeClr val="bg1"/>
              </a:solidFill>
              <a:latin typeface="Rockwell" panose="02060603020205020403" pitchFamily="18" charset="0"/>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363485"/>
            <a:ext cx="10229088" cy="43875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t>Welcome – We are so happy that you have joined us today.</a:t>
            </a:r>
          </a:p>
          <a:p>
            <a:pPr algn="l"/>
            <a:endParaRPr lang="en-US" sz="3200" dirty="0"/>
          </a:p>
          <a:p>
            <a:r>
              <a:rPr lang="en-US" sz="3500" b="1" dirty="0">
                <a:solidFill>
                  <a:srgbClr val="7030A0"/>
                </a:solidFill>
              </a:rPr>
              <a:t>Today we will be discussing stakeholder engagement on you Advisory Panel or Interagency Coordinating Council. </a:t>
            </a:r>
          </a:p>
          <a:p>
            <a:pPr algn="l"/>
            <a:endParaRPr lang="en-US" sz="3200" dirty="0"/>
          </a:p>
          <a:p>
            <a:pPr algn="l"/>
            <a:r>
              <a:rPr lang="en-US" sz="2600" dirty="0"/>
              <a:t>*Captioning services are provided through the ZOOM platform.  Please locate access to this service at the bottom right of your screen.</a:t>
            </a:r>
            <a:br>
              <a:rPr lang="en-US" sz="3200" b="1" dirty="0"/>
            </a:br>
            <a:endParaRPr lang="en-US" sz="2200" dirty="0"/>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2335138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BFF41E-42D0-4F5B-BB93-852F8A0BFF02}"/>
              </a:ext>
            </a:extLst>
          </p:cNvPr>
          <p:cNvSpPr>
            <a:spLocks noGrp="1"/>
          </p:cNvSpPr>
          <p:nvPr>
            <p:ph type="sldNum" sz="quarter" idx="4"/>
          </p:nvPr>
        </p:nvSpPr>
        <p:spPr/>
        <p:txBody>
          <a:bodyPr/>
          <a:lstStyle/>
          <a:p>
            <a:pPr defTabSz="609585"/>
            <a:fld id="{B0462FEB-C181-8347-9EC4-DEDFCFCD9AD1}" type="slidenum">
              <a:rPr lang="en-US">
                <a:latin typeface="Arial"/>
              </a:rPr>
              <a:pPr defTabSz="609585"/>
              <a:t>20</a:t>
            </a:fld>
            <a:endParaRPr lang="en-US" dirty="0">
              <a:latin typeface="Arial"/>
            </a:endParaRPr>
          </a:p>
        </p:txBody>
      </p:sp>
      <p:sp>
        <p:nvSpPr>
          <p:cNvPr id="3" name="Title 2">
            <a:extLst>
              <a:ext uri="{FF2B5EF4-FFF2-40B4-BE49-F238E27FC236}">
                <a16:creationId xmlns:a16="http://schemas.microsoft.com/office/drawing/2014/main" id="{71F2EF14-6D55-4519-B414-30C95B948334}"/>
              </a:ext>
            </a:extLst>
          </p:cNvPr>
          <p:cNvSpPr>
            <a:spLocks noGrp="1"/>
          </p:cNvSpPr>
          <p:nvPr>
            <p:ph type="title"/>
          </p:nvPr>
        </p:nvSpPr>
        <p:spPr>
          <a:xfrm>
            <a:off x="767645" y="476998"/>
            <a:ext cx="6740844" cy="1382805"/>
          </a:xfrm>
        </p:spPr>
        <p:txBody>
          <a:bodyPr/>
          <a:lstStyle/>
          <a:p>
            <a:r>
              <a:rPr lang="en-US" sz="2933" dirty="0"/>
              <a:t>Participant Checklist for Virtual Meetings</a:t>
            </a:r>
            <a:br>
              <a:rPr lang="en-US" sz="4267" dirty="0"/>
            </a:br>
            <a:endParaRPr lang="en-US" sz="4267" dirty="0"/>
          </a:p>
        </p:txBody>
      </p:sp>
      <p:sp>
        <p:nvSpPr>
          <p:cNvPr id="4" name="Content Placeholder 3">
            <a:extLst>
              <a:ext uri="{FF2B5EF4-FFF2-40B4-BE49-F238E27FC236}">
                <a16:creationId xmlns:a16="http://schemas.microsoft.com/office/drawing/2014/main" id="{CA561CDE-80CA-44EB-912C-7DCFD5E22E89}"/>
              </a:ext>
            </a:extLst>
          </p:cNvPr>
          <p:cNvSpPr>
            <a:spLocks noGrp="1"/>
          </p:cNvSpPr>
          <p:nvPr>
            <p:ph idx="1"/>
          </p:nvPr>
        </p:nvSpPr>
        <p:spPr>
          <a:xfrm>
            <a:off x="756356" y="1620645"/>
            <a:ext cx="5259131" cy="4560023"/>
          </a:xfrm>
        </p:spPr>
        <p:txBody>
          <a:bodyPr/>
          <a:lstStyle/>
          <a:p>
            <a:r>
              <a:rPr lang="en-US" dirty="0"/>
              <a:t>Before the meeting</a:t>
            </a:r>
          </a:p>
          <a:p>
            <a:pPr lvl="1"/>
            <a:r>
              <a:rPr lang="en-US" dirty="0"/>
              <a:t>Technology</a:t>
            </a:r>
          </a:p>
          <a:p>
            <a:pPr lvl="1"/>
            <a:r>
              <a:rPr lang="en-US" dirty="0"/>
              <a:t>Meeting Preparation</a:t>
            </a:r>
          </a:p>
          <a:p>
            <a:r>
              <a:rPr lang="en-US" dirty="0"/>
              <a:t>During the meeting</a:t>
            </a:r>
          </a:p>
          <a:p>
            <a:pPr lvl="1"/>
            <a:r>
              <a:rPr lang="en-US" dirty="0"/>
              <a:t>Technology</a:t>
            </a:r>
          </a:p>
          <a:p>
            <a:pPr lvl="1"/>
            <a:r>
              <a:rPr lang="en-US" dirty="0"/>
              <a:t>Meeting Participation</a:t>
            </a:r>
          </a:p>
          <a:p>
            <a:r>
              <a:rPr lang="en-US" dirty="0"/>
              <a:t>After the meeting</a:t>
            </a:r>
          </a:p>
        </p:txBody>
      </p:sp>
      <p:pic>
        <p:nvPicPr>
          <p:cNvPr id="7" name="Content Placeholder 6" descr="Cover of participant checklist for virtual meetings">
            <a:extLst>
              <a:ext uri="{FF2B5EF4-FFF2-40B4-BE49-F238E27FC236}">
                <a16:creationId xmlns:a16="http://schemas.microsoft.com/office/drawing/2014/main" id="{1745441D-A6F5-4BED-9D02-8D262A1A323F}"/>
              </a:ext>
            </a:extLst>
          </p:cNvPr>
          <p:cNvPicPr>
            <a:picLocks noGrp="1" noChangeAspect="1"/>
          </p:cNvPicPr>
          <p:nvPr>
            <p:ph idx="10"/>
          </p:nvPr>
        </p:nvPicPr>
        <p:blipFill>
          <a:blip r:embed="rId3"/>
          <a:stretch>
            <a:fillRect/>
          </a:stretch>
        </p:blipFill>
        <p:spPr>
          <a:xfrm>
            <a:off x="7233624" y="476997"/>
            <a:ext cx="4348779" cy="5627832"/>
          </a:xfrm>
          <a:prstGeom prst="rect">
            <a:avLst/>
          </a:prstGeom>
          <a:ln>
            <a:solidFill>
              <a:schemeClr val="tx1"/>
            </a:solidFill>
          </a:ln>
        </p:spPr>
      </p:pic>
    </p:spTree>
    <p:extLst>
      <p:ext uri="{BB962C8B-B14F-4D97-AF65-F5344CB8AC3E}">
        <p14:creationId xmlns:p14="http://schemas.microsoft.com/office/powerpoint/2010/main" val="3832317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514D-219A-4B09-A513-AFB5EB954163}"/>
              </a:ext>
            </a:extLst>
          </p:cNvPr>
          <p:cNvSpPr>
            <a:spLocks noGrp="1"/>
          </p:cNvSpPr>
          <p:nvPr>
            <p:ph type="title"/>
          </p:nvPr>
        </p:nvSpPr>
        <p:spPr/>
        <p:txBody>
          <a:bodyPr/>
          <a:lstStyle/>
          <a:p>
            <a:r>
              <a:rPr lang="en-US" dirty="0"/>
              <a:t>Thank you! </a:t>
            </a:r>
          </a:p>
        </p:txBody>
      </p:sp>
      <p:pic>
        <p:nvPicPr>
          <p:cNvPr id="4" name="Picture 3" descr="NCSI Partners:&#10;IDEAS that Works, Office of Special Education Programs U.S. Department of Education, WestEd, WestEd.org, American Institutes for Research, National Association of State Directors of Special Education (NASDSE), The Meadows Center for Preventing Educational Risk.&#10;&#10;Disclaimer:&#10;The contents of this document were developed under a grant from the US Department of Education, #H326R190001. However, those contents do not necessarily represent the policy of the US Department of Education, and you should not assume endorsement by the Federal Government. project Officer: Perry Williams (October 2019). ">
            <a:extLst>
              <a:ext uri="{FF2B5EF4-FFF2-40B4-BE49-F238E27FC236}">
                <a16:creationId xmlns:a16="http://schemas.microsoft.com/office/drawing/2014/main" id="{E79CB16C-185B-4479-8D1C-7046A40F943D}"/>
              </a:ext>
            </a:extLst>
          </p:cNvPr>
          <p:cNvPicPr>
            <a:picLocks noChangeAspect="1"/>
          </p:cNvPicPr>
          <p:nvPr/>
        </p:nvPicPr>
        <p:blipFill rotWithShape="1">
          <a:blip r:embed="rId3"/>
          <a:srcRect t="17460"/>
          <a:stretch/>
        </p:blipFill>
        <p:spPr>
          <a:xfrm>
            <a:off x="0" y="1197427"/>
            <a:ext cx="12192000" cy="5660572"/>
          </a:xfrm>
          <a:prstGeom prst="rect">
            <a:avLst/>
          </a:prstGeom>
        </p:spPr>
      </p:pic>
    </p:spTree>
    <p:extLst>
      <p:ext uri="{BB962C8B-B14F-4D97-AF65-F5344CB8AC3E}">
        <p14:creationId xmlns:p14="http://schemas.microsoft.com/office/powerpoint/2010/main" val="3615946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35BF8-1BCE-4C06-B3CA-A8B39AEB18DA}"/>
              </a:ext>
            </a:extLst>
          </p:cNvPr>
          <p:cNvSpPr>
            <a:spLocks noGrp="1"/>
          </p:cNvSpPr>
          <p:nvPr>
            <p:ph type="title"/>
          </p:nvPr>
        </p:nvSpPr>
        <p:spPr/>
        <p:txBody>
          <a:bodyPr/>
          <a:lstStyle/>
          <a:p>
            <a:r>
              <a:rPr lang="en-US" dirty="0"/>
              <a:t>Engaging Non-English Speakers</a:t>
            </a:r>
          </a:p>
        </p:txBody>
      </p:sp>
      <p:graphicFrame>
        <p:nvGraphicFramePr>
          <p:cNvPr id="7" name="Content Placeholder 4">
            <a:extLst>
              <a:ext uri="{FF2B5EF4-FFF2-40B4-BE49-F238E27FC236}">
                <a16:creationId xmlns:a16="http://schemas.microsoft.com/office/drawing/2014/main" id="{DFAD13C8-543A-48C7-81CF-D43E53B4314F}"/>
              </a:ext>
            </a:extLst>
          </p:cNvPr>
          <p:cNvGraphicFramePr>
            <a:graphicFrameLocks noGrp="1"/>
          </p:cNvGraphicFramePr>
          <p:nvPr>
            <p:ph idx="1"/>
          </p:nvPr>
        </p:nvGraphicFramePr>
        <p:xfrm>
          <a:off x="838200" y="2266496"/>
          <a:ext cx="10515600" cy="3497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0587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3DA7-CB62-42C5-A7C3-A5D6C3FD7778}"/>
              </a:ext>
            </a:extLst>
          </p:cNvPr>
          <p:cNvSpPr>
            <a:spLocks noGrp="1"/>
          </p:cNvSpPr>
          <p:nvPr>
            <p:ph type="title"/>
          </p:nvPr>
        </p:nvSpPr>
        <p:spPr/>
        <p:txBody>
          <a:bodyPr/>
          <a:lstStyle/>
          <a:p>
            <a:r>
              <a:rPr lang="en-US" dirty="0"/>
              <a:t>Engaging Non-English Speakers (</a:t>
            </a:r>
            <a:r>
              <a:rPr lang="en-US" dirty="0" err="1"/>
              <a:t>cont</a:t>
            </a:r>
            <a:r>
              <a:rPr lang="en-US" dirty="0"/>
              <a:t>)</a:t>
            </a:r>
          </a:p>
        </p:txBody>
      </p:sp>
      <p:pic>
        <p:nvPicPr>
          <p:cNvPr id="5" name="Content Placeholder 4" descr="Sign language with solid fill">
            <a:extLst>
              <a:ext uri="{FF2B5EF4-FFF2-40B4-BE49-F238E27FC236}">
                <a16:creationId xmlns:a16="http://schemas.microsoft.com/office/drawing/2014/main" id="{E791B845-3119-446F-9C37-DA718E9E0329}"/>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876" y="2044491"/>
            <a:ext cx="1470660" cy="1470660"/>
          </a:xfrm>
        </p:spPr>
      </p:pic>
      <p:pic>
        <p:nvPicPr>
          <p:cNvPr id="7" name="Graphic 6" descr="Internet with solid fill">
            <a:extLst>
              <a:ext uri="{FF2B5EF4-FFF2-40B4-BE49-F238E27FC236}">
                <a16:creationId xmlns:a16="http://schemas.microsoft.com/office/drawing/2014/main" id="{3E9BF988-C073-409F-96BD-E07B53B9A7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37478" y="2091301"/>
            <a:ext cx="1789302" cy="1470659"/>
          </a:xfrm>
          <a:prstGeom prst="rect">
            <a:avLst/>
          </a:prstGeom>
        </p:spPr>
      </p:pic>
      <p:pic>
        <p:nvPicPr>
          <p:cNvPr id="9" name="Graphic 8" descr="Group success with solid fill">
            <a:extLst>
              <a:ext uri="{FF2B5EF4-FFF2-40B4-BE49-F238E27FC236}">
                <a16:creationId xmlns:a16="http://schemas.microsoft.com/office/drawing/2014/main" id="{75221329-9181-4E1C-8F69-F74B881E96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04156" y="3924532"/>
            <a:ext cx="1263061" cy="1263061"/>
          </a:xfrm>
          <a:prstGeom prst="rect">
            <a:avLst/>
          </a:prstGeom>
        </p:spPr>
      </p:pic>
      <p:sp>
        <p:nvSpPr>
          <p:cNvPr id="14" name="TextBox 13">
            <a:extLst>
              <a:ext uri="{FF2B5EF4-FFF2-40B4-BE49-F238E27FC236}">
                <a16:creationId xmlns:a16="http://schemas.microsoft.com/office/drawing/2014/main" id="{E2664EB8-0695-4FA4-B143-FA255A33700C}"/>
              </a:ext>
            </a:extLst>
          </p:cNvPr>
          <p:cNvSpPr txBox="1"/>
          <p:nvPr/>
        </p:nvSpPr>
        <p:spPr>
          <a:xfrm>
            <a:off x="2381988" y="2351782"/>
            <a:ext cx="2707710" cy="1077218"/>
          </a:xfrm>
          <a:prstGeom prst="rect">
            <a:avLst/>
          </a:prstGeom>
          <a:noFill/>
        </p:spPr>
        <p:txBody>
          <a:bodyPr wrap="square" rtlCol="0">
            <a:spAutoFit/>
          </a:bodyPr>
          <a:lstStyle/>
          <a:p>
            <a:r>
              <a:rPr lang="en-US" sz="3200" dirty="0"/>
              <a:t>Interpretation Available</a:t>
            </a:r>
          </a:p>
        </p:txBody>
      </p:sp>
      <p:sp>
        <p:nvSpPr>
          <p:cNvPr id="15" name="TextBox 14">
            <a:extLst>
              <a:ext uri="{FF2B5EF4-FFF2-40B4-BE49-F238E27FC236}">
                <a16:creationId xmlns:a16="http://schemas.microsoft.com/office/drawing/2014/main" id="{E9DBAFB1-3CDF-4673-866C-B12F01A9F92F}"/>
              </a:ext>
            </a:extLst>
          </p:cNvPr>
          <p:cNvSpPr txBox="1"/>
          <p:nvPr/>
        </p:nvSpPr>
        <p:spPr>
          <a:xfrm>
            <a:off x="8702645" y="4079008"/>
            <a:ext cx="3086583" cy="954107"/>
          </a:xfrm>
          <a:prstGeom prst="rect">
            <a:avLst/>
          </a:prstGeom>
          <a:noFill/>
        </p:spPr>
        <p:txBody>
          <a:bodyPr wrap="square" rtlCol="0">
            <a:spAutoFit/>
          </a:bodyPr>
          <a:lstStyle/>
          <a:p>
            <a:r>
              <a:rPr lang="en-US" sz="2800" dirty="0"/>
              <a:t>Cultural Diversity Represented</a:t>
            </a:r>
          </a:p>
        </p:txBody>
      </p:sp>
      <p:sp>
        <p:nvSpPr>
          <p:cNvPr id="16" name="TextBox 15">
            <a:extLst>
              <a:ext uri="{FF2B5EF4-FFF2-40B4-BE49-F238E27FC236}">
                <a16:creationId xmlns:a16="http://schemas.microsoft.com/office/drawing/2014/main" id="{525CBEAC-A6A7-4E25-9FF5-C38CB5A19DF7}"/>
              </a:ext>
            </a:extLst>
          </p:cNvPr>
          <p:cNvSpPr txBox="1"/>
          <p:nvPr/>
        </p:nvSpPr>
        <p:spPr>
          <a:xfrm>
            <a:off x="8862130" y="2240383"/>
            <a:ext cx="2128380" cy="1077218"/>
          </a:xfrm>
          <a:prstGeom prst="rect">
            <a:avLst/>
          </a:prstGeom>
          <a:noFill/>
        </p:spPr>
        <p:txBody>
          <a:bodyPr wrap="square" rtlCol="0">
            <a:spAutoFit/>
          </a:bodyPr>
          <a:lstStyle/>
          <a:p>
            <a:r>
              <a:rPr lang="en-US" sz="3200" dirty="0"/>
              <a:t>Technology Accessible</a:t>
            </a:r>
          </a:p>
        </p:txBody>
      </p:sp>
      <p:pic>
        <p:nvPicPr>
          <p:cNvPr id="18" name="Graphic 17" descr="Questions with solid fill">
            <a:extLst>
              <a:ext uri="{FF2B5EF4-FFF2-40B4-BE49-F238E27FC236}">
                <a16:creationId xmlns:a16="http://schemas.microsoft.com/office/drawing/2014/main" id="{6D9DBE35-BEB4-4F8B-9341-86B31244085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7659" y="3976001"/>
            <a:ext cx="1263234" cy="1263234"/>
          </a:xfrm>
          <a:prstGeom prst="rect">
            <a:avLst/>
          </a:prstGeom>
        </p:spPr>
      </p:pic>
      <p:sp>
        <p:nvSpPr>
          <p:cNvPr id="19" name="TextBox 18">
            <a:extLst>
              <a:ext uri="{FF2B5EF4-FFF2-40B4-BE49-F238E27FC236}">
                <a16:creationId xmlns:a16="http://schemas.microsoft.com/office/drawing/2014/main" id="{E58C75D2-083E-4358-89C2-C2CADEAF4F68}"/>
              </a:ext>
            </a:extLst>
          </p:cNvPr>
          <p:cNvSpPr txBox="1"/>
          <p:nvPr/>
        </p:nvSpPr>
        <p:spPr>
          <a:xfrm>
            <a:off x="2381988" y="4017452"/>
            <a:ext cx="3865517" cy="1077218"/>
          </a:xfrm>
          <a:prstGeom prst="rect">
            <a:avLst/>
          </a:prstGeom>
          <a:noFill/>
        </p:spPr>
        <p:txBody>
          <a:bodyPr wrap="square" rtlCol="0">
            <a:spAutoFit/>
          </a:bodyPr>
          <a:lstStyle/>
          <a:p>
            <a:r>
              <a:rPr lang="en-US" sz="3200" dirty="0"/>
              <a:t>Supportive Services Budgeted</a:t>
            </a:r>
          </a:p>
        </p:txBody>
      </p:sp>
    </p:spTree>
    <p:extLst>
      <p:ext uri="{BB962C8B-B14F-4D97-AF65-F5344CB8AC3E}">
        <p14:creationId xmlns:p14="http://schemas.microsoft.com/office/powerpoint/2010/main" val="1940256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25CAC-ECDC-4EFB-83BE-E45A8B42B275}"/>
              </a:ext>
            </a:extLst>
          </p:cNvPr>
          <p:cNvSpPr>
            <a:spLocks noGrp="1"/>
          </p:cNvSpPr>
          <p:nvPr>
            <p:ph type="title"/>
          </p:nvPr>
        </p:nvSpPr>
        <p:spPr/>
        <p:txBody>
          <a:bodyPr/>
          <a:lstStyle/>
          <a:p>
            <a:r>
              <a:rPr lang="en-US" dirty="0"/>
              <a:t>Any ideas that you have used?</a:t>
            </a:r>
          </a:p>
        </p:txBody>
      </p:sp>
      <p:pic>
        <p:nvPicPr>
          <p:cNvPr id="5" name="Content Placeholder 4" descr="Group brainstorm with solid fill">
            <a:extLst>
              <a:ext uri="{FF2B5EF4-FFF2-40B4-BE49-F238E27FC236}">
                <a16:creationId xmlns:a16="http://schemas.microsoft.com/office/drawing/2014/main" id="{11350FF3-B8DC-4F08-9D42-2847FA5D7A33}"/>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07543" y="2140857"/>
            <a:ext cx="3084286" cy="3084286"/>
          </a:xfrm>
        </p:spPr>
      </p:pic>
    </p:spTree>
    <p:extLst>
      <p:ext uri="{BB962C8B-B14F-4D97-AF65-F5344CB8AC3E}">
        <p14:creationId xmlns:p14="http://schemas.microsoft.com/office/powerpoint/2010/main" val="1108156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3040-4B26-4028-B6DA-EE4072BDBBCF}"/>
              </a:ext>
            </a:extLst>
          </p:cNvPr>
          <p:cNvSpPr>
            <a:spLocks noGrp="1"/>
          </p:cNvSpPr>
          <p:nvPr>
            <p:ph type="title"/>
          </p:nvPr>
        </p:nvSpPr>
        <p:spPr/>
        <p:txBody>
          <a:bodyPr/>
          <a:lstStyle/>
          <a:p>
            <a:r>
              <a:rPr lang="en-US" dirty="0"/>
              <a:t>Facilitation Strategies and Use</a:t>
            </a:r>
          </a:p>
        </p:txBody>
      </p:sp>
      <p:sp>
        <p:nvSpPr>
          <p:cNvPr id="8" name="Content Placeholder 7">
            <a:extLst>
              <a:ext uri="{FF2B5EF4-FFF2-40B4-BE49-F238E27FC236}">
                <a16:creationId xmlns:a16="http://schemas.microsoft.com/office/drawing/2014/main" id="{BBBA0FBF-EA3F-47BB-8A0D-FCE1B6902FBA}"/>
              </a:ext>
            </a:extLst>
          </p:cNvPr>
          <p:cNvSpPr>
            <a:spLocks noGrp="1"/>
          </p:cNvSpPr>
          <p:nvPr>
            <p:ph idx="1"/>
          </p:nvPr>
        </p:nvSpPr>
        <p:spPr>
          <a:xfrm>
            <a:off x="2508739" y="2251269"/>
            <a:ext cx="8376138" cy="2931606"/>
          </a:xfrm>
        </p:spPr>
        <p:txBody>
          <a:bodyPr/>
          <a:lstStyle/>
          <a:p>
            <a:pPr marL="742950" indent="-742950">
              <a:buFont typeface="+mj-lt"/>
              <a:buAutoNum type="arabicPeriod"/>
            </a:pPr>
            <a:r>
              <a:rPr lang="en-US" sz="4400" dirty="0"/>
              <a:t>   Different learning styles</a:t>
            </a:r>
          </a:p>
          <a:p>
            <a:pPr marL="742950" indent="-742950">
              <a:buFont typeface="+mj-lt"/>
              <a:buAutoNum type="arabicPeriod"/>
            </a:pPr>
            <a:r>
              <a:rPr lang="en-US" sz="4400" dirty="0"/>
              <a:t>   Learning new information</a:t>
            </a:r>
          </a:p>
          <a:p>
            <a:pPr marL="742950" indent="-742950">
              <a:buFont typeface="+mj-lt"/>
              <a:buAutoNum type="arabicPeriod"/>
            </a:pPr>
            <a:r>
              <a:rPr lang="en-US" sz="4400" dirty="0"/>
              <a:t>   Creating shared meaning</a:t>
            </a:r>
          </a:p>
          <a:p>
            <a:pPr marL="742950" indent="-742950">
              <a:buFont typeface="+mj-lt"/>
              <a:buAutoNum type="arabicPeriod"/>
            </a:pPr>
            <a:r>
              <a:rPr lang="en-US" sz="4400" dirty="0"/>
              <a:t>   Bringing more voices</a:t>
            </a:r>
          </a:p>
          <a:p>
            <a:endParaRPr lang="en-US" sz="4400" dirty="0"/>
          </a:p>
          <a:p>
            <a:endParaRPr lang="en-US" dirty="0"/>
          </a:p>
        </p:txBody>
      </p:sp>
    </p:spTree>
    <p:extLst>
      <p:ext uri="{BB962C8B-B14F-4D97-AF65-F5344CB8AC3E}">
        <p14:creationId xmlns:p14="http://schemas.microsoft.com/office/powerpoint/2010/main" val="1258645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3040-4B26-4028-B6DA-EE4072BDBBCF}"/>
              </a:ext>
            </a:extLst>
          </p:cNvPr>
          <p:cNvSpPr>
            <a:spLocks noGrp="1"/>
          </p:cNvSpPr>
          <p:nvPr>
            <p:ph type="title"/>
          </p:nvPr>
        </p:nvSpPr>
        <p:spPr/>
        <p:txBody>
          <a:bodyPr/>
          <a:lstStyle/>
          <a:p>
            <a:r>
              <a:rPr lang="en-US" dirty="0"/>
              <a:t>Facilitation Strategies and Use</a:t>
            </a:r>
          </a:p>
        </p:txBody>
      </p:sp>
      <p:sp>
        <p:nvSpPr>
          <p:cNvPr id="8" name="Content Placeholder 7">
            <a:extLst>
              <a:ext uri="{FF2B5EF4-FFF2-40B4-BE49-F238E27FC236}">
                <a16:creationId xmlns:a16="http://schemas.microsoft.com/office/drawing/2014/main" id="{BBBA0FBF-EA3F-47BB-8A0D-FCE1B6902FBA}"/>
              </a:ext>
            </a:extLst>
          </p:cNvPr>
          <p:cNvSpPr>
            <a:spLocks noGrp="1"/>
          </p:cNvSpPr>
          <p:nvPr>
            <p:ph sz="half" idx="1"/>
          </p:nvPr>
        </p:nvSpPr>
        <p:spPr>
          <a:xfrm>
            <a:off x="838201" y="2090668"/>
            <a:ext cx="5181600" cy="3760211"/>
          </a:xfrm>
        </p:spPr>
        <p:txBody>
          <a:bodyPr/>
          <a:lstStyle/>
          <a:p>
            <a:r>
              <a:rPr lang="en-US" dirty="0"/>
              <a:t>Paired Share (1, 2)</a:t>
            </a:r>
          </a:p>
          <a:p>
            <a:r>
              <a:rPr lang="en-US" dirty="0"/>
              <a:t>Round Robin (1, 3, 4)</a:t>
            </a:r>
          </a:p>
          <a:p>
            <a:r>
              <a:rPr lang="en-US" dirty="0"/>
              <a:t>Dot Voting (1, 3)</a:t>
            </a:r>
          </a:p>
          <a:p>
            <a:r>
              <a:rPr lang="en-US" dirty="0"/>
              <a:t>Jigsaw (1, 2, 4)</a:t>
            </a:r>
          </a:p>
          <a:p>
            <a:r>
              <a:rPr lang="en-US" dirty="0"/>
              <a:t>3-2-1/TQE (1)</a:t>
            </a:r>
          </a:p>
          <a:p>
            <a:r>
              <a:rPr lang="en-US" dirty="0"/>
              <a:t>Mining the Wisdom (1, 2)</a:t>
            </a:r>
          </a:p>
          <a:p>
            <a:endParaRPr lang="en-US" dirty="0"/>
          </a:p>
        </p:txBody>
      </p:sp>
      <p:sp>
        <p:nvSpPr>
          <p:cNvPr id="9" name="Content Placeholder 8">
            <a:extLst>
              <a:ext uri="{FF2B5EF4-FFF2-40B4-BE49-F238E27FC236}">
                <a16:creationId xmlns:a16="http://schemas.microsoft.com/office/drawing/2014/main" id="{D456AB62-0108-496A-852B-2848FB3424F4}"/>
              </a:ext>
            </a:extLst>
          </p:cNvPr>
          <p:cNvSpPr>
            <a:spLocks noGrp="1"/>
          </p:cNvSpPr>
          <p:nvPr>
            <p:ph sz="half" idx="2"/>
          </p:nvPr>
        </p:nvSpPr>
        <p:spPr>
          <a:xfrm>
            <a:off x="6172201" y="2090668"/>
            <a:ext cx="5181600" cy="3760211"/>
          </a:xfrm>
        </p:spPr>
        <p:txBody>
          <a:bodyPr/>
          <a:lstStyle/>
          <a:p>
            <a:r>
              <a:rPr lang="en-US" dirty="0"/>
              <a:t>Quiet grouping (1, 3, 4)</a:t>
            </a:r>
          </a:p>
          <a:p>
            <a:r>
              <a:rPr lang="en-US" dirty="0"/>
              <a:t>Wait time (1)</a:t>
            </a:r>
          </a:p>
          <a:p>
            <a:r>
              <a:rPr lang="en-US" dirty="0"/>
              <a:t>Personal Reflection (1)</a:t>
            </a:r>
          </a:p>
          <a:p>
            <a:r>
              <a:rPr lang="en-US" dirty="0"/>
              <a:t>Data Carousel (1, 2, 3)</a:t>
            </a:r>
          </a:p>
          <a:p>
            <a:r>
              <a:rPr lang="en-US" dirty="0"/>
              <a:t>Brainstorming (1, 3)</a:t>
            </a:r>
          </a:p>
          <a:p>
            <a:r>
              <a:rPr lang="en-US" dirty="0"/>
              <a:t>Gallery Walk (1, 3, 4)</a:t>
            </a:r>
          </a:p>
        </p:txBody>
      </p:sp>
    </p:spTree>
    <p:extLst>
      <p:ext uri="{BB962C8B-B14F-4D97-AF65-F5344CB8AC3E}">
        <p14:creationId xmlns:p14="http://schemas.microsoft.com/office/powerpoint/2010/main" val="3399528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3040-4B26-4028-B6DA-EE4072BDBBCF}"/>
              </a:ext>
            </a:extLst>
          </p:cNvPr>
          <p:cNvSpPr>
            <a:spLocks noGrp="1"/>
          </p:cNvSpPr>
          <p:nvPr>
            <p:ph type="title"/>
          </p:nvPr>
        </p:nvSpPr>
        <p:spPr/>
        <p:txBody>
          <a:bodyPr/>
          <a:lstStyle/>
          <a:p>
            <a:r>
              <a:rPr lang="en-US" dirty="0"/>
              <a:t>Getting More Voices in the Discussion</a:t>
            </a:r>
          </a:p>
        </p:txBody>
      </p:sp>
      <p:sp>
        <p:nvSpPr>
          <p:cNvPr id="8" name="Content Placeholder 7">
            <a:extLst>
              <a:ext uri="{FF2B5EF4-FFF2-40B4-BE49-F238E27FC236}">
                <a16:creationId xmlns:a16="http://schemas.microsoft.com/office/drawing/2014/main" id="{BBBA0FBF-EA3F-47BB-8A0D-FCE1B6902FBA}"/>
              </a:ext>
            </a:extLst>
          </p:cNvPr>
          <p:cNvSpPr>
            <a:spLocks noGrp="1"/>
          </p:cNvSpPr>
          <p:nvPr>
            <p:ph sz="half" idx="1"/>
          </p:nvPr>
        </p:nvSpPr>
        <p:spPr>
          <a:xfrm>
            <a:off x="1113182" y="2365785"/>
            <a:ext cx="5936973" cy="2965081"/>
          </a:xfrm>
        </p:spPr>
        <p:txBody>
          <a:bodyPr>
            <a:normAutofit lnSpcReduction="10000"/>
          </a:bodyPr>
          <a:lstStyle/>
          <a:p>
            <a:r>
              <a:rPr lang="en-US" sz="4800" dirty="0"/>
              <a:t>Wait Time</a:t>
            </a:r>
          </a:p>
          <a:p>
            <a:r>
              <a:rPr lang="en-US" sz="4800" dirty="0"/>
              <a:t>Personal Reflection</a:t>
            </a:r>
          </a:p>
          <a:p>
            <a:r>
              <a:rPr lang="en-US" sz="4800" dirty="0"/>
              <a:t>Paired Share</a:t>
            </a:r>
          </a:p>
          <a:p>
            <a:r>
              <a:rPr lang="en-US" sz="4800" dirty="0"/>
              <a:t>Round Robin</a:t>
            </a:r>
          </a:p>
          <a:p>
            <a:endParaRPr lang="en-US" dirty="0"/>
          </a:p>
        </p:txBody>
      </p:sp>
      <p:sp>
        <p:nvSpPr>
          <p:cNvPr id="9" name="Content Placeholder 8">
            <a:extLst>
              <a:ext uri="{FF2B5EF4-FFF2-40B4-BE49-F238E27FC236}">
                <a16:creationId xmlns:a16="http://schemas.microsoft.com/office/drawing/2014/main" id="{D456AB62-0108-496A-852B-2848FB3424F4}"/>
              </a:ext>
            </a:extLst>
          </p:cNvPr>
          <p:cNvSpPr>
            <a:spLocks noGrp="1"/>
          </p:cNvSpPr>
          <p:nvPr>
            <p:ph sz="half" idx="2"/>
          </p:nvPr>
        </p:nvSpPr>
        <p:spPr>
          <a:xfrm>
            <a:off x="6838121" y="2474980"/>
            <a:ext cx="4515679" cy="2965081"/>
          </a:xfrm>
        </p:spPr>
        <p:txBody>
          <a:bodyPr>
            <a:normAutofit lnSpcReduction="10000"/>
          </a:bodyPr>
          <a:lstStyle/>
          <a:p>
            <a:r>
              <a:rPr lang="en-US" sz="4800" dirty="0"/>
              <a:t>Quiet Grouping</a:t>
            </a:r>
          </a:p>
          <a:p>
            <a:r>
              <a:rPr lang="en-US" sz="4800" dirty="0"/>
              <a:t>Data Carousel</a:t>
            </a:r>
          </a:p>
          <a:p>
            <a:r>
              <a:rPr lang="en-US" sz="4800" dirty="0"/>
              <a:t>Dot Voting</a:t>
            </a:r>
          </a:p>
          <a:p>
            <a:r>
              <a:rPr lang="en-US" sz="4800" dirty="0"/>
              <a:t>Gallery Walk</a:t>
            </a:r>
          </a:p>
          <a:p>
            <a:pPr marL="0" indent="0">
              <a:buNone/>
            </a:pPr>
            <a:endParaRPr lang="en-US" sz="4400" dirty="0"/>
          </a:p>
        </p:txBody>
      </p:sp>
    </p:spTree>
    <p:extLst>
      <p:ext uri="{BB962C8B-B14F-4D97-AF65-F5344CB8AC3E}">
        <p14:creationId xmlns:p14="http://schemas.microsoft.com/office/powerpoint/2010/main" val="377338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3040-4B26-4028-B6DA-EE4072BDBBCF}"/>
              </a:ext>
            </a:extLst>
          </p:cNvPr>
          <p:cNvSpPr>
            <a:spLocks noGrp="1"/>
          </p:cNvSpPr>
          <p:nvPr>
            <p:ph type="title"/>
          </p:nvPr>
        </p:nvSpPr>
        <p:spPr/>
        <p:txBody>
          <a:bodyPr/>
          <a:lstStyle/>
          <a:p>
            <a:r>
              <a:rPr lang="en-US" dirty="0"/>
              <a:t>Virtual Tools</a:t>
            </a:r>
          </a:p>
        </p:txBody>
      </p:sp>
      <p:sp>
        <p:nvSpPr>
          <p:cNvPr id="8" name="Content Placeholder 7">
            <a:extLst>
              <a:ext uri="{FF2B5EF4-FFF2-40B4-BE49-F238E27FC236}">
                <a16:creationId xmlns:a16="http://schemas.microsoft.com/office/drawing/2014/main" id="{BBBA0FBF-EA3F-47BB-8A0D-FCE1B6902FBA}"/>
              </a:ext>
            </a:extLst>
          </p:cNvPr>
          <p:cNvSpPr>
            <a:spLocks noGrp="1"/>
          </p:cNvSpPr>
          <p:nvPr>
            <p:ph sz="half" idx="1"/>
          </p:nvPr>
        </p:nvSpPr>
        <p:spPr>
          <a:xfrm>
            <a:off x="1309126" y="2387556"/>
            <a:ext cx="4240698" cy="2965081"/>
          </a:xfrm>
        </p:spPr>
        <p:txBody>
          <a:bodyPr>
            <a:normAutofit fontScale="62500" lnSpcReduction="20000"/>
          </a:bodyPr>
          <a:lstStyle/>
          <a:p>
            <a:r>
              <a:rPr lang="en-US" sz="4800" dirty="0"/>
              <a:t>Padlet (Padlet.com)</a:t>
            </a:r>
          </a:p>
          <a:p>
            <a:r>
              <a:rPr lang="en-US" sz="4800" dirty="0" err="1"/>
              <a:t>JamBoard</a:t>
            </a:r>
            <a:r>
              <a:rPr lang="en-US" sz="4800" dirty="0"/>
              <a:t> (jamboard.google.com)</a:t>
            </a:r>
          </a:p>
          <a:p>
            <a:r>
              <a:rPr lang="en-US" sz="4800" dirty="0"/>
              <a:t>Pol Everywhere (polleverywhere.com)</a:t>
            </a:r>
          </a:p>
          <a:p>
            <a:r>
              <a:rPr lang="en-US" sz="4800" dirty="0" err="1"/>
              <a:t>Mentimeter</a:t>
            </a:r>
            <a:r>
              <a:rPr lang="en-US" sz="4800" dirty="0"/>
              <a:t> (mentimeter.com)</a:t>
            </a:r>
          </a:p>
          <a:p>
            <a:endParaRPr lang="en-US" dirty="0"/>
          </a:p>
        </p:txBody>
      </p:sp>
      <p:sp>
        <p:nvSpPr>
          <p:cNvPr id="9" name="Content Placeholder 8">
            <a:extLst>
              <a:ext uri="{FF2B5EF4-FFF2-40B4-BE49-F238E27FC236}">
                <a16:creationId xmlns:a16="http://schemas.microsoft.com/office/drawing/2014/main" id="{D456AB62-0108-496A-852B-2848FB3424F4}"/>
              </a:ext>
            </a:extLst>
          </p:cNvPr>
          <p:cNvSpPr>
            <a:spLocks noGrp="1"/>
          </p:cNvSpPr>
          <p:nvPr>
            <p:ph sz="half" idx="2"/>
          </p:nvPr>
        </p:nvSpPr>
        <p:spPr>
          <a:xfrm>
            <a:off x="6838121" y="2304056"/>
            <a:ext cx="4515679" cy="2965081"/>
          </a:xfrm>
        </p:spPr>
        <p:txBody>
          <a:bodyPr>
            <a:normAutofit fontScale="62500" lnSpcReduction="20000"/>
          </a:bodyPr>
          <a:lstStyle/>
          <a:p>
            <a:r>
              <a:rPr lang="en-US" sz="4800" dirty="0"/>
              <a:t>Break out rooms</a:t>
            </a:r>
          </a:p>
          <a:p>
            <a:r>
              <a:rPr lang="en-US" sz="4800" dirty="0"/>
              <a:t>Annotation</a:t>
            </a:r>
          </a:p>
          <a:p>
            <a:r>
              <a:rPr lang="en-US" sz="4800" dirty="0"/>
              <a:t>Y/N thumbs up</a:t>
            </a:r>
          </a:p>
          <a:p>
            <a:r>
              <a:rPr lang="en-US" sz="4800" dirty="0"/>
              <a:t>Chat box</a:t>
            </a:r>
          </a:p>
          <a:p>
            <a:r>
              <a:rPr lang="en-US" sz="4800" dirty="0"/>
              <a:t>Polling features</a:t>
            </a:r>
          </a:p>
          <a:p>
            <a:pPr marL="0" indent="0">
              <a:buNone/>
            </a:pPr>
            <a:endParaRPr lang="en-US" sz="4400" dirty="0"/>
          </a:p>
        </p:txBody>
      </p:sp>
    </p:spTree>
    <p:extLst>
      <p:ext uri="{BB962C8B-B14F-4D97-AF65-F5344CB8AC3E}">
        <p14:creationId xmlns:p14="http://schemas.microsoft.com/office/powerpoint/2010/main" val="846486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35BF8-1BCE-4C06-B3CA-A8B39AEB18DA}"/>
              </a:ext>
            </a:extLst>
          </p:cNvPr>
          <p:cNvSpPr>
            <a:spLocks noGrp="1"/>
          </p:cNvSpPr>
          <p:nvPr>
            <p:ph type="title"/>
          </p:nvPr>
        </p:nvSpPr>
        <p:spPr/>
        <p:txBody>
          <a:bodyPr/>
          <a:lstStyle/>
          <a:p>
            <a:r>
              <a:rPr lang="en-US" dirty="0"/>
              <a:t>Resources for Engagement</a:t>
            </a:r>
          </a:p>
        </p:txBody>
      </p:sp>
      <p:sp>
        <p:nvSpPr>
          <p:cNvPr id="5" name="Content Placeholder 4">
            <a:extLst>
              <a:ext uri="{FF2B5EF4-FFF2-40B4-BE49-F238E27FC236}">
                <a16:creationId xmlns:a16="http://schemas.microsoft.com/office/drawing/2014/main" id="{3B29C53C-F95F-49D2-A4AE-E69B3AE2BA0A}"/>
              </a:ext>
            </a:extLst>
          </p:cNvPr>
          <p:cNvSpPr>
            <a:spLocks noGrp="1"/>
          </p:cNvSpPr>
          <p:nvPr>
            <p:ph idx="1"/>
          </p:nvPr>
        </p:nvSpPr>
        <p:spPr>
          <a:xfrm>
            <a:off x="838200" y="1847396"/>
            <a:ext cx="10515600" cy="3497489"/>
          </a:xfrm>
        </p:spPr>
        <p:txBody>
          <a:bodyPr>
            <a:normAutofit fontScale="77500" lnSpcReduction="20000"/>
          </a:bodyPr>
          <a:lstStyle/>
          <a:p>
            <a:r>
              <a:rPr lang="en-US" b="1" dirty="0"/>
              <a:t>Leading By Convening- </a:t>
            </a:r>
            <a:r>
              <a:rPr lang="en-US" dirty="0"/>
              <a:t>virtual modules; handbook; activity sheets; performance rubrics</a:t>
            </a:r>
          </a:p>
          <a:p>
            <a:pPr marL="0" indent="0">
              <a:buNone/>
            </a:pPr>
            <a:r>
              <a:rPr lang="en-US" dirty="0">
                <a:hlinkClick r:id="rId3"/>
              </a:rPr>
              <a:t>https://ncsi.wested.org/resources/leading-by-convening/</a:t>
            </a:r>
            <a:endParaRPr lang="en-US" dirty="0"/>
          </a:p>
          <a:p>
            <a:pPr marL="0" indent="0">
              <a:buNone/>
            </a:pPr>
            <a:endParaRPr lang="en-US" dirty="0"/>
          </a:p>
          <a:p>
            <a:r>
              <a:rPr lang="en-US" b="1" dirty="0"/>
              <a:t>Serving on Groups</a:t>
            </a:r>
            <a:r>
              <a:rPr lang="en-US" dirty="0"/>
              <a:t>- virtual modules; Spanish/English handbook</a:t>
            </a:r>
          </a:p>
          <a:p>
            <a:pPr marL="0" indent="0">
              <a:buNone/>
            </a:pPr>
            <a:r>
              <a:rPr lang="en-US" dirty="0">
                <a:hlinkClick r:id="rId4"/>
              </a:rPr>
              <a:t>www.servingongroups.org</a:t>
            </a:r>
            <a:endParaRPr lang="en-US" dirty="0"/>
          </a:p>
          <a:p>
            <a:pPr marL="0" indent="0">
              <a:buNone/>
            </a:pPr>
            <a:endParaRPr lang="en-US" dirty="0"/>
          </a:p>
          <a:p>
            <a:r>
              <a:rPr lang="en-US" b="1" dirty="0"/>
              <a:t>NCSI: Tools for Virtual Meetings</a:t>
            </a:r>
            <a:r>
              <a:rPr lang="en-US" dirty="0"/>
              <a:t>- quick references of checklists, tips, strategies, and considerations; webinars</a:t>
            </a:r>
          </a:p>
          <a:p>
            <a:pPr marL="0" indent="0">
              <a:buNone/>
            </a:pPr>
            <a:r>
              <a:rPr lang="en-US" sz="2800" dirty="0">
                <a:solidFill>
                  <a:prstClr val="black"/>
                </a:solidFill>
                <a:hlinkClick r:id="rId5"/>
              </a:rPr>
              <a:t> https://ncsi-library.wested.org/collections/178</a:t>
            </a:r>
            <a:r>
              <a:rPr lang="en-US" sz="2800" dirty="0">
                <a:solidFill>
                  <a:prstClr val="black"/>
                </a:solidFill>
              </a:rPr>
              <a:t> </a:t>
            </a:r>
            <a:endParaRPr lang="en-US" dirty="0"/>
          </a:p>
          <a:p>
            <a:pPr marL="0" indent="0">
              <a:buNone/>
            </a:pPr>
            <a:endParaRPr lang="en-US" dirty="0"/>
          </a:p>
          <a:p>
            <a:pPr marL="0" indent="0">
              <a:buNone/>
            </a:pPr>
            <a:endParaRPr lang="en-US" b="1" dirty="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2705175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Have any additional activities?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740305" y="1613185"/>
            <a:ext cx="10515600" cy="37374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3600" b="1" dirty="0">
                <a:solidFill>
                  <a:srgbClr val="0083E6"/>
                </a:solidFill>
                <a:latin typeface="Arial" panose="020B0604020202020204" pitchFamily="34" charset="0"/>
                <a:cs typeface="Arial" panose="020B0604020202020204" pitchFamily="34" charset="0"/>
              </a:rPr>
              <a:t>Quick Poll</a:t>
            </a:r>
          </a:p>
          <a:p>
            <a:pPr marL="342900" indent="-342900" algn="l">
              <a:buFont typeface="Arial" panose="020B0604020202020204" pitchFamily="34" charset="0"/>
              <a:buChar char="•"/>
            </a:pPr>
            <a:endParaRPr lang="en-US" sz="3600" b="1" dirty="0">
              <a:latin typeface="Arial" panose="020B0604020202020204" pitchFamily="34" charset="0"/>
              <a:cs typeface="Arial" panose="020B0604020202020204" pitchFamily="34" charset="0"/>
            </a:endParaRPr>
          </a:p>
          <a:p>
            <a:r>
              <a:rPr lang="en-US" sz="5400" b="1" dirty="0">
                <a:solidFill>
                  <a:srgbClr val="7030A0"/>
                </a:solidFill>
                <a:latin typeface="Arial" panose="020B0604020202020204" pitchFamily="34" charset="0"/>
                <a:cs typeface="Arial" panose="020B0604020202020204" pitchFamily="34" charset="0"/>
              </a:rPr>
              <a:t>Who is Joining Us Today?</a:t>
            </a:r>
            <a:endParaRPr lang="en-US" sz="4000" dirty="0">
              <a:solidFill>
                <a:srgbClr val="7030A0"/>
              </a:solidFill>
            </a:endParaRPr>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892556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9DE88-57FB-4AC7-BD9B-83D810D59E95}"/>
              </a:ext>
            </a:extLst>
          </p:cNvPr>
          <p:cNvSpPr>
            <a:spLocks noGrp="1"/>
          </p:cNvSpPr>
          <p:nvPr>
            <p:ph type="title"/>
          </p:nvPr>
        </p:nvSpPr>
        <p:spPr/>
        <p:txBody>
          <a:bodyPr/>
          <a:lstStyle/>
          <a:p>
            <a:r>
              <a:rPr lang="en-US" dirty="0"/>
              <a:t>Take Aways from this Session</a:t>
            </a:r>
          </a:p>
        </p:txBody>
      </p:sp>
      <p:sp>
        <p:nvSpPr>
          <p:cNvPr id="3" name="Content Placeholder 2">
            <a:extLst>
              <a:ext uri="{FF2B5EF4-FFF2-40B4-BE49-F238E27FC236}">
                <a16:creationId xmlns:a16="http://schemas.microsoft.com/office/drawing/2014/main" id="{D182F6E5-D391-4BBD-8881-FB50B51C7ECD}"/>
              </a:ext>
            </a:extLst>
          </p:cNvPr>
          <p:cNvSpPr>
            <a:spLocks noGrp="1"/>
          </p:cNvSpPr>
          <p:nvPr>
            <p:ph idx="1"/>
          </p:nvPr>
        </p:nvSpPr>
        <p:spPr/>
        <p:txBody>
          <a:bodyPr>
            <a:normAutofit fontScale="92500" lnSpcReduction="20000"/>
          </a:bodyPr>
          <a:lstStyle/>
          <a:p>
            <a:r>
              <a:rPr lang="en-US" dirty="0"/>
              <a:t>Continue/increase </a:t>
            </a:r>
            <a:r>
              <a:rPr lang="en-US" b="1" dirty="0">
                <a:solidFill>
                  <a:srgbClr val="FF0000"/>
                </a:solidFill>
              </a:rPr>
              <a:t>parent engagement in SPP/APR work and begin to record the specific information </a:t>
            </a:r>
            <a:r>
              <a:rPr lang="en-US" dirty="0"/>
              <a:t>that needs to be reported about  parent engagement in SPP/APR work.</a:t>
            </a:r>
          </a:p>
          <a:p>
            <a:r>
              <a:rPr lang="en-US" b="1" dirty="0">
                <a:solidFill>
                  <a:srgbClr val="FF0000"/>
                </a:solidFill>
              </a:rPr>
              <a:t>Incorporate facilitation and virtual strategies in meetings </a:t>
            </a:r>
            <a:r>
              <a:rPr lang="en-US" dirty="0"/>
              <a:t>in order to make participants comfortable to engage; learn new information for shared meaning and to increase consensus; increase greater numbers of members having a voice at meetings.</a:t>
            </a:r>
          </a:p>
          <a:p>
            <a:r>
              <a:rPr lang="en-US" b="1" dirty="0">
                <a:solidFill>
                  <a:srgbClr val="FF0000"/>
                </a:solidFill>
              </a:rPr>
              <a:t>Intentionally utilize techniques that are appropriate and supportive for engaging non-English speakers </a:t>
            </a:r>
            <a:r>
              <a:rPr lang="en-US" dirty="0"/>
              <a:t>in SAP &amp; SICC membership and offering their perspectives at/for meetings</a:t>
            </a:r>
          </a:p>
          <a:p>
            <a:endParaRPr lang="en-US" dirty="0"/>
          </a:p>
          <a:p>
            <a:endParaRPr lang="en-US" dirty="0"/>
          </a:p>
        </p:txBody>
      </p:sp>
    </p:spTree>
    <p:extLst>
      <p:ext uri="{BB962C8B-B14F-4D97-AF65-F5344CB8AC3E}">
        <p14:creationId xmlns:p14="http://schemas.microsoft.com/office/powerpoint/2010/main" val="2205194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0B72C-4B6A-4C3E-AB97-0C7BE11AB1CE}"/>
              </a:ext>
            </a:extLst>
          </p:cNvPr>
          <p:cNvSpPr>
            <a:spLocks noGrp="1"/>
          </p:cNvSpPr>
          <p:nvPr>
            <p:ph type="title"/>
          </p:nvPr>
        </p:nvSpPr>
        <p:spPr/>
        <p:txBody>
          <a:bodyPr/>
          <a:lstStyle/>
          <a:p>
            <a:pPr algn="ctr"/>
            <a:r>
              <a:rPr lang="en-US" dirty="0"/>
              <a:t>Let’s Hear from YOU:  </a:t>
            </a:r>
            <a:br>
              <a:rPr lang="en-US" dirty="0"/>
            </a:br>
            <a:r>
              <a:rPr lang="en-US" dirty="0"/>
              <a:t>What Have you Tried? </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726366" y="2015878"/>
            <a:ext cx="5181600" cy="3402584"/>
          </a:xfrm>
        </p:spPr>
      </p:pic>
    </p:spTree>
    <p:extLst>
      <p:ext uri="{BB962C8B-B14F-4D97-AF65-F5344CB8AC3E}">
        <p14:creationId xmlns:p14="http://schemas.microsoft.com/office/powerpoint/2010/main" val="502967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What are your needs?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740305" y="1613185"/>
            <a:ext cx="10515600" cy="37374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3600" b="1" dirty="0">
                <a:solidFill>
                  <a:srgbClr val="0083E6"/>
                </a:solidFill>
                <a:latin typeface="Arial" panose="020B0604020202020204" pitchFamily="34" charset="0"/>
                <a:cs typeface="Arial" panose="020B0604020202020204" pitchFamily="34" charset="0"/>
              </a:rPr>
              <a:t>Are there any needs your SAP or SICC have at this time that we might be able to assist with?</a:t>
            </a:r>
          </a:p>
          <a:p>
            <a:pPr marL="342900" indent="-342900" algn="l">
              <a:buFont typeface="Arial" panose="020B0604020202020204" pitchFamily="34" charset="0"/>
              <a:buChar char="•"/>
            </a:pPr>
            <a:endParaRPr lang="en-US" sz="36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3600" b="1" dirty="0">
                <a:solidFill>
                  <a:srgbClr val="7030A0"/>
                </a:solidFill>
                <a:latin typeface="Arial" panose="020B0604020202020204" pitchFamily="34" charset="0"/>
                <a:cs typeface="Arial" panose="020B0604020202020204" pitchFamily="34" charset="0"/>
              </a:rPr>
              <a:t>Please unmute</a:t>
            </a:r>
            <a:r>
              <a:rPr lang="en-US" sz="3600" b="1" dirty="0">
                <a:latin typeface="Arial" panose="020B0604020202020204" pitchFamily="34" charset="0"/>
                <a:cs typeface="Arial" panose="020B0604020202020204" pitchFamily="34" charset="0"/>
              </a:rPr>
              <a:t>, indicate in the chat, or contact us at: </a:t>
            </a:r>
            <a:r>
              <a:rPr lang="en-US" sz="3600" b="1" dirty="0">
                <a:solidFill>
                  <a:schemeClr val="accent2">
                    <a:lumMod val="7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info@stateadvisorypanel.org</a:t>
            </a:r>
            <a:endParaRPr lang="en-US" sz="3600" b="1" dirty="0">
              <a:solidFill>
                <a:schemeClr val="accent2">
                  <a:lumMod val="75000"/>
                </a:schemeClr>
              </a:solidFill>
              <a:latin typeface="Arial" panose="020B0604020202020204" pitchFamily="34" charset="0"/>
              <a:cs typeface="Arial" panose="020B0604020202020204" pitchFamily="34" charset="0"/>
            </a:endParaRPr>
          </a:p>
          <a:p>
            <a:endParaRPr lang="en-US" dirty="0"/>
          </a:p>
        </p:txBody>
      </p:sp>
      <p:pic>
        <p:nvPicPr>
          <p:cNvPr id="14" name="Picture 13" descr="PTI 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2158790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4800" b="1" dirty="0">
                <a:solidFill>
                  <a:schemeClr val="bg1"/>
                </a:solidFill>
                <a:latin typeface="Rockwell" panose="02060603020205020403" pitchFamily="18" charset="0"/>
              </a:rPr>
              <a:t>Upcoming Events</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Registration forthcoming for the </a:t>
            </a:r>
            <a:r>
              <a:rPr lang="en-US" b="1" dirty="0">
                <a:latin typeface="Arial" panose="020B0604020202020204" pitchFamily="34" charset="0"/>
                <a:cs typeface="Arial" panose="020B0604020202020204" pitchFamily="34" charset="0"/>
              </a:rPr>
              <a:t>Spring 2021 SAP &amp; SICC Webinar: </a:t>
            </a:r>
          </a:p>
          <a:p>
            <a:r>
              <a:rPr lang="en-US" sz="2800" b="1" i="1" dirty="0">
                <a:solidFill>
                  <a:schemeClr val="accent4"/>
                </a:solidFill>
                <a:latin typeface="Arial" panose="020B0604020202020204" pitchFamily="34" charset="0"/>
                <a:cs typeface="Arial" panose="020B0604020202020204" pitchFamily="34" charset="0"/>
              </a:rPr>
              <a:t>“Best Practices in SAP and SICC Work”</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Anticipate a March 2021 edition of the </a:t>
            </a:r>
            <a:r>
              <a:rPr lang="en-US" b="1" dirty="0">
                <a:solidFill>
                  <a:srgbClr val="C327B4"/>
                </a:solidFill>
                <a:latin typeface="Arial" panose="020B0604020202020204" pitchFamily="34" charset="0"/>
                <a:cs typeface="Arial" panose="020B0604020202020204" pitchFamily="34" charset="0"/>
              </a:rPr>
              <a:t>SAP &amp; SICC Newsletter</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Watch for updates on the SAP &amp; SICC website Home Page for </a:t>
            </a:r>
            <a:r>
              <a:rPr lang="en-US" b="1" cap="all" dirty="0">
                <a:solidFill>
                  <a:srgbClr val="0083E6"/>
                </a:solidFill>
                <a:latin typeface="Arial" panose="020B0604020202020204" pitchFamily="34" charset="0"/>
                <a:cs typeface="Arial" panose="020B0604020202020204" pitchFamily="34" charset="0"/>
              </a:rPr>
              <a:t>CURRENT AND UPCOMING EVENTS</a:t>
            </a:r>
          </a:p>
          <a:p>
            <a:pPr algn="l"/>
            <a:endParaRPr lang="en-US" dirty="0"/>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2126551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Supports for SAPs &amp; SICCs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78764" y="5622152"/>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Text Placeholder 7">
            <a:extLst>
              <a:ext uri="{FF2B5EF4-FFF2-40B4-BE49-F238E27FC236}">
                <a16:creationId xmlns:a16="http://schemas.microsoft.com/office/drawing/2014/main" id="{C9216A30-8EAF-44B5-8BD9-5310DDAC731E}"/>
              </a:ext>
            </a:extLst>
          </p:cNvPr>
          <p:cNvSpPr txBox="1">
            <a:spLocks/>
          </p:cNvSpPr>
          <p:nvPr/>
        </p:nvSpPr>
        <p:spPr>
          <a:xfrm>
            <a:off x="178765" y="1516521"/>
            <a:ext cx="5877651" cy="1565313"/>
          </a:xfrm>
          <a:prstGeom prst="rect">
            <a:avLst/>
          </a:prstGeom>
          <a:solidFill>
            <a:srgbClr val="0083E6"/>
          </a:solidFill>
          <a:ln w="38100">
            <a:solidFill>
              <a:schemeClr val="tx1"/>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Arial" panose="020B0604020202020204" pitchFamily="34" charset="0"/>
                <a:cs typeface="Arial" panose="020B0604020202020204" pitchFamily="34" charset="0"/>
              </a:rPr>
              <a:t>SAP &amp; SICC Support</a:t>
            </a:r>
          </a:p>
          <a:p>
            <a:r>
              <a:rPr lang="en-US" dirty="0">
                <a:solidFill>
                  <a:schemeClr val="bg1"/>
                </a:solidFill>
                <a:latin typeface="Arial" panose="020B0604020202020204" pitchFamily="34" charset="0"/>
                <a:cs typeface="Arial" panose="020B0604020202020204" pitchFamily="34" charset="0"/>
              </a:rPr>
              <a:t>Contact SAP_SICC at:</a:t>
            </a:r>
          </a:p>
          <a:p>
            <a:r>
              <a:rPr lang="en-US" dirty="0">
                <a:solidFill>
                  <a:schemeClr val="bg1"/>
                </a:solidFill>
                <a:latin typeface="Arial" panose="020B0604020202020204" pitchFamily="34" charset="0"/>
                <a:cs typeface="Arial" panose="020B0604020202020204" pitchFamily="34" charset="0"/>
              </a:rPr>
              <a:t>info@stateavdisorypanel.org </a:t>
            </a:r>
          </a:p>
        </p:txBody>
      </p:sp>
      <p:sp>
        <p:nvSpPr>
          <p:cNvPr id="13" name="Subtitle 4">
            <a:extLst>
              <a:ext uri="{FF2B5EF4-FFF2-40B4-BE49-F238E27FC236}">
                <a16:creationId xmlns:a16="http://schemas.microsoft.com/office/drawing/2014/main" id="{6F38A8FF-57D8-4F8E-91AF-840F57582C08}"/>
              </a:ext>
            </a:extLst>
          </p:cNvPr>
          <p:cNvSpPr txBox="1">
            <a:spLocks/>
          </p:cNvSpPr>
          <p:nvPr/>
        </p:nvSpPr>
        <p:spPr>
          <a:xfrm>
            <a:off x="178764" y="3099460"/>
            <a:ext cx="5877652" cy="2602227"/>
          </a:xfrm>
          <a:prstGeom prst="rect">
            <a:avLst/>
          </a:prstGeom>
          <a:noFill/>
          <a:ln w="28575">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Website</a:t>
            </a:r>
          </a:p>
          <a:p>
            <a:r>
              <a:rPr lang="en-US" sz="2400" dirty="0">
                <a:latin typeface="Arial" panose="020B0604020202020204" pitchFamily="34" charset="0"/>
                <a:cs typeface="Arial" panose="020B0604020202020204" pitchFamily="34" charset="0"/>
              </a:rPr>
              <a:t>Newsletter </a:t>
            </a:r>
          </a:p>
          <a:p>
            <a:r>
              <a:rPr lang="en-US" sz="2400" dirty="0">
                <a:latin typeface="Arial" panose="020B0604020202020204" pitchFamily="34" charset="0"/>
                <a:cs typeface="Arial" panose="020B0604020202020204" pitchFamily="34" charset="0"/>
              </a:rPr>
              <a:t>Flyer</a:t>
            </a:r>
          </a:p>
          <a:p>
            <a:r>
              <a:rPr lang="en-US" sz="2400" dirty="0">
                <a:latin typeface="Arial" panose="020B0604020202020204" pitchFamily="34" charset="0"/>
                <a:cs typeface="Arial" panose="020B0604020202020204" pitchFamily="34" charset="0"/>
              </a:rPr>
              <a:t>Webinar Series</a:t>
            </a:r>
          </a:p>
          <a:p>
            <a:r>
              <a:rPr lang="en-US" sz="2400" dirty="0">
                <a:latin typeface="Arial" panose="020B0604020202020204" pitchFamily="34" charset="0"/>
                <a:cs typeface="Arial" panose="020B0604020202020204" pitchFamily="34" charset="0"/>
              </a:rPr>
              <a:t>Linkage to TA Center for Individualized Support</a:t>
            </a:r>
          </a:p>
        </p:txBody>
      </p:sp>
      <p:sp>
        <p:nvSpPr>
          <p:cNvPr id="14" name="Text Placeholder 9">
            <a:extLst>
              <a:ext uri="{FF2B5EF4-FFF2-40B4-BE49-F238E27FC236}">
                <a16:creationId xmlns:a16="http://schemas.microsoft.com/office/drawing/2014/main" id="{7C07E1B1-7D41-4988-BFC0-5A23CD01249B}"/>
              </a:ext>
            </a:extLst>
          </p:cNvPr>
          <p:cNvSpPr txBox="1">
            <a:spLocks/>
          </p:cNvSpPr>
          <p:nvPr/>
        </p:nvSpPr>
        <p:spPr>
          <a:xfrm>
            <a:off x="6356806" y="1495140"/>
            <a:ext cx="5656429" cy="1586695"/>
          </a:xfrm>
          <a:prstGeom prst="rect">
            <a:avLst/>
          </a:prstGeom>
          <a:solidFill>
            <a:srgbClr val="0083E6"/>
          </a:solidFill>
          <a:ln w="38100">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latin typeface="Arial" panose="020B0604020202020204" pitchFamily="34" charset="0"/>
                <a:cs typeface="Arial" panose="020B0604020202020204" pitchFamily="34" charset="0"/>
              </a:rPr>
              <a:t>Website Content</a:t>
            </a:r>
          </a:p>
          <a:p>
            <a:pPr marL="0" indent="0" algn="ctr">
              <a:buNone/>
            </a:pPr>
            <a:r>
              <a:rPr lang="en-US" sz="2400" dirty="0">
                <a:solidFill>
                  <a:schemeClr val="bg1"/>
                </a:solidFill>
                <a:latin typeface="Arial" panose="020B0604020202020204" pitchFamily="34" charset="0"/>
                <a:cs typeface="Arial" panose="020B0604020202020204" pitchFamily="34" charset="0"/>
              </a:rPr>
              <a:t>Visit the SAP_SICC website:</a:t>
            </a:r>
          </a:p>
          <a:p>
            <a:pPr marL="0" indent="0" algn="ctr">
              <a:buNone/>
            </a:pPr>
            <a:r>
              <a:rPr lang="en-US" sz="2000" dirty="0">
                <a:solidFill>
                  <a:schemeClr val="bg1"/>
                </a:solidFill>
                <a:latin typeface="Arial" panose="020B0604020202020204" pitchFamily="34" charset="0"/>
                <a:cs typeface="Arial" panose="020B0604020202020204" pitchFamily="34" charset="0"/>
              </a:rPr>
              <a:t>https://collab.osepideasthatwork.org/SAP-SICC</a:t>
            </a:r>
          </a:p>
        </p:txBody>
      </p:sp>
      <p:sp>
        <p:nvSpPr>
          <p:cNvPr id="17" name="Content Placeholder 6">
            <a:extLst>
              <a:ext uri="{FF2B5EF4-FFF2-40B4-BE49-F238E27FC236}">
                <a16:creationId xmlns:a16="http://schemas.microsoft.com/office/drawing/2014/main" id="{46813E8B-EA61-4AE5-B86D-8EDB813ADFB9}"/>
              </a:ext>
            </a:extLst>
          </p:cNvPr>
          <p:cNvSpPr txBox="1">
            <a:spLocks/>
          </p:cNvSpPr>
          <p:nvPr/>
        </p:nvSpPr>
        <p:spPr>
          <a:xfrm>
            <a:off x="6356806" y="3099460"/>
            <a:ext cx="5637015" cy="2602228"/>
          </a:xfrm>
          <a:prstGeom prst="rect">
            <a:avLst/>
          </a:prstGeom>
          <a:noFill/>
          <a:ln w="38100">
            <a:solidFill>
              <a:schemeClr val="tx1"/>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News</a:t>
            </a:r>
          </a:p>
          <a:p>
            <a:r>
              <a:rPr lang="en-US" sz="2400" dirty="0">
                <a:latin typeface="Arial" panose="020B0604020202020204" pitchFamily="34" charset="0"/>
                <a:cs typeface="Arial" panose="020B0604020202020204" pitchFamily="34" charset="0"/>
              </a:rPr>
              <a:t>Calendar</a:t>
            </a:r>
          </a:p>
          <a:p>
            <a:r>
              <a:rPr lang="en-US" sz="2400" dirty="0">
                <a:latin typeface="Arial" panose="020B0604020202020204" pitchFamily="34" charset="0"/>
                <a:cs typeface="Arial" panose="020B0604020202020204" pitchFamily="34" charset="0"/>
              </a:rPr>
              <a:t>Files: Archives</a:t>
            </a:r>
          </a:p>
          <a:p>
            <a:r>
              <a:rPr lang="en-US" sz="2400" dirty="0">
                <a:latin typeface="Arial" panose="020B0604020202020204" pitchFamily="34" charset="0"/>
                <a:cs typeface="Arial" panose="020B0604020202020204" pitchFamily="34" charset="0"/>
              </a:rPr>
              <a:t>Contacts: States</a:t>
            </a:r>
          </a:p>
          <a:p>
            <a:r>
              <a:rPr lang="en-US" sz="2400" dirty="0">
                <a:solidFill>
                  <a:prstClr val="black"/>
                </a:solidFill>
                <a:latin typeface="Arial" panose="020B0604020202020204" pitchFamily="34" charset="0"/>
                <a:cs typeface="Arial" panose="020B0604020202020204" pitchFamily="34" charset="0"/>
              </a:rPr>
              <a:t>FAQs</a:t>
            </a:r>
          </a:p>
          <a:p>
            <a:r>
              <a:rPr lang="en-US" sz="2400" dirty="0">
                <a:solidFill>
                  <a:prstClr val="black"/>
                </a:solidFill>
                <a:latin typeface="Arial" panose="020B0604020202020204" pitchFamily="34" charset="0"/>
                <a:cs typeface="Arial" panose="020B0604020202020204" pitchFamily="34" charset="0"/>
              </a:rPr>
              <a:t>State Resources</a:t>
            </a:r>
          </a:p>
          <a:p>
            <a:pPr marL="0" indent="0">
              <a:buFont typeface="Arial" panose="020B0604020202020204" pitchFamily="34" charset="0"/>
              <a:buNone/>
            </a:pPr>
            <a:endParaRPr lang="en-US" dirty="0"/>
          </a:p>
          <a:p>
            <a:endParaRPr lang="en-US" dirty="0"/>
          </a:p>
          <a:p>
            <a:endParaRPr lang="en-US" dirty="0"/>
          </a:p>
          <a:p>
            <a:endParaRPr lang="en-US" dirty="0"/>
          </a:p>
        </p:txBody>
      </p:sp>
      <p:pic>
        <p:nvPicPr>
          <p:cNvPr id="19" name="Picture 18"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3402786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Evaluation</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Before you leave, one more virtual tool... Please provide one word that describes your experience with today’s presentation using a Word Cloud... go to the link in the chat box and type in one word or hyphenated-words about today’s experience with us! </a:t>
            </a:r>
          </a:p>
          <a:p>
            <a:pPr algn="l"/>
            <a:endParaRPr lang="en-US" dirty="0"/>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195595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Evaluation</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If you registered for this webinar, you will get an email with a link to the evaluation. Please help us to serve you better by completing the evaluation.</a:t>
            </a:r>
          </a:p>
          <a:p>
            <a:pPr marL="571500" indent="-571500" algn="l">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You can access the evaluation now, using the link in the chat box.  </a:t>
            </a:r>
          </a:p>
          <a:p>
            <a:pPr algn="l"/>
            <a:endParaRPr lang="en-US" dirty="0"/>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4261628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Thank You!</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28493" y="1466987"/>
            <a:ext cx="10515600" cy="38588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Arial" panose="020B0604020202020204" pitchFamily="34" charset="0"/>
              <a:cs typeface="Arial" panose="020B0604020202020204" pitchFamily="34" charset="0"/>
            </a:endParaRPr>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Rectangle 4"/>
          <p:cNvSpPr/>
          <p:nvPr/>
        </p:nvSpPr>
        <p:spPr>
          <a:xfrm>
            <a:off x="2551698" y="2239490"/>
            <a:ext cx="6787375" cy="2308324"/>
          </a:xfrm>
          <a:prstGeom prst="rect">
            <a:avLst/>
          </a:prstGeom>
        </p:spPr>
        <p:txBody>
          <a:bodyPr wrap="square">
            <a:spAutoFit/>
          </a:bodyPr>
          <a:lstStyle/>
          <a:p>
            <a:pPr algn="ctr"/>
            <a:r>
              <a:rPr lang="en-US" sz="4800" b="1" dirty="0">
                <a:solidFill>
                  <a:srgbClr val="0083E6"/>
                </a:solidFill>
                <a:latin typeface="Arial" panose="020B0604020202020204" pitchFamily="34" charset="0"/>
                <a:cs typeface="Arial" panose="020B0604020202020204" pitchFamily="34" charset="0"/>
              </a:rPr>
              <a:t>Thank you for your active engagement and ongoing support!</a:t>
            </a:r>
            <a:endParaRPr lang="en-US" sz="4800" dirty="0">
              <a:solidFill>
                <a:srgbClr val="0083E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314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20AD-F4D8-4338-954D-DA6712F897A4}"/>
              </a:ext>
            </a:extLst>
          </p:cNvPr>
          <p:cNvSpPr>
            <a:spLocks noGrp="1"/>
          </p:cNvSpPr>
          <p:nvPr>
            <p:ph type="title"/>
          </p:nvPr>
        </p:nvSpPr>
        <p:spPr>
          <a:xfrm>
            <a:off x="594360" y="637125"/>
            <a:ext cx="3802276" cy="5256371"/>
          </a:xfrm>
        </p:spPr>
        <p:txBody>
          <a:bodyPr>
            <a:normAutofit/>
          </a:bodyPr>
          <a:lstStyle/>
          <a:p>
            <a:pPr algn="ctr"/>
            <a:r>
              <a:rPr lang="en-US" sz="4800"/>
              <a:t>Agenda</a:t>
            </a:r>
          </a:p>
        </p:txBody>
      </p:sp>
      <p:graphicFrame>
        <p:nvGraphicFramePr>
          <p:cNvPr id="5" name="Content Placeholder 2">
            <a:extLst>
              <a:ext uri="{FF2B5EF4-FFF2-40B4-BE49-F238E27FC236}">
                <a16:creationId xmlns:a16="http://schemas.microsoft.com/office/drawing/2014/main" id="{B82DA61C-0084-467E-BDD8-1F477C617392}"/>
              </a:ext>
            </a:extLst>
          </p:cNvPr>
          <p:cNvGraphicFramePr>
            <a:graphicFrameLocks noGrp="1"/>
          </p:cNvGraphicFramePr>
          <p:nvPr>
            <p:ph idx="1"/>
          </p:nvPr>
        </p:nvGraphicFramePr>
        <p:xfrm>
          <a:off x="5166985" y="303591"/>
          <a:ext cx="6588691" cy="5589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1410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20AD-F4D8-4338-954D-DA6712F897A4}"/>
              </a:ext>
            </a:extLst>
          </p:cNvPr>
          <p:cNvSpPr>
            <a:spLocks noGrp="1"/>
          </p:cNvSpPr>
          <p:nvPr>
            <p:ph type="title"/>
          </p:nvPr>
        </p:nvSpPr>
        <p:spPr>
          <a:xfrm>
            <a:off x="594360" y="637125"/>
            <a:ext cx="3802276" cy="5256371"/>
          </a:xfrm>
        </p:spPr>
        <p:txBody>
          <a:bodyPr vert="horz" lIns="91440" tIns="45720" rIns="91440" bIns="45720" rtlCol="0" anchor="ctr">
            <a:normAutofit/>
          </a:bodyPr>
          <a:lstStyle/>
          <a:p>
            <a:pPr algn="ctr"/>
            <a:r>
              <a:rPr lang="en-US" sz="4800" kern="1200">
                <a:solidFill>
                  <a:schemeClr val="tx1"/>
                </a:solidFill>
                <a:latin typeface="+mj-lt"/>
                <a:ea typeface="+mj-ea"/>
                <a:cs typeface="+mj-cs"/>
              </a:rPr>
              <a:t>Stakeholder Engagement in IDEA</a:t>
            </a:r>
            <a:endParaRPr lang="en-US" sz="4800" kern="1200" dirty="0">
              <a:solidFill>
                <a:schemeClr val="tx1"/>
              </a:solidFill>
              <a:latin typeface="+mj-lt"/>
              <a:ea typeface="+mj-ea"/>
              <a:cs typeface="+mj-cs"/>
            </a:endParaRPr>
          </a:p>
        </p:txBody>
      </p:sp>
      <p:graphicFrame>
        <p:nvGraphicFramePr>
          <p:cNvPr id="6" name="object 8">
            <a:extLst>
              <a:ext uri="{FF2B5EF4-FFF2-40B4-BE49-F238E27FC236}">
                <a16:creationId xmlns:a16="http://schemas.microsoft.com/office/drawing/2014/main" id="{05EAD401-3788-46C6-ADB9-5DFC87C1FE49}"/>
              </a:ext>
            </a:extLst>
          </p:cNvPr>
          <p:cNvGraphicFramePr/>
          <p:nvPr>
            <p:extLst>
              <p:ext uri="{D42A27DB-BD31-4B8C-83A1-F6EECF244321}">
                <p14:modId xmlns:p14="http://schemas.microsoft.com/office/powerpoint/2010/main" val="3473499848"/>
              </p:ext>
            </p:extLst>
          </p:nvPr>
        </p:nvGraphicFramePr>
        <p:xfrm>
          <a:off x="4864100" y="127000"/>
          <a:ext cx="6510576"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5921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BA9F-C092-4824-B3E7-40DB6A51D7F2}"/>
              </a:ext>
            </a:extLst>
          </p:cNvPr>
          <p:cNvSpPr>
            <a:spLocks noGrp="1"/>
          </p:cNvSpPr>
          <p:nvPr>
            <p:ph type="title"/>
          </p:nvPr>
        </p:nvSpPr>
        <p:spPr>
          <a:xfrm>
            <a:off x="838200" y="365125"/>
            <a:ext cx="10515600" cy="1598586"/>
          </a:xfrm>
        </p:spPr>
        <p:txBody>
          <a:bodyPr>
            <a:normAutofit fontScale="90000"/>
          </a:bodyPr>
          <a:lstStyle/>
          <a:p>
            <a:r>
              <a:rPr lang="en-US" dirty="0"/>
              <a:t>Stakeholder Engagement: State Performance Plan/Annual Performance Report</a:t>
            </a:r>
          </a:p>
        </p:txBody>
      </p:sp>
      <p:sp>
        <p:nvSpPr>
          <p:cNvPr id="3" name="Content Placeholder 2">
            <a:extLst>
              <a:ext uri="{FF2B5EF4-FFF2-40B4-BE49-F238E27FC236}">
                <a16:creationId xmlns:a16="http://schemas.microsoft.com/office/drawing/2014/main" id="{88FB0E5C-0E41-468B-A767-053DE96F2B4B}"/>
              </a:ext>
            </a:extLst>
          </p:cNvPr>
          <p:cNvSpPr>
            <a:spLocks noGrp="1"/>
          </p:cNvSpPr>
          <p:nvPr>
            <p:ph idx="1"/>
          </p:nvPr>
        </p:nvSpPr>
        <p:spPr/>
        <p:txBody>
          <a:bodyPr/>
          <a:lstStyle/>
          <a:p>
            <a:pPr marL="0" indent="0">
              <a:buNone/>
            </a:pPr>
            <a:endParaRPr lang="en-US" dirty="0"/>
          </a:p>
          <a:p>
            <a:pPr marL="0" indent="0">
              <a:buNone/>
            </a:pPr>
            <a:r>
              <a:rPr lang="en-US" dirty="0"/>
              <a:t>States are expected to report the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mechanisms for soliciting broad stakeholder input on the State’s targets in the SPP/APR and any subsequent revisions that the State has made to those targets, and the development and implementation of Indicator B17 and C11, the State</a:t>
            </a:r>
            <a:r>
              <a:rPr lang="en-US" spc="-195" dirty="0">
                <a:latin typeface="Calibri" panose="020F0502020204030204" pitchFamily="34" charset="0"/>
                <a:ea typeface="Times New Roman" panose="02020603050405020304" pitchFamily="18" charset="0"/>
                <a:cs typeface="Times New Roman" panose="02020603050405020304" pitchFamily="18" charset="0"/>
              </a:rPr>
              <a:t>’s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Systemic Improvement Plan (SSIP).”  (</a:t>
            </a:r>
            <a:r>
              <a:rPr lang="en-US" sz="2800" dirty="0">
                <a:effectLst/>
                <a:latin typeface="Calibri" panose="020F0502020204030204" pitchFamily="34" charset="0"/>
                <a:ea typeface="Times New Roman" panose="02020603050405020304" pitchFamily="18" charset="0"/>
                <a:cs typeface="Times New Roman" panose="02020603050405020304" pitchFamily="18" charset="0"/>
                <a:hlinkClick r:id="rId3"/>
              </a:rPr>
              <a:t>FFY 2020 SPP/APR package</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284010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BA9F-C092-4824-B3E7-40DB6A51D7F2}"/>
              </a:ext>
            </a:extLst>
          </p:cNvPr>
          <p:cNvSpPr>
            <a:spLocks noGrp="1"/>
          </p:cNvSpPr>
          <p:nvPr>
            <p:ph type="title"/>
          </p:nvPr>
        </p:nvSpPr>
        <p:spPr>
          <a:xfrm>
            <a:off x="838200" y="365125"/>
            <a:ext cx="10515600" cy="1703518"/>
          </a:xfrm>
        </p:spPr>
        <p:txBody>
          <a:bodyPr>
            <a:normAutofit fontScale="90000"/>
          </a:bodyPr>
          <a:lstStyle/>
          <a:p>
            <a:r>
              <a:rPr lang="en-US" dirty="0"/>
              <a:t>Stakeholder Engagement: State Performance Plan and Annual Performance Report</a:t>
            </a:r>
          </a:p>
        </p:txBody>
      </p:sp>
      <p:sp>
        <p:nvSpPr>
          <p:cNvPr id="3" name="Content Placeholder 2">
            <a:extLst>
              <a:ext uri="{FF2B5EF4-FFF2-40B4-BE49-F238E27FC236}">
                <a16:creationId xmlns:a16="http://schemas.microsoft.com/office/drawing/2014/main" id="{88FB0E5C-0E41-468B-A767-053DE96F2B4B}"/>
              </a:ext>
            </a:extLst>
          </p:cNvPr>
          <p:cNvSpPr>
            <a:spLocks noGrp="1"/>
          </p:cNvSpPr>
          <p:nvPr>
            <p:ph idx="1"/>
          </p:nvPr>
        </p:nvSpPr>
        <p:spPr>
          <a:xfrm>
            <a:off x="930965" y="2068643"/>
            <a:ext cx="10515600" cy="3507698"/>
          </a:xfrm>
        </p:spPr>
        <p:txBody>
          <a:bodyPr>
            <a:normAutofit/>
          </a:bodyPr>
          <a:lstStyle/>
          <a:p>
            <a:pPr marL="0" indent="0">
              <a:buNone/>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Beginning </a:t>
            </a:r>
            <a:r>
              <a:rPr lang="en-US" dirty="0">
                <a:latin typeface="Calibri" panose="020F0502020204030204" pitchFamily="34" charset="0"/>
                <a:ea typeface="Times New Roman" panose="02020603050405020304" pitchFamily="18" charset="0"/>
                <a:cs typeface="Times New Roman" panose="02020603050405020304" pitchFamily="18" charset="0"/>
              </a:rPr>
              <a:t>February 2022, states will be including:</a:t>
            </a:r>
          </a:p>
          <a:p>
            <a:pPr marL="514350" indent="-514350">
              <a:buAutoNum type="arabicPeriod"/>
            </a:pPr>
            <a:r>
              <a:rPr lang="en-US" sz="1800" dirty="0">
                <a:latin typeface="Calibri" panose="020F0502020204030204" pitchFamily="34" charset="0"/>
                <a:ea typeface="Times New Roman" panose="02020603050405020304" pitchFamily="18" charset="0"/>
                <a:cs typeface="Times New Roman" panose="02020603050405020304" pitchFamily="18" charset="0"/>
              </a:rPr>
              <a:t>The number of parent members and a description of how the parent members of the State Interagency Coordinating Council/State Advisory Panel, parent center staff, parents from local and Statewide advocacy and advisory committees, and individual parents were engaged in target setting.</a:t>
            </a:r>
          </a:p>
          <a:p>
            <a:pPr marL="514350" indent="-514350">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Description of the activities conducted to increase the capacity of diverse groups of parents to support the development of implementation of activities designed</a:t>
            </a:r>
            <a:r>
              <a:rPr lang="en-US" sz="1800" spc="-185"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to improve outcomes for infants, toddlers and children with</a:t>
            </a:r>
            <a:r>
              <a:rPr lang="en-US" sz="1800" spc="-15"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disabilities and their families;</a:t>
            </a:r>
          </a:p>
          <a:p>
            <a:pPr marL="514350" indent="-514350">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mechanisms and timelines for soliciting public input for target setting, analyzing data, developing improvement strategies, and evaluating</a:t>
            </a:r>
            <a:r>
              <a:rPr lang="en-US" sz="1800" spc="-155"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progress;</a:t>
            </a:r>
          </a:p>
          <a:p>
            <a:pPr marL="514350" indent="-514350">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mechanisms and timelines for making the results of the target setting, data analysis, development of the improvement strategies, and evaluation available</a:t>
            </a:r>
            <a:r>
              <a:rPr lang="en-US" sz="1800" spc="-175"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to the public;…</a:t>
            </a:r>
          </a:p>
          <a:p>
            <a:pPr marL="514350" indent="-514350">
              <a:buAutoNum type="arabicPeriod"/>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51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BA9F-C092-4824-B3E7-40DB6A51D7F2}"/>
              </a:ext>
            </a:extLst>
          </p:cNvPr>
          <p:cNvSpPr>
            <a:spLocks noGrp="1"/>
          </p:cNvSpPr>
          <p:nvPr>
            <p:ph type="title"/>
          </p:nvPr>
        </p:nvSpPr>
        <p:spPr/>
        <p:txBody>
          <a:bodyPr>
            <a:normAutofit/>
          </a:bodyPr>
          <a:lstStyle/>
          <a:p>
            <a:r>
              <a:rPr lang="en-US" dirty="0"/>
              <a:t>Family Outcomes: Demographic Categories</a:t>
            </a:r>
          </a:p>
        </p:txBody>
      </p:sp>
      <p:sp>
        <p:nvSpPr>
          <p:cNvPr id="3" name="Content Placeholder 2">
            <a:extLst>
              <a:ext uri="{FF2B5EF4-FFF2-40B4-BE49-F238E27FC236}">
                <a16:creationId xmlns:a16="http://schemas.microsoft.com/office/drawing/2014/main" id="{88FB0E5C-0E41-468B-A767-053DE96F2B4B}"/>
              </a:ext>
            </a:extLst>
          </p:cNvPr>
          <p:cNvSpPr>
            <a:spLocks noGrp="1"/>
          </p:cNvSpPr>
          <p:nvPr>
            <p:ph idx="1"/>
          </p:nvPr>
        </p:nvSpPr>
        <p:spPr>
          <a:xfrm>
            <a:off x="479685" y="1843789"/>
            <a:ext cx="11407515" cy="3957403"/>
          </a:xfrm>
        </p:spPr>
        <p:txBody>
          <a:bodyPr>
            <a:normAutofit fontScale="62500" lnSpcReduction="20000"/>
          </a:bodyPr>
          <a:lstStyle/>
          <a:p>
            <a:r>
              <a:rPr lang="en-US" sz="3700" b="1" dirty="0"/>
              <a:t>Revision: </a:t>
            </a:r>
            <a:r>
              <a:rPr lang="en-US" sz="3700" dirty="0"/>
              <a:t>When reporting the extent to which the demographics of infants and toddlers for whom families responded to surveys are representative of the demographics of infants, toddlers, and families enrolled in the Part C program, States must include: </a:t>
            </a:r>
          </a:p>
          <a:p>
            <a:pPr lvl="1"/>
            <a:r>
              <a:rPr lang="en-US" sz="3700" dirty="0"/>
              <a:t>Race and ethnicity in their analysis (</a:t>
            </a:r>
            <a:r>
              <a:rPr lang="en-US" sz="3700" b="1" dirty="0"/>
              <a:t>beginning with FFY 2022 submission due Feb, 2024</a:t>
            </a:r>
            <a:r>
              <a:rPr lang="en-US" sz="3700" dirty="0"/>
              <a:t>). </a:t>
            </a:r>
          </a:p>
          <a:p>
            <a:pPr lvl="1"/>
            <a:r>
              <a:rPr lang="en-US" sz="3700" dirty="0"/>
              <a:t>At least one of the following demographics: socioeconomic status, parents or guardians whose primary language is other than English and who have limited English proficiency, maternal education, geographic location, and/or another category approved through the stakeholder input process.</a:t>
            </a:r>
          </a:p>
          <a:p>
            <a:pPr marL="0" indent="0">
              <a:buNone/>
            </a:pPr>
            <a:endParaRPr lang="en-US" sz="3700" dirty="0"/>
          </a:p>
          <a:p>
            <a:pPr marL="0" indent="0">
              <a:buNone/>
            </a:pPr>
            <a:r>
              <a:rPr lang="en-US" sz="3700" dirty="0"/>
              <a:t>States are encouraged to work in collaboration with their OSEP-funded parent centers in collecting data. </a:t>
            </a:r>
          </a:p>
          <a:p>
            <a:pPr marL="0" indent="0">
              <a:buNone/>
            </a:pPr>
            <a:endParaRPr lang="en-US" dirty="0"/>
          </a:p>
        </p:txBody>
      </p:sp>
    </p:spTree>
    <p:extLst>
      <p:ext uri="{BB962C8B-B14F-4D97-AF65-F5344CB8AC3E}">
        <p14:creationId xmlns:p14="http://schemas.microsoft.com/office/powerpoint/2010/main" val="3932696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BA9F-C092-4824-B3E7-40DB6A51D7F2}"/>
              </a:ext>
            </a:extLst>
          </p:cNvPr>
          <p:cNvSpPr>
            <a:spLocks noGrp="1"/>
          </p:cNvSpPr>
          <p:nvPr>
            <p:ph type="title"/>
          </p:nvPr>
        </p:nvSpPr>
        <p:spPr/>
        <p:txBody>
          <a:bodyPr>
            <a:normAutofit/>
          </a:bodyPr>
          <a:lstStyle/>
          <a:p>
            <a:r>
              <a:rPr lang="en-US" dirty="0"/>
              <a:t>Parent Involvement &amp; Post-School Outcomes: Demographic Categories</a:t>
            </a:r>
          </a:p>
        </p:txBody>
      </p:sp>
      <p:sp>
        <p:nvSpPr>
          <p:cNvPr id="3" name="Content Placeholder 2">
            <a:extLst>
              <a:ext uri="{FF2B5EF4-FFF2-40B4-BE49-F238E27FC236}">
                <a16:creationId xmlns:a16="http://schemas.microsoft.com/office/drawing/2014/main" id="{88FB0E5C-0E41-468B-A767-053DE96F2B4B}"/>
              </a:ext>
            </a:extLst>
          </p:cNvPr>
          <p:cNvSpPr>
            <a:spLocks noGrp="1"/>
          </p:cNvSpPr>
          <p:nvPr>
            <p:ph idx="1"/>
          </p:nvPr>
        </p:nvSpPr>
        <p:spPr>
          <a:xfrm>
            <a:off x="464695" y="1753849"/>
            <a:ext cx="11302584" cy="3867462"/>
          </a:xfrm>
        </p:spPr>
        <p:txBody>
          <a:bodyPr>
            <a:normAutofit fontScale="32500" lnSpcReduction="20000"/>
          </a:bodyPr>
          <a:lstStyle/>
          <a:p>
            <a:r>
              <a:rPr lang="en-US" sz="6200" b="1" u="sng" dirty="0"/>
              <a:t>Current:</a:t>
            </a:r>
            <a:r>
              <a:rPr lang="en-US" sz="6200" dirty="0"/>
              <a:t> </a:t>
            </a:r>
            <a:r>
              <a:rPr lang="en-US" sz="6200" dirty="0">
                <a:effectLst/>
                <a:ea typeface="Times New Roman" panose="02020603050405020304" pitchFamily="18" charset="0"/>
                <a:cs typeface="Times New Roman" panose="02020603050405020304" pitchFamily="18" charset="0"/>
              </a:rPr>
              <a:t>Include the State’s analysis of the extent to which the demographics of the </a:t>
            </a:r>
            <a:r>
              <a:rPr lang="en-US" sz="6200" dirty="0">
                <a:ea typeface="Times New Roman" panose="02020603050405020304" pitchFamily="18" charset="0"/>
                <a:cs typeface="Times New Roman" panose="02020603050405020304" pitchFamily="18" charset="0"/>
              </a:rPr>
              <a:t>parents</a:t>
            </a:r>
            <a:r>
              <a:rPr lang="en-US" sz="6200" dirty="0">
                <a:effectLst/>
                <a:ea typeface="Times New Roman" panose="02020603050405020304" pitchFamily="18" charset="0"/>
                <a:cs typeface="Times New Roman" panose="02020603050405020304" pitchFamily="18" charset="0"/>
              </a:rPr>
              <a:t> responding are representative of the demographics of </a:t>
            </a:r>
            <a:r>
              <a:rPr lang="en-US" sz="6200" dirty="0">
                <a:ea typeface="Times New Roman" panose="02020603050405020304" pitchFamily="18" charset="0"/>
                <a:cs typeface="Times New Roman" panose="02020603050405020304" pitchFamily="18" charset="0"/>
              </a:rPr>
              <a:t>children receiving special education services/</a:t>
            </a:r>
            <a:r>
              <a:rPr lang="en-US" sz="6200" dirty="0">
                <a:effectLst/>
                <a:ea typeface="Calibri" panose="020F0502020204030204" pitchFamily="34" charset="0"/>
              </a:rPr>
              <a:t>youth who are no longer in secondary school and had IEPs in effect at the time they left school</a:t>
            </a:r>
            <a:r>
              <a:rPr lang="en-US" sz="6200" dirty="0">
                <a:effectLst/>
                <a:ea typeface="Times New Roman" panose="02020603050405020304" pitchFamily="18" charset="0"/>
                <a:cs typeface="Times New Roman" panose="02020603050405020304" pitchFamily="18" charset="0"/>
              </a:rPr>
              <a:t>. States should consider categories such as race and ethnicity, age of the </a:t>
            </a:r>
            <a:r>
              <a:rPr lang="en-US" sz="6200" dirty="0">
                <a:ea typeface="Times New Roman" panose="02020603050405020304" pitchFamily="18" charset="0"/>
                <a:cs typeface="Times New Roman" panose="02020603050405020304" pitchFamily="18" charset="0"/>
              </a:rPr>
              <a:t>child</a:t>
            </a:r>
            <a:r>
              <a:rPr lang="en-US" sz="6200" dirty="0">
                <a:effectLst/>
                <a:ea typeface="Times New Roman" panose="02020603050405020304" pitchFamily="18" charset="0"/>
                <a:cs typeface="Times New Roman" panose="02020603050405020304" pitchFamily="18" charset="0"/>
              </a:rPr>
              <a:t>, and geographic location in the State.</a:t>
            </a:r>
            <a:endParaRPr lang="en-US" sz="6200" b="1" u="sng" dirty="0"/>
          </a:p>
          <a:p>
            <a:r>
              <a:rPr lang="en-US" sz="6200" b="1" u="sng" dirty="0"/>
              <a:t>Revision:</a:t>
            </a:r>
            <a:r>
              <a:rPr lang="en-US" sz="6200" b="1" dirty="0"/>
              <a:t> </a:t>
            </a:r>
            <a:r>
              <a:rPr lang="en-US" sz="6200" dirty="0"/>
              <a:t>When reporting the extent to which the demographics of the children for whom parents responded to surveys are representative of the demographics of children receiving special education services/</a:t>
            </a:r>
            <a:r>
              <a:rPr lang="en-US" sz="6200" dirty="0">
                <a:effectLst/>
                <a:ea typeface="Calibri" panose="020F0502020204030204" pitchFamily="34" charset="0"/>
              </a:rPr>
              <a:t>youth who are no longer in secondary school and had IEPs in effect at the time they left school</a:t>
            </a:r>
            <a:r>
              <a:rPr lang="en-US" sz="6200" dirty="0"/>
              <a:t>, States must include: </a:t>
            </a:r>
          </a:p>
          <a:p>
            <a:pPr lvl="1"/>
            <a:r>
              <a:rPr lang="en-US" sz="6200" dirty="0"/>
              <a:t>Race and ethnicity in their analysis (</a:t>
            </a:r>
            <a:r>
              <a:rPr lang="en-US" sz="6200" b="1" dirty="0"/>
              <a:t>beginning with FFY 2021 submission due Feb, 2023</a:t>
            </a:r>
            <a:r>
              <a:rPr lang="en-US" sz="6200" dirty="0"/>
              <a:t>). </a:t>
            </a:r>
          </a:p>
          <a:p>
            <a:pPr lvl="1"/>
            <a:r>
              <a:rPr lang="en-US" sz="6200" dirty="0"/>
              <a:t>At least one of the following demographics: age of student (B8), disability category, gender, geographic location, and/or another category approved through the stakeholder input process.</a:t>
            </a:r>
          </a:p>
          <a:p>
            <a:pPr marL="0" indent="0">
              <a:buNone/>
            </a:pPr>
            <a:endParaRPr lang="en-US" sz="6200" dirty="0"/>
          </a:p>
          <a:p>
            <a:pPr marL="0" indent="0">
              <a:buNone/>
            </a:pPr>
            <a:r>
              <a:rPr lang="en-US" sz="6200" dirty="0"/>
              <a:t>States are encouraged to work in collaboration with their OSEP-funded parent centers in collecting data. </a:t>
            </a:r>
          </a:p>
          <a:p>
            <a:pPr marL="0" indent="0">
              <a:buNone/>
            </a:pPr>
            <a:endParaRPr lang="en-US" dirty="0"/>
          </a:p>
        </p:txBody>
      </p:sp>
    </p:spTree>
    <p:extLst>
      <p:ext uri="{BB962C8B-B14F-4D97-AF65-F5344CB8AC3E}">
        <p14:creationId xmlns:p14="http://schemas.microsoft.com/office/powerpoint/2010/main" val="3601028253"/>
      </p:ext>
    </p:extLst>
  </p:cSld>
  <p:clrMapOvr>
    <a:masterClrMapping/>
  </p:clrMapOvr>
</p:sld>
</file>

<file path=ppt/theme/theme1.xml><?xml version="1.0" encoding="utf-8"?>
<a:theme xmlns:a="http://schemas.openxmlformats.org/drawingml/2006/main" name="Office Theme">
  <a:themeElements>
    <a:clrScheme name="SAP/SICC">
      <a:dk1>
        <a:sysClr val="windowText" lastClr="000000"/>
      </a:dk1>
      <a:lt1>
        <a:sysClr val="window" lastClr="FFFFFF"/>
      </a:lt1>
      <a:dk2>
        <a:srgbClr val="44546A"/>
      </a:dk2>
      <a:lt2>
        <a:srgbClr val="E7E6E6"/>
      </a:lt2>
      <a:accent1>
        <a:srgbClr val="00B0F0"/>
      </a:accent1>
      <a:accent2>
        <a:srgbClr val="ED7D31"/>
      </a:accent2>
      <a:accent3>
        <a:srgbClr val="AD23A0"/>
      </a:accent3>
      <a:accent4>
        <a:srgbClr val="FFC000"/>
      </a:accent4>
      <a:accent5>
        <a:srgbClr val="92D050"/>
      </a:accent5>
      <a:accent6>
        <a:srgbClr val="C00000"/>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CSI_Template_2017Update" id="{37E7A85D-27CC-F247-BB4F-218933F7AE4D}" vid="{7FCA293E-E324-9847-AC1B-3C53364AE2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955401A6404644B670A04F539ABA05" ma:contentTypeVersion="15" ma:contentTypeDescription="Create a new document." ma:contentTypeScope="" ma:versionID="fcb4de390c5a575041048f0c62e3dc76">
  <xsd:schema xmlns:xsd="http://www.w3.org/2001/XMLSchema" xmlns:xs="http://www.w3.org/2001/XMLSchema" xmlns:p="http://schemas.microsoft.com/office/2006/metadata/properties" xmlns:ns2="a467933b-6cef-4043-9f5f-c4054e99b235" xmlns:ns3="e64d7caa-a2d0-4565-b792-a28499307817" targetNamespace="http://schemas.microsoft.com/office/2006/metadata/properties" ma:root="true" ma:fieldsID="5bcf2f771e3985aac0e23fe2b711f290" ns2:_="" ns3:_="">
    <xsd:import namespace="a467933b-6cef-4043-9f5f-c4054e99b235"/>
    <xsd:import namespace="e64d7caa-a2d0-4565-b792-a284993078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zvkm"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67933b-6cef-4043-9f5f-c4054e99b2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zvkm" ma:index="15" nillable="true" ma:displayName="informaton" ma:internalName="zvkm">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4d7caa-a2d0-4565-b792-a2849930781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zvkm xmlns="a467933b-6cef-4043-9f5f-c4054e99b235" xsi:nil="true"/>
  </documentManagement>
</p:properties>
</file>

<file path=customXml/itemProps1.xml><?xml version="1.0" encoding="utf-8"?>
<ds:datastoreItem xmlns:ds="http://schemas.openxmlformats.org/officeDocument/2006/customXml" ds:itemID="{586F6E8C-4277-49BA-BF2C-7FCE076CAB50}"/>
</file>

<file path=customXml/itemProps2.xml><?xml version="1.0" encoding="utf-8"?>
<ds:datastoreItem xmlns:ds="http://schemas.openxmlformats.org/officeDocument/2006/customXml" ds:itemID="{6C487093-6E00-43B4-B215-F093D04CEE92}"/>
</file>

<file path=customXml/itemProps3.xml><?xml version="1.0" encoding="utf-8"?>
<ds:datastoreItem xmlns:ds="http://schemas.openxmlformats.org/officeDocument/2006/customXml" ds:itemID="{16B2D610-F053-42B1-A097-8D6DCF59AC95}"/>
</file>

<file path=docProps/app.xml><?xml version="1.0" encoding="utf-8"?>
<Properties xmlns="http://schemas.openxmlformats.org/officeDocument/2006/extended-properties" xmlns:vt="http://schemas.openxmlformats.org/officeDocument/2006/docPropsVTypes">
  <TotalTime>528</TotalTime>
  <Words>6328</Words>
  <Application>Microsoft Office PowerPoint</Application>
  <PresentationFormat>Widescreen</PresentationFormat>
  <Paragraphs>551</Paragraphs>
  <Slides>37</Slides>
  <Notes>36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37</vt:i4>
      </vt:variant>
    </vt:vector>
  </HeadingPairs>
  <TitlesOfParts>
    <vt:vector size="48" baseType="lpstr">
      <vt:lpstr>Arial</vt:lpstr>
      <vt:lpstr>Arial</vt:lpstr>
      <vt:lpstr>Arial Black</vt:lpstr>
      <vt:lpstr>Calibri</vt:lpstr>
      <vt:lpstr>Calibri Light</vt:lpstr>
      <vt:lpstr>Roboto</vt:lpstr>
      <vt:lpstr>Rockwell</vt:lpstr>
      <vt:lpstr>Times New Roman</vt:lpstr>
      <vt:lpstr>Verdana</vt:lpstr>
      <vt:lpstr>Office Theme</vt:lpstr>
      <vt:lpstr>1_Office Theme</vt:lpstr>
      <vt:lpstr>State Advisory Panel (SAP) and State Interagency Coordinating Council (SICC)</vt:lpstr>
      <vt:lpstr>Welcome!</vt:lpstr>
      <vt:lpstr>Have any additional activities?</vt:lpstr>
      <vt:lpstr>Agenda</vt:lpstr>
      <vt:lpstr>Stakeholder Engagement in IDEA</vt:lpstr>
      <vt:lpstr>Stakeholder Engagement: State Performance Plan/Annual Performance Report</vt:lpstr>
      <vt:lpstr>Stakeholder Engagement: State Performance Plan and Annual Performance Report</vt:lpstr>
      <vt:lpstr>Family Outcomes: Demographic Categories</vt:lpstr>
      <vt:lpstr>Parent Involvement &amp; Post-School Outcomes: Demographic Categories</vt:lpstr>
      <vt:lpstr>POLL:  Did you know?   CHAT: Actions you will be taking as a result?</vt:lpstr>
      <vt:lpstr>Strategies for Virtual Meetings   Amy Peterson, NCSI, ampeterson@air.org  Angela Mcguire, NCSI, amcguir@wested.org </vt:lpstr>
      <vt:lpstr>Problems Come Bundled</vt:lpstr>
      <vt:lpstr>   Technical vs. Adaptive     </vt:lpstr>
      <vt:lpstr>Collection of Tools to Support Virtual Stakeholder Engagement</vt:lpstr>
      <vt:lpstr>Tools to Support Facilitators</vt:lpstr>
      <vt:lpstr>Planning for Effective Facilitation of Virtual Meetings </vt:lpstr>
      <vt:lpstr>Planning to Support Participant Access and Engagement for Virtual Meetings </vt:lpstr>
      <vt:lpstr>Tools to Support Participants</vt:lpstr>
      <vt:lpstr>Participating in Virtual Stakeholder Meetings: Five Considerations </vt:lpstr>
      <vt:lpstr>Participant Checklist for Virtual Meetings </vt:lpstr>
      <vt:lpstr>Thank you! </vt:lpstr>
      <vt:lpstr>Engaging Non-English Speakers</vt:lpstr>
      <vt:lpstr>Engaging Non-English Speakers (cont)</vt:lpstr>
      <vt:lpstr>Any ideas that you have used?</vt:lpstr>
      <vt:lpstr>Facilitation Strategies and Use</vt:lpstr>
      <vt:lpstr>Facilitation Strategies and Use</vt:lpstr>
      <vt:lpstr>Getting More Voices in the Discussion</vt:lpstr>
      <vt:lpstr>Virtual Tools</vt:lpstr>
      <vt:lpstr>Resources for Engagement</vt:lpstr>
      <vt:lpstr>Take Aways from this Session</vt:lpstr>
      <vt:lpstr>Let’s Hear from YOU:   What Have you Tried? </vt:lpstr>
      <vt:lpstr>What are your needs?</vt:lpstr>
      <vt:lpstr>Upcoming Events</vt:lpstr>
      <vt:lpstr>Supports for SAPs &amp; SICCs</vt:lpstr>
      <vt:lpstr>Evaluation</vt:lpstr>
      <vt:lpstr>Evaluation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Advisory Panel (SAP) and State Interagency Coordinating Council (SICC)</dc:title>
  <dc:creator>Anne Louise Thompson Granfield</dc:creator>
  <cp:lastModifiedBy>Anne Louise Thompson Granfield</cp:lastModifiedBy>
  <cp:revision>53</cp:revision>
  <dcterms:created xsi:type="dcterms:W3CDTF">2020-11-30T14:31:20Z</dcterms:created>
  <dcterms:modified xsi:type="dcterms:W3CDTF">2021-02-01T20:45:29Z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0x010100F9955401A6404644B670A04F539ABA05</vt:lpwstr>
  </property>
</Properties>
</file>