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9"/>
  </p:notesMasterIdLst>
  <p:handoutMasterIdLst>
    <p:handoutMasterId r:id="rId10"/>
  </p:handoutMasterIdLst>
  <p:sldIdLst>
    <p:sldId id="272" r:id="rId5"/>
    <p:sldId id="276" r:id="rId6"/>
    <p:sldId id="277" r:id="rId7"/>
    <p:sldId id="275" r:id="rId8"/>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rling, Darcalyn" initials="DD" lastIdx="3" clrIdx="0"/>
  <p:cmAuthor id="1" name="Irvine, Marisa" initials="IM" lastIdx="2" clrIdx="1">
    <p:extLst>
      <p:ext uri="{19B8F6BF-5375-455C-9EA6-DF929625EA0E}">
        <p15:presenceInfo xmlns:p15="http://schemas.microsoft.com/office/powerpoint/2012/main" userId="S::mirvine@air.org::13e51955-62ed-494a-b853-1482639c279e" providerId="AD"/>
      </p:ext>
    </p:extLst>
  </p:cmAuthor>
  <p:cmAuthor id="2" name="Alavi, Keane" initials="AK" lastIdx="2" clrIdx="2">
    <p:extLst>
      <p:ext uri="{19B8F6BF-5375-455C-9EA6-DF929625EA0E}">
        <p15:presenceInfo xmlns:p15="http://schemas.microsoft.com/office/powerpoint/2012/main" userId="S::kalavi@air.org::1bb21703-fe44-4159-b809-b63b656f5102" providerId="AD"/>
      </p:ext>
    </p:extLst>
  </p:cmAuthor>
  <p:cmAuthor id="3" name="Marx, Teri" initials="MT" lastIdx="2" clrIdx="3">
    <p:extLst>
      <p:ext uri="{19B8F6BF-5375-455C-9EA6-DF929625EA0E}">
        <p15:presenceInfo xmlns:p15="http://schemas.microsoft.com/office/powerpoint/2012/main" userId="S::tmarx@air.org::7bafbcba-88aa-4d3b-b729-b9b6659209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756F"/>
    <a:srgbClr val="046B99"/>
    <a:srgbClr val="21409A"/>
    <a:srgbClr val="7E90C4"/>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1" d="100"/>
          <a:sy n="121" d="100"/>
        </p:scale>
        <p:origin x="156" y="102"/>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BBEDF95-9A38-D09F-9846-C209031E8A05}"/>
              </a:ext>
            </a:extLst>
          </p:cNvPr>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7172444-AE84-0FA6-6CDD-827107D00344}"/>
              </a:ext>
            </a:extLst>
          </p:cNvPr>
          <p:cNvSpPr>
            <a:spLocks noGrp="1"/>
          </p:cNvSpPr>
          <p:nvPr>
            <p:ph type="dt" sz="quarter" idx="1"/>
          </p:nvPr>
        </p:nvSpPr>
        <p:spPr>
          <a:xfrm>
            <a:off x="3995738" y="0"/>
            <a:ext cx="3055937" cy="466725"/>
          </a:xfrm>
          <a:prstGeom prst="rect">
            <a:avLst/>
          </a:prstGeom>
        </p:spPr>
        <p:txBody>
          <a:bodyPr vert="horz" lIns="91440" tIns="45720" rIns="91440" bIns="45720" rtlCol="0"/>
          <a:lstStyle>
            <a:lvl1pPr algn="r">
              <a:defRPr sz="1200"/>
            </a:lvl1pPr>
          </a:lstStyle>
          <a:p>
            <a:fld id="{B5F89466-827C-4CD9-B3F6-D193BDE2475F}" type="datetimeFigureOut">
              <a:rPr lang="en-US" smtClean="0"/>
              <a:t>6/25/2024</a:t>
            </a:fld>
            <a:endParaRPr lang="en-US"/>
          </a:p>
        </p:txBody>
      </p:sp>
      <p:sp>
        <p:nvSpPr>
          <p:cNvPr id="4" name="Footer Placeholder 3">
            <a:extLst>
              <a:ext uri="{FF2B5EF4-FFF2-40B4-BE49-F238E27FC236}">
                <a16:creationId xmlns:a16="http://schemas.microsoft.com/office/drawing/2014/main" id="{CC1DACF8-328F-34B7-0E55-50860323A741}"/>
              </a:ext>
            </a:extLst>
          </p:cNvPr>
          <p:cNvSpPr>
            <a:spLocks noGrp="1"/>
          </p:cNvSpPr>
          <p:nvPr>
            <p:ph type="ftr" sz="quarter" idx="2"/>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E2807-6556-AD78-18AD-BF55AAF32493}"/>
              </a:ext>
            </a:extLst>
          </p:cNvPr>
          <p:cNvSpPr>
            <a:spLocks noGrp="1"/>
          </p:cNvSpPr>
          <p:nvPr>
            <p:ph type="sldNum" sz="quarter" idx="3"/>
          </p:nvPr>
        </p:nvSpPr>
        <p:spPr>
          <a:xfrm>
            <a:off x="3995738" y="8842375"/>
            <a:ext cx="3055937" cy="466725"/>
          </a:xfrm>
          <a:prstGeom prst="rect">
            <a:avLst/>
          </a:prstGeom>
        </p:spPr>
        <p:txBody>
          <a:bodyPr vert="horz" lIns="91440" tIns="45720" rIns="91440" bIns="45720" rtlCol="0" anchor="b"/>
          <a:lstStyle>
            <a:lvl1pPr algn="r">
              <a:defRPr sz="1200"/>
            </a:lvl1pPr>
          </a:lstStyle>
          <a:p>
            <a:fld id="{42622843-7909-425B-BC27-8462F25E7588}" type="slidenum">
              <a:rPr lang="en-US" smtClean="0"/>
              <a:t>‹#›</a:t>
            </a:fld>
            <a:endParaRPr lang="en-US"/>
          </a:p>
        </p:txBody>
      </p:sp>
    </p:spTree>
    <p:extLst>
      <p:ext uri="{BB962C8B-B14F-4D97-AF65-F5344CB8AC3E}">
        <p14:creationId xmlns:p14="http://schemas.microsoft.com/office/powerpoint/2010/main" val="2248464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B555A35B-8228-4FD6-BF3D-32C6E4566C95}" type="datetimeFigureOut">
              <a:rPr lang="en-US" smtClean="0"/>
              <a:t>6/25/2024</a:t>
            </a:fld>
            <a:endParaRPr lang="en-US"/>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6098008F-DB08-4554-A422-21F93A4BCC90}" type="slidenum">
              <a:rPr lang="en-US" smtClean="0"/>
              <a:t>‹#›</a:t>
            </a:fld>
            <a:endParaRPr lang="en-US"/>
          </a:p>
        </p:txBody>
      </p:sp>
    </p:spTree>
    <p:extLst>
      <p:ext uri="{BB962C8B-B14F-4D97-AF65-F5344CB8AC3E}">
        <p14:creationId xmlns:p14="http://schemas.microsoft.com/office/powerpoint/2010/main" val="3871882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9565486-D5C2-C984-4236-8613E04103B4}"/>
              </a:ext>
            </a:extLst>
          </p:cNvPr>
          <p:cNvSpPr/>
          <p:nvPr userDrawn="1"/>
        </p:nvSpPr>
        <p:spPr>
          <a:xfrm>
            <a:off x="1" y="0"/>
            <a:ext cx="12192000" cy="3509963"/>
          </a:xfrm>
          <a:prstGeom prst="rect">
            <a:avLst/>
          </a:prstGeom>
          <a:solidFill>
            <a:srgbClr val="046B9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normAutofit/>
          </a:bodyPr>
          <a:lstStyle>
            <a:lvl1pPr algn="ctr">
              <a:defRPr sz="5400">
                <a:solidFill>
                  <a:schemeClr val="bg1"/>
                </a:solidFill>
              </a:defRPr>
            </a:lvl1pPr>
          </a:lstStyle>
          <a:p>
            <a:r>
              <a:rPr lang="en-US"/>
              <a:t>Click to edit Master title style</a:t>
            </a:r>
          </a:p>
        </p:txBody>
      </p:sp>
      <p:sp>
        <p:nvSpPr>
          <p:cNvPr id="3" name="Subtitle 2"/>
          <p:cNvSpPr>
            <a:spLocks noGrp="1"/>
          </p:cNvSpPr>
          <p:nvPr>
            <p:ph type="subTitle" idx="1"/>
          </p:nvPr>
        </p:nvSpPr>
        <p:spPr>
          <a:xfrm>
            <a:off x="1524000" y="3714750"/>
            <a:ext cx="9144000" cy="1655762"/>
          </a:xfrm>
        </p:spPr>
        <p:txBody>
          <a:bodyPr/>
          <a:lstStyle>
            <a:lvl1pPr marL="0" indent="0" algn="ctr">
              <a:buNone/>
              <a:defRPr sz="2400">
                <a:solidFill>
                  <a:srgbClr val="22756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
        <p:nvSpPr>
          <p:cNvPr id="11" name="Rectangle 10">
            <a:extLst>
              <a:ext uri="{FF2B5EF4-FFF2-40B4-BE49-F238E27FC236}">
                <a16:creationId xmlns:a16="http://schemas.microsoft.com/office/drawing/2014/main" id="{9144ABF3-D3C6-2C2B-3DF0-B2C96D2D3DFA}"/>
              </a:ext>
            </a:extLst>
          </p:cNvPr>
          <p:cNvSpPr/>
          <p:nvPr userDrawn="1"/>
        </p:nvSpPr>
        <p:spPr>
          <a:xfrm>
            <a:off x="0" y="3509963"/>
            <a:ext cx="12203289" cy="204787"/>
          </a:xfrm>
          <a:prstGeom prst="rect">
            <a:avLst/>
          </a:prstGeom>
          <a:solidFill>
            <a:srgbClr val="22756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2345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
        <p:nvSpPr>
          <p:cNvPr id="8" name="Rectangle 7">
            <a:extLst>
              <a:ext uri="{FF2B5EF4-FFF2-40B4-BE49-F238E27FC236}">
                <a16:creationId xmlns:a16="http://schemas.microsoft.com/office/drawing/2014/main" id="{EA43E316-8622-773D-444C-C9669B4A4593}"/>
              </a:ext>
              <a:ext uri="{C183D7F6-B498-43B3-948B-1728B52AA6E4}">
                <adec:decorative xmlns:adec="http://schemas.microsoft.com/office/drawing/2017/decorative" val="1"/>
              </a:ext>
            </a:extLst>
          </p:cNvPr>
          <p:cNvSpPr/>
          <p:nvPr userDrawn="1"/>
        </p:nvSpPr>
        <p:spPr>
          <a:xfrm flipV="1">
            <a:off x="838200" y="6267591"/>
            <a:ext cx="2971800" cy="45720"/>
          </a:xfrm>
          <a:prstGeom prst="rect">
            <a:avLst/>
          </a:prstGeom>
          <a:solidFill>
            <a:srgbClr val="22756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ED646D9-17CD-C56D-4A02-58D868FD72DD}"/>
              </a:ext>
              <a:ext uri="{C183D7F6-B498-43B3-948B-1728B52AA6E4}">
                <adec:decorative xmlns:adec="http://schemas.microsoft.com/office/drawing/2017/decorative" val="1"/>
              </a:ext>
            </a:extLst>
          </p:cNvPr>
          <p:cNvSpPr/>
          <p:nvPr userDrawn="1"/>
        </p:nvSpPr>
        <p:spPr>
          <a:xfrm>
            <a:off x="3810000" y="6267591"/>
            <a:ext cx="2971800" cy="4571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4164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9565486-D5C2-C984-4236-8613E04103B4}"/>
              </a:ext>
            </a:extLst>
          </p:cNvPr>
          <p:cNvSpPr/>
          <p:nvPr userDrawn="1"/>
        </p:nvSpPr>
        <p:spPr>
          <a:xfrm>
            <a:off x="1" y="0"/>
            <a:ext cx="12192000" cy="3509963"/>
          </a:xfrm>
          <a:prstGeom prst="rect">
            <a:avLst/>
          </a:prstGeom>
          <a:solidFill>
            <a:srgbClr val="046B9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normAutofit/>
          </a:bodyPr>
          <a:lstStyle>
            <a:lvl1pPr algn="ctr">
              <a:defRPr sz="5400">
                <a:solidFill>
                  <a:schemeClr val="bg1"/>
                </a:solidFill>
              </a:defRPr>
            </a:lvl1pPr>
          </a:lstStyle>
          <a:p>
            <a:r>
              <a:rPr lang="en-US"/>
              <a:t>Click to edit Master title style</a:t>
            </a:r>
          </a:p>
        </p:txBody>
      </p:sp>
      <p:sp>
        <p:nvSpPr>
          <p:cNvPr id="3" name="Subtitle 2"/>
          <p:cNvSpPr>
            <a:spLocks noGrp="1"/>
          </p:cNvSpPr>
          <p:nvPr>
            <p:ph type="subTitle" idx="1"/>
          </p:nvPr>
        </p:nvSpPr>
        <p:spPr>
          <a:xfrm>
            <a:off x="1524000" y="3714750"/>
            <a:ext cx="9144000" cy="1655762"/>
          </a:xfrm>
        </p:spPr>
        <p:txBody>
          <a:bodyPr/>
          <a:lstStyle>
            <a:lvl1pPr marL="0" indent="0" algn="ctr">
              <a:buNone/>
              <a:defRPr sz="2400">
                <a:solidFill>
                  <a:srgbClr val="22756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
        <p:nvSpPr>
          <p:cNvPr id="11" name="Rectangle 10">
            <a:extLst>
              <a:ext uri="{FF2B5EF4-FFF2-40B4-BE49-F238E27FC236}">
                <a16:creationId xmlns:a16="http://schemas.microsoft.com/office/drawing/2014/main" id="{9144ABF3-D3C6-2C2B-3DF0-B2C96D2D3DFA}"/>
              </a:ext>
            </a:extLst>
          </p:cNvPr>
          <p:cNvSpPr/>
          <p:nvPr userDrawn="1"/>
        </p:nvSpPr>
        <p:spPr>
          <a:xfrm>
            <a:off x="0" y="3509963"/>
            <a:ext cx="12203289" cy="204787"/>
          </a:xfrm>
          <a:prstGeom prst="rect">
            <a:avLst/>
          </a:prstGeom>
          <a:solidFill>
            <a:srgbClr val="22756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9752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
        <p:nvSpPr>
          <p:cNvPr id="9" name="Rectangle 8">
            <a:extLst>
              <a:ext uri="{FF2B5EF4-FFF2-40B4-BE49-F238E27FC236}">
                <a16:creationId xmlns:a16="http://schemas.microsoft.com/office/drawing/2014/main" id="{834B43E1-90B9-E89D-1ACA-0C30885FEB07}"/>
              </a:ext>
              <a:ext uri="{C183D7F6-B498-43B3-948B-1728B52AA6E4}">
                <adec:decorative xmlns:adec="http://schemas.microsoft.com/office/drawing/2017/decorative" val="1"/>
              </a:ext>
            </a:extLst>
          </p:cNvPr>
          <p:cNvSpPr/>
          <p:nvPr userDrawn="1"/>
        </p:nvSpPr>
        <p:spPr>
          <a:xfrm>
            <a:off x="838200" y="6266181"/>
            <a:ext cx="2971800" cy="45719"/>
          </a:xfrm>
          <a:prstGeom prst="rect">
            <a:avLst/>
          </a:prstGeom>
          <a:solidFill>
            <a:srgbClr val="22756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A583273-C0D3-1BE8-9FB0-5294CD04E8E5}"/>
              </a:ext>
              <a:ext uri="{C183D7F6-B498-43B3-948B-1728B52AA6E4}">
                <adec:decorative xmlns:adec="http://schemas.microsoft.com/office/drawing/2017/decorative" val="1"/>
              </a:ext>
            </a:extLst>
          </p:cNvPr>
          <p:cNvSpPr/>
          <p:nvPr userDrawn="1"/>
        </p:nvSpPr>
        <p:spPr>
          <a:xfrm flipV="1">
            <a:off x="3813048" y="6266181"/>
            <a:ext cx="2971800" cy="4571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5555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a:p>
        </p:txBody>
      </p:sp>
      <p:sp>
        <p:nvSpPr>
          <p:cNvPr id="11" name="Rectangle 10">
            <a:extLst>
              <a:ext uri="{FF2B5EF4-FFF2-40B4-BE49-F238E27FC236}">
                <a16:creationId xmlns:a16="http://schemas.microsoft.com/office/drawing/2014/main" id="{D8CB01C0-A55D-07C2-35A1-14EC978EF6CC}"/>
              </a:ext>
              <a:ext uri="{C183D7F6-B498-43B3-948B-1728B52AA6E4}">
                <adec:decorative xmlns:adec="http://schemas.microsoft.com/office/drawing/2017/decorative" val="1"/>
              </a:ext>
            </a:extLst>
          </p:cNvPr>
          <p:cNvSpPr/>
          <p:nvPr userDrawn="1"/>
        </p:nvSpPr>
        <p:spPr>
          <a:xfrm>
            <a:off x="838200" y="6263640"/>
            <a:ext cx="2971800" cy="45719"/>
          </a:xfrm>
          <a:prstGeom prst="rect">
            <a:avLst/>
          </a:prstGeom>
          <a:solidFill>
            <a:srgbClr val="22756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4CD30B-996C-669C-9814-CF423A33769F}"/>
              </a:ext>
              <a:ext uri="{C183D7F6-B498-43B3-948B-1728B52AA6E4}">
                <adec:decorative xmlns:adec="http://schemas.microsoft.com/office/drawing/2017/decorative" val="1"/>
              </a:ext>
            </a:extLst>
          </p:cNvPr>
          <p:cNvSpPr/>
          <p:nvPr userDrawn="1"/>
        </p:nvSpPr>
        <p:spPr>
          <a:xfrm>
            <a:off x="3813048" y="6263640"/>
            <a:ext cx="2971800" cy="4571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2">
            <a:extLst>
              <a:ext uri="{FF2B5EF4-FFF2-40B4-BE49-F238E27FC236}">
                <a16:creationId xmlns:a16="http://schemas.microsoft.com/office/drawing/2014/main" id="{EC87A90B-1A35-6D32-6B80-DEE6ECA306A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06833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
        <p:nvSpPr>
          <p:cNvPr id="7" name="Rectangle 6">
            <a:extLst>
              <a:ext uri="{FF2B5EF4-FFF2-40B4-BE49-F238E27FC236}">
                <a16:creationId xmlns:a16="http://schemas.microsoft.com/office/drawing/2014/main" id="{B782CA97-85D8-25FE-645A-8EC86BE30930}"/>
              </a:ext>
              <a:ext uri="{C183D7F6-B498-43B3-948B-1728B52AA6E4}">
                <adec:decorative xmlns:adec="http://schemas.microsoft.com/office/drawing/2017/decorative" val="1"/>
              </a:ext>
            </a:extLst>
          </p:cNvPr>
          <p:cNvSpPr/>
          <p:nvPr userDrawn="1"/>
        </p:nvSpPr>
        <p:spPr>
          <a:xfrm flipV="1">
            <a:off x="841248" y="6267592"/>
            <a:ext cx="2971800" cy="45719"/>
          </a:xfrm>
          <a:prstGeom prst="rect">
            <a:avLst/>
          </a:prstGeom>
          <a:solidFill>
            <a:srgbClr val="22756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C2A436B9-28F4-C60F-A1ED-FA19D5273C23}"/>
              </a:ext>
              <a:ext uri="{C183D7F6-B498-43B3-948B-1728B52AA6E4}">
                <adec:decorative xmlns:adec="http://schemas.microsoft.com/office/drawing/2017/decorative" val="1"/>
              </a:ext>
            </a:extLst>
          </p:cNvPr>
          <p:cNvSpPr/>
          <p:nvPr userDrawn="1"/>
        </p:nvSpPr>
        <p:spPr>
          <a:xfrm>
            <a:off x="3813048" y="6267592"/>
            <a:ext cx="2971800" cy="4571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91744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a:p>
        </p:txBody>
      </p:sp>
      <p:sp>
        <p:nvSpPr>
          <p:cNvPr id="6" name="Rectangle 5">
            <a:extLst>
              <a:ext uri="{FF2B5EF4-FFF2-40B4-BE49-F238E27FC236}">
                <a16:creationId xmlns:a16="http://schemas.microsoft.com/office/drawing/2014/main" id="{62B3345C-E049-6EA8-4A7C-73A167826906}"/>
              </a:ext>
              <a:ext uri="{C183D7F6-B498-43B3-948B-1728B52AA6E4}">
                <adec:decorative xmlns:adec="http://schemas.microsoft.com/office/drawing/2017/decorative" val="1"/>
              </a:ext>
            </a:extLst>
          </p:cNvPr>
          <p:cNvSpPr/>
          <p:nvPr userDrawn="1"/>
        </p:nvSpPr>
        <p:spPr>
          <a:xfrm>
            <a:off x="841248" y="6263640"/>
            <a:ext cx="2971800" cy="45719"/>
          </a:xfrm>
          <a:prstGeom prst="rect">
            <a:avLst/>
          </a:prstGeom>
          <a:solidFill>
            <a:srgbClr val="22756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BFDEBC41-B1C4-BB89-E0AF-F8B1F05C2390}"/>
              </a:ext>
              <a:ext uri="{C183D7F6-B498-43B3-948B-1728B52AA6E4}">
                <adec:decorative xmlns:adec="http://schemas.microsoft.com/office/drawing/2017/decorative" val="1"/>
              </a:ext>
            </a:extLst>
          </p:cNvPr>
          <p:cNvSpPr/>
          <p:nvPr userDrawn="1"/>
        </p:nvSpPr>
        <p:spPr>
          <a:xfrm>
            <a:off x="3813048" y="6263640"/>
            <a:ext cx="2971800" cy="4571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6495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74133"/>
            <a:ext cx="3932237" cy="1162756"/>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1831622"/>
            <a:ext cx="6169024" cy="40294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1831622"/>
            <a:ext cx="3932237" cy="402942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
        <p:nvSpPr>
          <p:cNvPr id="9" name="Rectangle 8">
            <a:extLst>
              <a:ext uri="{FF2B5EF4-FFF2-40B4-BE49-F238E27FC236}">
                <a16:creationId xmlns:a16="http://schemas.microsoft.com/office/drawing/2014/main" id="{B0D83EDB-E2B2-353D-4DB4-982D757D11FB}"/>
              </a:ext>
              <a:ext uri="{C183D7F6-B498-43B3-948B-1728B52AA6E4}">
                <adec:decorative xmlns:adec="http://schemas.microsoft.com/office/drawing/2017/decorative" val="1"/>
              </a:ext>
            </a:extLst>
          </p:cNvPr>
          <p:cNvSpPr/>
          <p:nvPr userDrawn="1"/>
        </p:nvSpPr>
        <p:spPr>
          <a:xfrm flipV="1">
            <a:off x="839788" y="6263640"/>
            <a:ext cx="2971800" cy="45719"/>
          </a:xfrm>
          <a:prstGeom prst="rect">
            <a:avLst/>
          </a:prstGeom>
          <a:solidFill>
            <a:srgbClr val="22756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A8A10D9-B5DE-312D-F727-6225709381F6}"/>
              </a:ext>
              <a:ext uri="{C183D7F6-B498-43B3-948B-1728B52AA6E4}">
                <adec:decorative xmlns:adec="http://schemas.microsoft.com/office/drawing/2017/decorative" val="1"/>
              </a:ext>
            </a:extLst>
          </p:cNvPr>
          <p:cNvSpPr/>
          <p:nvPr userDrawn="1"/>
        </p:nvSpPr>
        <p:spPr>
          <a:xfrm flipV="1">
            <a:off x="3813048" y="6263640"/>
            <a:ext cx="2971800" cy="4571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9200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6612" y="290865"/>
            <a:ext cx="3932236" cy="1393119"/>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1744124"/>
            <a:ext cx="5213879" cy="4116926"/>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6612" y="1899356"/>
            <a:ext cx="3932237" cy="396169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
        <p:nvSpPr>
          <p:cNvPr id="9" name="Rectangle 8">
            <a:extLst>
              <a:ext uri="{FF2B5EF4-FFF2-40B4-BE49-F238E27FC236}">
                <a16:creationId xmlns:a16="http://schemas.microsoft.com/office/drawing/2014/main" id="{D5317029-44E9-E935-6E06-9EC913453576}"/>
              </a:ext>
              <a:ext uri="{C183D7F6-B498-43B3-948B-1728B52AA6E4}">
                <adec:decorative xmlns:adec="http://schemas.microsoft.com/office/drawing/2017/decorative" val="1"/>
              </a:ext>
            </a:extLst>
          </p:cNvPr>
          <p:cNvSpPr/>
          <p:nvPr userDrawn="1"/>
        </p:nvSpPr>
        <p:spPr>
          <a:xfrm>
            <a:off x="836612" y="6263640"/>
            <a:ext cx="2971800" cy="45720"/>
          </a:xfrm>
          <a:prstGeom prst="rect">
            <a:avLst/>
          </a:prstGeom>
          <a:solidFill>
            <a:srgbClr val="22756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AFD588-1D65-2C20-6585-0CAA1443750C}"/>
              </a:ext>
              <a:ext uri="{C183D7F6-B498-43B3-948B-1728B52AA6E4}">
                <adec:decorative xmlns:adec="http://schemas.microsoft.com/office/drawing/2017/decorative" val="1"/>
              </a:ext>
            </a:extLst>
          </p:cNvPr>
          <p:cNvSpPr/>
          <p:nvPr userDrawn="1"/>
        </p:nvSpPr>
        <p:spPr>
          <a:xfrm>
            <a:off x="3813048" y="6263640"/>
            <a:ext cx="2971800" cy="4572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3711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3386CB2-E6C8-5407-3B0D-92A0247AAD1E}"/>
              </a:ext>
            </a:extLst>
          </p:cNvPr>
          <p:cNvSpPr/>
          <p:nvPr userDrawn="1"/>
        </p:nvSpPr>
        <p:spPr>
          <a:xfrm>
            <a:off x="191911" y="146756"/>
            <a:ext cx="11808178" cy="1543932"/>
          </a:xfrm>
          <a:prstGeom prst="rect">
            <a:avLst/>
          </a:prstGeom>
          <a:solidFill>
            <a:srgbClr val="046B9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4182751" y="8848672"/>
            <a:ext cx="931437" cy="14548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a:p>
        </p:txBody>
      </p:sp>
      <p:pic>
        <p:nvPicPr>
          <p:cNvPr id="1026" name="Picture 2" descr="Teal and green IDEAs that Work logo">
            <a:extLst>
              <a:ext uri="{FF2B5EF4-FFF2-40B4-BE49-F238E27FC236}">
                <a16:creationId xmlns:a16="http://schemas.microsoft.com/office/drawing/2014/main" id="{C7FD28CC-101E-57E8-9CEF-90C0CA206B64}"/>
              </a:ext>
            </a:extLst>
          </p:cNvPr>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0120340" y="5859770"/>
            <a:ext cx="1233460" cy="808391"/>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descr="2024 OSEP Conference">
            <a:extLst>
              <a:ext uri="{FF2B5EF4-FFF2-40B4-BE49-F238E27FC236}">
                <a16:creationId xmlns:a16="http://schemas.microsoft.com/office/drawing/2014/main" id="{272305B7-1788-3679-5820-1E6465CDB7DD}"/>
              </a:ext>
            </a:extLst>
          </p:cNvPr>
          <p:cNvSpPr txBox="1"/>
          <p:nvPr userDrawn="1"/>
        </p:nvSpPr>
        <p:spPr>
          <a:xfrm>
            <a:off x="6987821" y="6060662"/>
            <a:ext cx="3239911" cy="400110"/>
          </a:xfrm>
          <a:prstGeom prst="rect">
            <a:avLst/>
          </a:prstGeom>
          <a:noFill/>
        </p:spPr>
        <p:txBody>
          <a:bodyPr wrap="square" rtlCol="0">
            <a:spAutoFit/>
          </a:bodyPr>
          <a:lstStyle/>
          <a:p>
            <a:r>
              <a:rPr lang="en-US" sz="2000" b="1" dirty="0">
                <a:solidFill>
                  <a:srgbClr val="22756F"/>
                </a:solidFill>
              </a:rPr>
              <a:t>2024 OSEP Conference</a:t>
            </a:r>
          </a:p>
        </p:txBody>
      </p:sp>
    </p:spTree>
    <p:extLst>
      <p:ext uri="{BB962C8B-B14F-4D97-AF65-F5344CB8AC3E}">
        <p14:creationId xmlns:p14="http://schemas.microsoft.com/office/powerpoint/2010/main" val="13460760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94" r:id="rId3"/>
    <p:sldLayoutId id="2147483688" r:id="rId4"/>
    <p:sldLayoutId id="2147483689" r:id="rId5"/>
    <p:sldLayoutId id="2147483690" r:id="rId6"/>
    <p:sldLayoutId id="2147483691" r:id="rId7"/>
    <p:sldLayoutId id="2147483692" r:id="rId8"/>
    <p:sldLayoutId id="2147483693" r:id="rId9"/>
  </p:sldLayoutIdLst>
  <p:hf sldNum="0" hdr="0" dt="0"/>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895B1-E998-E8B6-692B-31FB62EE0DA7}"/>
              </a:ext>
            </a:extLst>
          </p:cNvPr>
          <p:cNvSpPr>
            <a:spLocks noGrp="1"/>
          </p:cNvSpPr>
          <p:nvPr>
            <p:ph type="ctrTitle"/>
          </p:nvPr>
        </p:nvSpPr>
        <p:spPr>
          <a:xfrm>
            <a:off x="1524000" y="1773283"/>
            <a:ext cx="9144000" cy="1498554"/>
          </a:xfrm>
        </p:spPr>
        <p:txBody>
          <a:bodyPr>
            <a:normAutofit/>
          </a:bodyPr>
          <a:lstStyle/>
          <a:p>
            <a:r>
              <a:rPr lang="en-US" sz="5400" b="1" dirty="0">
                <a:solidFill>
                  <a:srgbClr val="FFFFFF"/>
                </a:solidFill>
                <a:latin typeface="Arial"/>
                <a:cs typeface="Times New Roman"/>
              </a:rPr>
              <a:t>2024 OSEP Conference</a:t>
            </a:r>
            <a:br>
              <a:rPr lang="en-US" sz="5400" b="1">
                <a:solidFill>
                  <a:srgbClr val="FFFFFF"/>
                </a:solidFill>
                <a:latin typeface="Arial"/>
                <a:cs typeface="Times New Roman"/>
              </a:rPr>
            </a:br>
            <a:r>
              <a:rPr kumimoji="0" lang="en-US" altLang="en-US" sz="2200" i="1" u="none" strike="noStrike" cap="none" normalizeH="0" baseline="0" dirty="0">
                <a:ln>
                  <a:noFill/>
                </a:ln>
                <a:solidFill>
                  <a:schemeClr val="bg1"/>
                </a:solidFill>
                <a:effectLst/>
                <a:latin typeface="Arial"/>
                <a:cs typeface="Arial"/>
              </a:rPr>
              <a:t>Early Beginnings to Bright Futures</a:t>
            </a:r>
            <a:endParaRPr lang="en-US" dirty="0"/>
          </a:p>
        </p:txBody>
      </p:sp>
      <p:sp>
        <p:nvSpPr>
          <p:cNvPr id="3" name="Subtitle 2">
            <a:extLst>
              <a:ext uri="{FF2B5EF4-FFF2-40B4-BE49-F238E27FC236}">
                <a16:creationId xmlns:a16="http://schemas.microsoft.com/office/drawing/2014/main" id="{76DE8E79-125B-BA79-6EF7-31EB81C04447}"/>
              </a:ext>
            </a:extLst>
          </p:cNvPr>
          <p:cNvSpPr>
            <a:spLocks noGrp="1"/>
          </p:cNvSpPr>
          <p:nvPr>
            <p:ph type="subTitle" idx="1"/>
          </p:nvPr>
        </p:nvSpPr>
        <p:spPr>
          <a:xfrm>
            <a:off x="371474" y="3743417"/>
            <a:ext cx="11420856" cy="2304288"/>
          </a:xfrm>
        </p:spPr>
        <p:txBody>
          <a:bodyPr>
            <a:noAutofit/>
          </a:bodyPr>
          <a:lstStyle/>
          <a:p>
            <a:pPr algn="ctr" defTabSz="914377">
              <a:defRPr/>
            </a:pPr>
            <a:r>
              <a:rPr lang="en-US" i="1" dirty="0">
                <a:solidFill>
                  <a:schemeClr val="tx1"/>
                </a:solidFill>
                <a:latin typeface="Arial" panose="020B0604020202020204" pitchFamily="34" charset="0"/>
                <a:cs typeface="Arial" panose="020B0604020202020204" pitchFamily="34" charset="0"/>
              </a:rPr>
              <a:t>DISCLAIMER:</a:t>
            </a:r>
          </a:p>
          <a:p>
            <a:pPr algn="ctr" defTabSz="914377">
              <a:defRPr/>
            </a:pPr>
            <a:r>
              <a:rPr lang="en-US" i="1" dirty="0">
                <a:solidFill>
                  <a:schemeClr val="tx1"/>
                </a:solidFill>
                <a:latin typeface="Arial" panose="020B0604020202020204" pitchFamily="34" charset="0"/>
                <a:cs typeface="Arial" panose="020B0604020202020204" pitchFamily="34" charset="0"/>
              </a:rPr>
              <a:t>The contents of this presentation were developed by the presenters for the 2024 OSEP Conference. However, these contents do not necessarily represent the policy of the Department of Education, and you should not assume endorsement by the Federal Government.  </a:t>
            </a:r>
          </a:p>
          <a:p>
            <a:pPr algn="ctr" defTabSz="914377">
              <a:defRPr/>
            </a:pPr>
            <a:r>
              <a:rPr lang="en-US" i="1" dirty="0">
                <a:solidFill>
                  <a:schemeClr val="tx1"/>
                </a:solidFill>
                <a:latin typeface="Arial" panose="020B0604020202020204" pitchFamily="34" charset="0"/>
                <a:cs typeface="Arial" panose="020B0604020202020204" pitchFamily="34" charset="0"/>
              </a:rPr>
              <a:t>(Authority: 20 U.S.C. 1221e-3 and 3474)</a:t>
            </a:r>
          </a:p>
          <a:p>
            <a:endParaRPr lang="en-US"/>
          </a:p>
        </p:txBody>
      </p:sp>
      <p:pic>
        <p:nvPicPr>
          <p:cNvPr id="6" name="Picture 5" descr="White IDEAs that Work logo">
            <a:extLst>
              <a:ext uri="{FF2B5EF4-FFF2-40B4-BE49-F238E27FC236}">
                <a16:creationId xmlns:a16="http://schemas.microsoft.com/office/drawing/2014/main" id="{971F2259-6F0D-4585-D732-19529707DF31}"/>
              </a:ext>
            </a:extLst>
          </p:cNvPr>
          <p:cNvPicPr>
            <a:picLocks noChangeAspect="1"/>
          </p:cNvPicPr>
          <p:nvPr/>
        </p:nvPicPr>
        <p:blipFill>
          <a:blip r:embed="rId2"/>
          <a:stretch>
            <a:fillRect/>
          </a:stretch>
        </p:blipFill>
        <p:spPr>
          <a:xfrm>
            <a:off x="5014162" y="501604"/>
            <a:ext cx="2163676" cy="1428842"/>
          </a:xfrm>
          <a:prstGeom prst="rect">
            <a:avLst/>
          </a:prstGeom>
        </p:spPr>
      </p:pic>
    </p:spTree>
    <p:extLst>
      <p:ext uri="{BB962C8B-B14F-4D97-AF65-F5344CB8AC3E}">
        <p14:creationId xmlns:p14="http://schemas.microsoft.com/office/powerpoint/2010/main" val="749539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EFF86-E0FD-2F1C-F3EC-AFE39D0FBA0A}"/>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175F836-30CB-FD35-48F9-36AE9162B07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87811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58BC0-E705-34EC-832F-5A4A3657BF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1CE068-F037-87FD-DF5B-B782953CAC2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47684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9834E4-5BA3-0224-97A1-77EC61A6DE4F}"/>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547D61DF-8739-950E-E9AB-055AB79B2C00}"/>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E9005A2D-2EF7-55EB-D378-77B3D5E1E6EA}"/>
              </a:ext>
            </a:extLst>
          </p:cNvPr>
          <p:cNvSpPr>
            <a:spLocks noGrp="1"/>
          </p:cNvSpPr>
          <p:nvPr>
            <p:ph sz="half" idx="2"/>
          </p:nvPr>
        </p:nvSpPr>
        <p:spPr/>
        <p:txBody>
          <a:bodyPr/>
          <a:lstStyle/>
          <a:p>
            <a:endParaRPr lang="en-US" dirty="0"/>
          </a:p>
        </p:txBody>
      </p:sp>
    </p:spTree>
    <p:extLst>
      <p:ext uri="{BB962C8B-B14F-4D97-AF65-F5344CB8AC3E}">
        <p14:creationId xmlns:p14="http://schemas.microsoft.com/office/powerpoint/2010/main" val="594472121"/>
      </p:ext>
    </p:extLst>
  </p:cSld>
  <p:clrMapOvr>
    <a:masterClrMapping/>
  </p:clrMapOvr>
</p:sld>
</file>

<file path=ppt/theme/theme1.xml><?xml version="1.0" encoding="utf-8"?>
<a:theme xmlns:a="http://schemas.openxmlformats.org/drawingml/2006/main" name="OSEP_Conference_2024">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SEP_Conference_2024" id="{4E31DA0F-90A2-462A-85E8-8537E78E580E}" vid="{56047402-9440-4331-945D-918705D041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77ec9820-26bd-48b1-b406-a2e69b9fc0b8" xsi:nil="true"/>
    <lcf76f155ced4ddcb4097134ff3c332f xmlns="04a9aeb6-62a3-4e10-8746-b30843c659ea">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D792FD385D7444C85857B3C4B832346" ma:contentTypeVersion="18" ma:contentTypeDescription="Create a new document." ma:contentTypeScope="" ma:versionID="e120dc1ee44e7ab6c45916fd7d185b82">
  <xsd:schema xmlns:xsd="http://www.w3.org/2001/XMLSchema" xmlns:xs="http://www.w3.org/2001/XMLSchema" xmlns:p="http://schemas.microsoft.com/office/2006/metadata/properties" xmlns:ns2="04a9aeb6-62a3-4e10-8746-b30843c659ea" xmlns:ns3="77ec9820-26bd-48b1-b406-a2e69b9fc0b8" targetNamespace="http://schemas.microsoft.com/office/2006/metadata/properties" ma:root="true" ma:fieldsID="c6ee8ebcd89c7285c8cb1665121fe824" ns2:_="" ns3:_="">
    <xsd:import namespace="04a9aeb6-62a3-4e10-8746-b30843c659ea"/>
    <xsd:import namespace="77ec9820-26bd-48b1-b406-a2e69b9fc0b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a9aeb6-62a3-4e10-8746-b30843c659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b31da6f4-e52d-49d7-b108-9c7783d77463"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7ec9820-26bd-48b1-b406-a2e69b9fc0b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8951f285-4258-4aa1-900d-8fc43405509e}" ma:internalName="TaxCatchAll" ma:showField="CatchAllData" ma:web="77ec9820-26bd-48b1-b406-a2e69b9fc0b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AC1138-13EF-4DA1-9195-E3C7623C1F76}">
  <ds:schemaRefs>
    <ds:schemaRef ds:uri="http://schemas.microsoft.com/sharepoint/v3/contenttype/forms"/>
  </ds:schemaRefs>
</ds:datastoreItem>
</file>

<file path=customXml/itemProps2.xml><?xml version="1.0" encoding="utf-8"?>
<ds:datastoreItem xmlns:ds="http://schemas.openxmlformats.org/officeDocument/2006/customXml" ds:itemID="{D6CC2F23-A7BC-4E8C-9999-4D23B9FEC545}">
  <ds:schemaRefs>
    <ds:schemaRef ds:uri="04a9aeb6-62a3-4e10-8746-b30843c659ea"/>
    <ds:schemaRef ds:uri="77ec9820-26bd-48b1-b406-a2e69b9fc0b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DE8D345-5EB2-41D3-AF33-2F58547DDF79}">
  <ds:schemaRefs>
    <ds:schemaRef ds:uri="04a9aeb6-62a3-4e10-8746-b30843c659ea"/>
    <ds:schemaRef ds:uri="77ec9820-26bd-48b1-b406-a2e69b9fc0b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9</TotalTime>
  <Words>68</Words>
  <Application>Microsoft Office PowerPoint</Application>
  <PresentationFormat>Widescreen</PresentationFormat>
  <Paragraphs>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Aptos</vt:lpstr>
      <vt:lpstr>Arial</vt:lpstr>
      <vt:lpstr>Calibri</vt:lpstr>
      <vt:lpstr>OSEP_Conference_2024</vt:lpstr>
      <vt:lpstr>2024 OSEP Conference Early Beginnings to Bright Futures</vt:lpstr>
      <vt:lpstr>PowerPoint Presentation</vt:lpstr>
      <vt:lpstr>PowerPoint Presentation</vt:lpstr>
      <vt:lpstr>PowerPoint Presentation</vt:lpstr>
    </vt:vector>
  </TitlesOfParts>
  <Company>American Institutes for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Kathan, Joseph</dc:creator>
  <cp:lastModifiedBy>Daponte, Daniel</cp:lastModifiedBy>
  <cp:revision>7</cp:revision>
  <cp:lastPrinted>2017-06-16T19:13:57Z</cp:lastPrinted>
  <dcterms:created xsi:type="dcterms:W3CDTF">2017-05-11T18:26:07Z</dcterms:created>
  <dcterms:modified xsi:type="dcterms:W3CDTF">2024-06-25T20:31:50Z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0x010100AD792FD385D7444C85857B3C4B832346</vt:lpwstr>
  </property>
  <property fmtid="{D5CDD505-2E9C-101B-9397-08002B2CF9AE}" pid="3" name="MediaServiceImageTags">
    <vt:lpwstr/>
  </property>
</Properties>
</file>