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 id="2147483683" r:id="rId6"/>
  </p:sldMasterIdLst>
  <p:notesMasterIdLst>
    <p:notesMasterId r:id="rId17"/>
  </p:notesMasterIdLst>
  <p:sldIdLst>
    <p:sldId id="256" r:id="rId7"/>
    <p:sldId id="257" r:id="rId8"/>
    <p:sldId id="258" r:id="rId9"/>
    <p:sldId id="259" r:id="rId10"/>
    <p:sldId id="260" r:id="rId11"/>
    <p:sldId id="261" r:id="rId12"/>
    <p:sldId id="262" r:id="rId13"/>
    <p:sldId id="263" r:id="rId14"/>
    <p:sldId id="264" r:id="rId15"/>
    <p:sldId id="265" r:id="rId16"/>
  </p:sldIdLst>
  <p:sldSz cx="12192000" cy="6858000"/>
  <p:notesSz cx="7053263" cy="9309100"/>
  <p:embeddedFontLst>
    <p:embeddedFont>
      <p:font typeface="Calibri" panose="020F0502020204030204" pitchFamily="34" charset="0"/>
      <p:regular r:id="rId18"/>
      <p:bold r:id="rId19"/>
      <p:italic r:id="rId20"/>
      <p:boldItalic r:id="rId21"/>
    </p:embeddedFont>
    <p:embeddedFont>
      <p:font typeface="Lato" panose="020B0604020202020204" charset="0"/>
      <p:regular r:id="rId22"/>
      <p:bold r:id="rId23"/>
      <p:italic r:id="rId24"/>
      <p:boldItalic r:id="rId25"/>
    </p:embeddedFont>
    <p:embeddedFont>
      <p:font typeface="Lato Light" panose="020B0604020202020204" charset="0"/>
      <p:regular r:id="rId26"/>
      <p:bold r:id="rId27"/>
      <p:italic r:id="rId28"/>
      <p:boldItalic r:id="rId29"/>
    </p:embeddedFont>
    <p:embeddedFont>
      <p:font typeface="Quicksand"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6414" cy="467072"/>
          </a:xfrm>
          <a:prstGeom prst="rect">
            <a:avLst/>
          </a:prstGeom>
          <a:noFill/>
          <a:ln>
            <a:noFill/>
          </a:ln>
        </p:spPr>
        <p:txBody>
          <a:bodyPr spcFirstLastPara="1" wrap="square" lIns="93475" tIns="46725" rIns="93475" bIns="467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217" y="0"/>
            <a:ext cx="3056414" cy="467072"/>
          </a:xfrm>
          <a:prstGeom prst="rect">
            <a:avLst/>
          </a:prstGeom>
          <a:noFill/>
          <a:ln>
            <a:noFill/>
          </a:ln>
        </p:spPr>
        <p:txBody>
          <a:bodyPr spcFirstLastPara="1" wrap="square" lIns="93475" tIns="46725" rIns="93475" bIns="467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5327" y="4480004"/>
            <a:ext cx="5642610" cy="3665458"/>
          </a:xfrm>
          <a:prstGeom prst="rect">
            <a:avLst/>
          </a:prstGeom>
          <a:noFill/>
          <a:ln>
            <a:noFill/>
          </a:ln>
        </p:spPr>
        <p:txBody>
          <a:bodyPr spcFirstLastPara="1" wrap="square" lIns="93475" tIns="46725" rIns="93475" bIns="467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56414" cy="467071"/>
          </a:xfrm>
          <a:prstGeom prst="rect">
            <a:avLst/>
          </a:prstGeom>
          <a:noFill/>
          <a:ln>
            <a:noFill/>
          </a:ln>
        </p:spPr>
        <p:txBody>
          <a:bodyPr spcFirstLastPara="1" wrap="square" lIns="93475" tIns="46725" rIns="93475" bIns="467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217" y="8842030"/>
            <a:ext cx="3056414" cy="467071"/>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notes"/>
          <p:cNvSpPr txBox="1">
            <a:spLocks noGrp="1"/>
          </p:cNvSpPr>
          <p:nvPr>
            <p:ph type="body" idx="1"/>
          </p:nvPr>
        </p:nvSpPr>
        <p:spPr>
          <a:xfrm>
            <a:off x="705327" y="4480004"/>
            <a:ext cx="5642610" cy="3665458"/>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328" name="Google Shape;328;p1: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notes"/>
          <p:cNvSpPr txBox="1">
            <a:spLocks noGrp="1"/>
          </p:cNvSpPr>
          <p:nvPr>
            <p:ph type="body" idx="1"/>
          </p:nvPr>
        </p:nvSpPr>
        <p:spPr>
          <a:xfrm>
            <a:off x="705327" y="4480004"/>
            <a:ext cx="5642610" cy="3665458"/>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63" name="Google Shape;463;p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notes"/>
          <p:cNvSpPr txBox="1">
            <a:spLocks noGrp="1"/>
          </p:cNvSpPr>
          <p:nvPr>
            <p:ph type="body" idx="1"/>
          </p:nvPr>
        </p:nvSpPr>
        <p:spPr>
          <a:xfrm>
            <a:off x="705327" y="4480004"/>
            <a:ext cx="5642610" cy="3665458"/>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335" name="Google Shape;335;p2: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7d9c1c751_0_9:notes"/>
          <p:cNvSpPr txBox="1">
            <a:spLocks noGrp="1"/>
          </p:cNvSpPr>
          <p:nvPr>
            <p:ph type="body" idx="1"/>
          </p:nvPr>
        </p:nvSpPr>
        <p:spPr>
          <a:xfrm>
            <a:off x="705327" y="4480004"/>
            <a:ext cx="5642700" cy="3665400"/>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344" name="Google Shape;344;g57d9c1c751_0_9:notes"/>
          <p:cNvSpPr>
            <a:spLocks noGrp="1" noRot="1" noChangeAspect="1"/>
          </p:cNvSpPr>
          <p:nvPr>
            <p:ph type="sldImg" idx="2"/>
          </p:nvPr>
        </p:nvSpPr>
        <p:spPr>
          <a:xfrm>
            <a:off x="733425" y="1163638"/>
            <a:ext cx="5586300" cy="314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txBox="1">
            <a:spLocks noGrp="1"/>
          </p:cNvSpPr>
          <p:nvPr>
            <p:ph type="body" idx="1"/>
          </p:nvPr>
        </p:nvSpPr>
        <p:spPr>
          <a:xfrm>
            <a:off x="705327" y="4480004"/>
            <a:ext cx="5642610" cy="3665458"/>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363" name="Google Shape;363;p3: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7d9c1c751_0_15:notes"/>
          <p:cNvSpPr txBox="1">
            <a:spLocks noGrp="1"/>
          </p:cNvSpPr>
          <p:nvPr>
            <p:ph type="body" idx="1"/>
          </p:nvPr>
        </p:nvSpPr>
        <p:spPr>
          <a:xfrm>
            <a:off x="705327" y="4480004"/>
            <a:ext cx="5642700" cy="3665400"/>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381" name="Google Shape;381;g57d9c1c751_0_15:notes"/>
          <p:cNvSpPr>
            <a:spLocks noGrp="1" noRot="1" noChangeAspect="1"/>
          </p:cNvSpPr>
          <p:nvPr>
            <p:ph type="sldImg" idx="2"/>
          </p:nvPr>
        </p:nvSpPr>
        <p:spPr>
          <a:xfrm>
            <a:off x="733425" y="1163638"/>
            <a:ext cx="5586300" cy="314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7d9c1c751_0_214:notes"/>
          <p:cNvSpPr txBox="1">
            <a:spLocks noGrp="1"/>
          </p:cNvSpPr>
          <p:nvPr>
            <p:ph type="body" idx="1"/>
          </p:nvPr>
        </p:nvSpPr>
        <p:spPr>
          <a:xfrm>
            <a:off x="705327" y="4480004"/>
            <a:ext cx="5642700" cy="3665400"/>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399" name="Google Shape;399;g57d9c1c751_0_214:notes"/>
          <p:cNvSpPr>
            <a:spLocks noGrp="1" noRot="1" noChangeAspect="1"/>
          </p:cNvSpPr>
          <p:nvPr>
            <p:ph type="sldImg" idx="2"/>
          </p:nvPr>
        </p:nvSpPr>
        <p:spPr>
          <a:xfrm>
            <a:off x="733425" y="1163638"/>
            <a:ext cx="5586300" cy="314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7d9c1c751_0_233:notes"/>
          <p:cNvSpPr txBox="1">
            <a:spLocks noGrp="1"/>
          </p:cNvSpPr>
          <p:nvPr>
            <p:ph type="body" idx="1"/>
          </p:nvPr>
        </p:nvSpPr>
        <p:spPr>
          <a:xfrm>
            <a:off x="705327" y="4480004"/>
            <a:ext cx="5642700" cy="3665400"/>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18" name="Google Shape;418;g57d9c1c751_0_233:notes"/>
          <p:cNvSpPr>
            <a:spLocks noGrp="1" noRot="1" noChangeAspect="1"/>
          </p:cNvSpPr>
          <p:nvPr>
            <p:ph type="sldImg" idx="2"/>
          </p:nvPr>
        </p:nvSpPr>
        <p:spPr>
          <a:xfrm>
            <a:off x="733425" y="1163638"/>
            <a:ext cx="5586300" cy="314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7d9c1c751_0_53:notes"/>
          <p:cNvSpPr txBox="1">
            <a:spLocks noGrp="1"/>
          </p:cNvSpPr>
          <p:nvPr>
            <p:ph type="body" idx="1"/>
          </p:nvPr>
        </p:nvSpPr>
        <p:spPr>
          <a:xfrm>
            <a:off x="705325" y="4480004"/>
            <a:ext cx="5642700" cy="3665700"/>
          </a:xfrm>
          <a:prstGeom prst="rect">
            <a:avLst/>
          </a:prstGeom>
          <a:noFill/>
          <a:ln>
            <a:noFill/>
          </a:ln>
        </p:spPr>
        <p:txBody>
          <a:bodyPr spcFirstLastPara="1" wrap="square" lIns="93700" tIns="93700" rIns="93700" bIns="93700" anchor="ctr" anchorCtr="0">
            <a:noAutofit/>
          </a:bodyPr>
          <a:lstStyle/>
          <a:p>
            <a:pPr marL="0" lvl="0" indent="0" algn="l" rtl="0">
              <a:spcBef>
                <a:spcPts val="0"/>
              </a:spcBef>
              <a:spcAft>
                <a:spcPts val="0"/>
              </a:spcAft>
              <a:buNone/>
            </a:pPr>
            <a:endParaRPr/>
          </a:p>
        </p:txBody>
      </p:sp>
      <p:sp>
        <p:nvSpPr>
          <p:cNvPr id="436" name="Google Shape;436;g57d9c1c751_0_53: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7d9c1c751_0_59:notes"/>
          <p:cNvSpPr txBox="1">
            <a:spLocks noGrp="1"/>
          </p:cNvSpPr>
          <p:nvPr>
            <p:ph type="body" idx="1"/>
          </p:nvPr>
        </p:nvSpPr>
        <p:spPr>
          <a:xfrm>
            <a:off x="705325" y="4480004"/>
            <a:ext cx="5642700" cy="3665700"/>
          </a:xfrm>
          <a:prstGeom prst="rect">
            <a:avLst/>
          </a:prstGeom>
          <a:noFill/>
          <a:ln>
            <a:noFill/>
          </a:ln>
        </p:spPr>
        <p:txBody>
          <a:bodyPr spcFirstLastPara="1" wrap="square" lIns="93700" tIns="93700" rIns="93700" bIns="93700" anchor="ctr" anchorCtr="0">
            <a:noAutofit/>
          </a:bodyPr>
          <a:lstStyle/>
          <a:p>
            <a:pPr marL="0" lvl="0" indent="0" algn="l" rtl="0">
              <a:spcBef>
                <a:spcPts val="0"/>
              </a:spcBef>
              <a:spcAft>
                <a:spcPts val="0"/>
              </a:spcAft>
              <a:buNone/>
            </a:pPr>
            <a:endParaRPr/>
          </a:p>
        </p:txBody>
      </p:sp>
      <p:sp>
        <p:nvSpPr>
          <p:cNvPr id="449" name="Google Shape;449;g57d9c1c751_0_59: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sp>
        <p:nvSpPr>
          <p:cNvPr id="26" name="Google Shape;26;p2"/>
          <p:cNvSpPr/>
          <p:nvPr/>
        </p:nvSpPr>
        <p:spPr>
          <a:xfrm>
            <a:off x="0" y="3382860"/>
            <a:ext cx="12192000" cy="347513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2"/>
          <p:cNvSpPr/>
          <p:nvPr/>
        </p:nvSpPr>
        <p:spPr>
          <a:xfrm>
            <a:off x="0" y="-36993"/>
            <a:ext cx="12192000" cy="3419856"/>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2"/>
          <p:cNvSpPr txBox="1"/>
          <p:nvPr/>
        </p:nvSpPr>
        <p:spPr>
          <a:xfrm>
            <a:off x="539560" y="3378035"/>
            <a:ext cx="11082528" cy="30342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1" i="0">
              <a:solidFill>
                <a:schemeClr val="dk1"/>
              </a:solidFill>
              <a:latin typeface="Arial"/>
              <a:ea typeface="Arial"/>
              <a:cs typeface="Arial"/>
              <a:sym typeface="Arial"/>
            </a:endParaRPr>
          </a:p>
        </p:txBody>
      </p:sp>
      <p:grpSp>
        <p:nvGrpSpPr>
          <p:cNvPr id="29" name="Google Shape;29;p2"/>
          <p:cNvGrpSpPr/>
          <p:nvPr/>
        </p:nvGrpSpPr>
        <p:grpSpPr>
          <a:xfrm>
            <a:off x="6031346" y="5429892"/>
            <a:ext cx="5591048" cy="940126"/>
            <a:chOff x="6031346" y="5429892"/>
            <a:chExt cx="5591048" cy="940126"/>
          </a:xfrm>
        </p:grpSpPr>
        <p:sp>
          <p:nvSpPr>
            <p:cNvPr id="30" name="Google Shape;30;p2" descr="2017 Leadership Conference logo"/>
            <p:cNvSpPr txBox="1"/>
            <p:nvPr/>
          </p:nvSpPr>
          <p:spPr>
            <a:xfrm>
              <a:off x="6031346" y="5677927"/>
              <a:ext cx="479720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2019 OSEP LEADERSHIP CONFERENCE</a:t>
              </a:r>
              <a:endParaRPr sz="1800" b="1">
                <a:solidFill>
                  <a:schemeClr val="dk1"/>
                </a:solidFill>
                <a:latin typeface="Arial"/>
                <a:ea typeface="Arial"/>
                <a:cs typeface="Arial"/>
                <a:sym typeface="Arial"/>
              </a:endParaRPr>
            </a:p>
          </p:txBody>
        </p:sp>
        <p:pic>
          <p:nvPicPr>
            <p:cNvPr id="31" name="Google Shape;31;p2"/>
            <p:cNvPicPr preferRelativeResize="0"/>
            <p:nvPr/>
          </p:nvPicPr>
          <p:blipFill rotWithShape="1">
            <a:blip r:embed="rId2">
              <a:alphaModFix/>
            </a:blip>
            <a:srcRect/>
            <a:stretch/>
          </p:blipFill>
          <p:spPr>
            <a:xfrm>
              <a:off x="10736067" y="5429892"/>
              <a:ext cx="886327" cy="940126"/>
            </a:xfrm>
            <a:prstGeom prst="rect">
              <a:avLst/>
            </a:prstGeom>
            <a:noFill/>
            <a:ln>
              <a:noFill/>
            </a:ln>
          </p:spPr>
        </p:pic>
      </p:grpSp>
      <p:sp>
        <p:nvSpPr>
          <p:cNvPr id="32" name="Google Shape;32;p2"/>
          <p:cNvSpPr txBox="1"/>
          <p:nvPr/>
        </p:nvSpPr>
        <p:spPr>
          <a:xfrm>
            <a:off x="1906161" y="6004893"/>
            <a:ext cx="369416"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3" name="Google Shape;33;p2"/>
          <p:cNvSpPr/>
          <p:nvPr/>
        </p:nvSpPr>
        <p:spPr>
          <a:xfrm>
            <a:off x="555373" y="3382862"/>
            <a:ext cx="11081254" cy="29871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
          <p:cNvSpPr/>
          <p:nvPr/>
        </p:nvSpPr>
        <p:spPr>
          <a:xfrm>
            <a:off x="554736" y="479729"/>
            <a:ext cx="11082528" cy="28983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2"/>
          <p:cNvSpPr txBox="1">
            <a:spLocks noGrp="1"/>
          </p:cNvSpPr>
          <p:nvPr>
            <p:ph type="ctrTitle"/>
          </p:nvPr>
        </p:nvSpPr>
        <p:spPr>
          <a:xfrm>
            <a:off x="558810" y="480047"/>
            <a:ext cx="11073687" cy="28996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
          <p:cNvSpPr txBox="1">
            <a:spLocks noGrp="1"/>
          </p:cNvSpPr>
          <p:nvPr>
            <p:ph type="subTitle" idx="1"/>
          </p:nvPr>
        </p:nvSpPr>
        <p:spPr>
          <a:xfrm>
            <a:off x="554736" y="3395723"/>
            <a:ext cx="11067352" cy="2033756"/>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chemeClr val="dk1"/>
              </a:buClr>
              <a:buSzPts val="2800"/>
              <a:buFont typeface="Arial"/>
              <a:buNone/>
              <a:defRPr sz="2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2"/>
          <p:cNvSpPr txBox="1"/>
          <p:nvPr/>
        </p:nvSpPr>
        <p:spPr>
          <a:xfrm>
            <a:off x="7177912" y="3408585"/>
            <a:ext cx="4444482" cy="18284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38" name="Google Shape;38;p2"/>
          <p:cNvSpPr txBox="1"/>
          <p:nvPr/>
        </p:nvSpPr>
        <p:spPr>
          <a:xfrm>
            <a:off x="7177913" y="3385979"/>
            <a:ext cx="4444482" cy="2043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39" name="Google Shape;39;p2"/>
          <p:cNvSpPr txBox="1">
            <a:spLocks noGrp="1"/>
          </p:cNvSpPr>
          <p:nvPr>
            <p:ph type="sldNum" idx="12"/>
          </p:nvPr>
        </p:nvSpPr>
        <p:spPr>
          <a:xfrm>
            <a:off x="108578" y="64544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838200" y="365125"/>
            <a:ext cx="10515600" cy="1325563"/>
          </a:xfrm>
          <a:prstGeom prst="rect">
            <a:avLst/>
          </a:prstGeom>
          <a:solidFill>
            <a:schemeClr val="accent5"/>
          </a:solid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1"/>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9" name="Google Shape;119;p11"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120" name="Google Shape;120;p11"/>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121" name="Google Shape;121;p11"/>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122" name="Google Shape;122;p11"/>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12"/>
          <p:cNvSpPr txBox="1">
            <a:spLocks noGrp="1"/>
          </p:cNvSpPr>
          <p:nvPr>
            <p:ph type="title"/>
          </p:nvPr>
        </p:nvSpPr>
        <p:spPr>
          <a:xfrm rot="5400000">
            <a:off x="7133431" y="1956594"/>
            <a:ext cx="5811838" cy="2628900"/>
          </a:xfrm>
          <a:prstGeom prst="rect">
            <a:avLst/>
          </a:prstGeom>
          <a:solidFill>
            <a:schemeClr val="accent5"/>
          </a:solid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2"/>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12"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128" name="Google Shape;128;p12"/>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129" name="Google Shape;129;p12"/>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130" name="Google Shape;130;p12"/>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7" name="Google Shape;15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3" name="Google Shape;183;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4" name="Google Shape;18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838200" y="365125"/>
            <a:ext cx="10515600" cy="1325563"/>
          </a:xfrm>
          <a:prstGeom prst="rect">
            <a:avLst/>
          </a:prstGeom>
          <a:solidFill>
            <a:schemeClr val="accent5"/>
          </a:solid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2" name="Google Shape;42;p3"/>
          <p:cNvGrpSpPr/>
          <p:nvPr/>
        </p:nvGrpSpPr>
        <p:grpSpPr>
          <a:xfrm>
            <a:off x="528095" y="6115052"/>
            <a:ext cx="11540775" cy="697840"/>
            <a:chOff x="589925" y="6082045"/>
            <a:chExt cx="11478753" cy="729741"/>
          </a:xfrm>
        </p:grpSpPr>
        <p:sp>
          <p:nvSpPr>
            <p:cNvPr id="43" name="Google Shape;43;p3" descr="2017 Leadership conference logo with two decorate rainbow bars to left of the logo"/>
            <p:cNvSpPr txBox="1"/>
            <p:nvPr/>
          </p:nvSpPr>
          <p:spPr>
            <a:xfrm>
              <a:off x="6127910" y="6384520"/>
              <a:ext cx="5250891" cy="41840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44" name="Google Shape;44;p3"/>
            <p:cNvPicPr preferRelativeResize="0"/>
            <p:nvPr/>
          </p:nvPicPr>
          <p:blipFill rotWithShape="1">
            <a:blip r:embed="rId2">
              <a:alphaModFix/>
            </a:blip>
            <a:srcRect/>
            <a:stretch/>
          </p:blipFill>
          <p:spPr>
            <a:xfrm>
              <a:off x="11402413" y="6082045"/>
              <a:ext cx="666265" cy="729741"/>
            </a:xfrm>
            <a:prstGeom prst="rect">
              <a:avLst/>
            </a:prstGeom>
            <a:noFill/>
            <a:ln>
              <a:noFill/>
            </a:ln>
          </p:spPr>
        </p:pic>
        <p:pic>
          <p:nvPicPr>
            <p:cNvPr id="45" name="Google Shape;45;p3"/>
            <p:cNvPicPr preferRelativeResize="0"/>
            <p:nvPr/>
          </p:nvPicPr>
          <p:blipFill rotWithShape="1">
            <a:blip r:embed="rId3">
              <a:alphaModFix/>
            </a:blip>
            <a:srcRect/>
            <a:stretch/>
          </p:blipFill>
          <p:spPr>
            <a:xfrm rot="10800000" flipH="1">
              <a:off x="595043" y="6516903"/>
              <a:ext cx="5638811" cy="40099"/>
            </a:xfrm>
            <a:prstGeom prst="rect">
              <a:avLst/>
            </a:prstGeom>
            <a:noFill/>
            <a:ln>
              <a:noFill/>
            </a:ln>
          </p:spPr>
        </p:pic>
        <p:pic>
          <p:nvPicPr>
            <p:cNvPr id="46" name="Google Shape;46;p3"/>
            <p:cNvPicPr preferRelativeResize="0"/>
            <p:nvPr/>
          </p:nvPicPr>
          <p:blipFill rotWithShape="1">
            <a:blip r:embed="rId3">
              <a:alphaModFix/>
            </a:blip>
            <a:srcRect/>
            <a:stretch/>
          </p:blipFill>
          <p:spPr>
            <a:xfrm rot="10800000" flipH="1">
              <a:off x="589925" y="6637239"/>
              <a:ext cx="5638811" cy="40095"/>
            </a:xfrm>
            <a:prstGeom prst="rect">
              <a:avLst/>
            </a:prstGeom>
            <a:noFill/>
            <a:ln>
              <a:noFill/>
            </a:ln>
          </p:spPr>
        </p:pic>
      </p:grpSp>
      <p:sp>
        <p:nvSpPr>
          <p:cNvPr id="47" name="Google Shape;47;p3"/>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0" name="Google Shape;190;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1" name="Google Shape;19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22"/>
        <p:cNvGrpSpPr/>
        <p:nvPr/>
      </p:nvGrpSpPr>
      <p:grpSpPr>
        <a:xfrm>
          <a:off x="0" y="0"/>
          <a:ext cx="0" cy="0"/>
          <a:chOff x="0" y="0"/>
          <a:chExt cx="0" cy="0"/>
        </a:xfrm>
      </p:grpSpPr>
      <p:sp>
        <p:nvSpPr>
          <p:cNvPr id="223" name="Google Shape;223;p26"/>
          <p:cNvSpPr/>
          <p:nvPr/>
        </p:nvSpPr>
        <p:spPr>
          <a:xfrm>
            <a:off x="0" y="3382860"/>
            <a:ext cx="12192000" cy="3475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6"/>
          <p:cNvSpPr/>
          <p:nvPr/>
        </p:nvSpPr>
        <p:spPr>
          <a:xfrm>
            <a:off x="0" y="-36993"/>
            <a:ext cx="12192000" cy="3420000"/>
          </a:xfrm>
          <a:prstGeom prst="rect">
            <a:avLst/>
          </a:prstGeom>
          <a:solidFill>
            <a:srgbClr val="7E90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26"/>
          <p:cNvSpPr txBox="1"/>
          <p:nvPr/>
        </p:nvSpPr>
        <p:spPr>
          <a:xfrm>
            <a:off x="539560" y="3378035"/>
            <a:ext cx="11082600" cy="3034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1" i="0">
              <a:solidFill>
                <a:schemeClr val="dk1"/>
              </a:solidFill>
              <a:latin typeface="Arial"/>
              <a:ea typeface="Arial"/>
              <a:cs typeface="Arial"/>
              <a:sym typeface="Arial"/>
            </a:endParaRPr>
          </a:p>
        </p:txBody>
      </p:sp>
      <p:grpSp>
        <p:nvGrpSpPr>
          <p:cNvPr id="226" name="Google Shape;226;p26"/>
          <p:cNvGrpSpPr/>
          <p:nvPr/>
        </p:nvGrpSpPr>
        <p:grpSpPr>
          <a:xfrm>
            <a:off x="6815468" y="5429892"/>
            <a:ext cx="4806799" cy="940200"/>
            <a:chOff x="6815468" y="5429892"/>
            <a:chExt cx="4806799" cy="940200"/>
          </a:xfrm>
        </p:grpSpPr>
        <p:sp>
          <p:nvSpPr>
            <p:cNvPr id="227" name="Google Shape;227;p26" descr="2017 Leadership Conference logo"/>
            <p:cNvSpPr txBox="1"/>
            <p:nvPr/>
          </p:nvSpPr>
          <p:spPr>
            <a:xfrm>
              <a:off x="6815468" y="5677927"/>
              <a:ext cx="4013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2017 LEADERSHIP CONFERENCE</a:t>
              </a:r>
              <a:endParaRPr sz="1800" b="1">
                <a:solidFill>
                  <a:schemeClr val="dk1"/>
                </a:solidFill>
                <a:latin typeface="Arial"/>
                <a:ea typeface="Arial"/>
                <a:cs typeface="Arial"/>
                <a:sym typeface="Arial"/>
              </a:endParaRPr>
            </a:p>
          </p:txBody>
        </p:sp>
        <p:pic>
          <p:nvPicPr>
            <p:cNvPr id="228" name="Google Shape;228;p26"/>
            <p:cNvPicPr preferRelativeResize="0"/>
            <p:nvPr/>
          </p:nvPicPr>
          <p:blipFill rotWithShape="1">
            <a:blip r:embed="rId2">
              <a:alphaModFix/>
            </a:blip>
            <a:srcRect/>
            <a:stretch/>
          </p:blipFill>
          <p:spPr>
            <a:xfrm>
              <a:off x="10736067" y="5429892"/>
              <a:ext cx="886200" cy="940200"/>
            </a:xfrm>
            <a:prstGeom prst="rect">
              <a:avLst/>
            </a:prstGeom>
            <a:noFill/>
            <a:ln>
              <a:noFill/>
            </a:ln>
          </p:spPr>
        </p:pic>
      </p:grpSp>
      <p:sp>
        <p:nvSpPr>
          <p:cNvPr id="229" name="Google Shape;229;p26"/>
          <p:cNvSpPr txBox="1"/>
          <p:nvPr/>
        </p:nvSpPr>
        <p:spPr>
          <a:xfrm>
            <a:off x="1906161" y="6004893"/>
            <a:ext cx="3693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30" name="Google Shape;230;p26"/>
          <p:cNvSpPr/>
          <p:nvPr/>
        </p:nvSpPr>
        <p:spPr>
          <a:xfrm>
            <a:off x="555373" y="3382862"/>
            <a:ext cx="11081400" cy="2987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26"/>
          <p:cNvSpPr/>
          <p:nvPr/>
        </p:nvSpPr>
        <p:spPr>
          <a:xfrm>
            <a:off x="554736" y="479729"/>
            <a:ext cx="11082600" cy="2898300"/>
          </a:xfrm>
          <a:prstGeom prst="rect">
            <a:avLst/>
          </a:prstGeom>
          <a:solidFill>
            <a:srgbClr val="21409A"/>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26"/>
          <p:cNvSpPr txBox="1">
            <a:spLocks noGrp="1"/>
          </p:cNvSpPr>
          <p:nvPr>
            <p:ph type="ctrTitle"/>
          </p:nvPr>
        </p:nvSpPr>
        <p:spPr>
          <a:xfrm>
            <a:off x="562939" y="479729"/>
            <a:ext cx="11073600" cy="28995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lt1"/>
              </a:buClr>
              <a:buSzPts val="1400"/>
              <a:buFont typeface="Calibri"/>
              <a:buNone/>
              <a:defRPr sz="60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3" name="Google Shape;233;p26"/>
          <p:cNvSpPr txBox="1">
            <a:spLocks noGrp="1"/>
          </p:cNvSpPr>
          <p:nvPr>
            <p:ph type="subTitle" idx="1"/>
          </p:nvPr>
        </p:nvSpPr>
        <p:spPr>
          <a:xfrm>
            <a:off x="554736" y="3395723"/>
            <a:ext cx="11067300" cy="20337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34" name="Google Shape;234;p26"/>
          <p:cNvSpPr txBox="1"/>
          <p:nvPr/>
        </p:nvSpPr>
        <p:spPr>
          <a:xfrm>
            <a:off x="7177912" y="3408585"/>
            <a:ext cx="4444500" cy="1828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p:txBody>
      </p:sp>
      <p:sp>
        <p:nvSpPr>
          <p:cNvPr id="235" name="Google Shape;235;p26"/>
          <p:cNvSpPr txBox="1"/>
          <p:nvPr/>
        </p:nvSpPr>
        <p:spPr>
          <a:xfrm>
            <a:off x="7177913" y="3385979"/>
            <a:ext cx="4444500" cy="2043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p:txBody>
      </p:sp>
      <p:sp>
        <p:nvSpPr>
          <p:cNvPr id="236" name="Google Shape;236;p26"/>
          <p:cNvSpPr txBox="1">
            <a:spLocks noGrp="1"/>
          </p:cNvSpPr>
          <p:nvPr>
            <p:ph type="sldNum" idx="12"/>
          </p:nvPr>
        </p:nvSpPr>
        <p:spPr>
          <a:xfrm>
            <a:off x="108578" y="6454451"/>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838200" y="365125"/>
            <a:ext cx="10515600" cy="1325700"/>
          </a:xfrm>
          <a:prstGeom prst="rect">
            <a:avLst/>
          </a:prstGeom>
          <a:solidFill>
            <a:srgbClr val="21409A"/>
          </a:solid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Calibri"/>
              <a:buNone/>
              <a:defRPr sz="44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27"/>
          <p:cNvSpPr txBox="1">
            <a:spLocks noGrp="1"/>
          </p:cNvSpPr>
          <p:nvPr>
            <p:ph type="body" idx="1"/>
          </p:nvPr>
        </p:nvSpPr>
        <p:spPr>
          <a:xfrm>
            <a:off x="838200" y="1690688"/>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27"/>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41"/>
        <p:cNvGrpSpPr/>
        <p:nvPr/>
      </p:nvGrpSpPr>
      <p:grpSpPr>
        <a:xfrm>
          <a:off x="0" y="0"/>
          <a:ext cx="0" cy="0"/>
          <a:chOff x="0" y="0"/>
          <a:chExt cx="0" cy="0"/>
        </a:xfrm>
      </p:grpSpPr>
      <p:sp>
        <p:nvSpPr>
          <p:cNvPr id="242" name="Google Shape;242;p28"/>
          <p:cNvSpPr/>
          <p:nvPr/>
        </p:nvSpPr>
        <p:spPr>
          <a:xfrm>
            <a:off x="-6350" y="-190"/>
            <a:ext cx="12192000" cy="3420000"/>
          </a:xfrm>
          <a:prstGeom prst="rect">
            <a:avLst/>
          </a:prstGeom>
          <a:solidFill>
            <a:srgbClr val="7E90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8"/>
          <p:cNvSpPr/>
          <p:nvPr/>
        </p:nvSpPr>
        <p:spPr>
          <a:xfrm>
            <a:off x="0" y="3414629"/>
            <a:ext cx="12192000" cy="35169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8"/>
          <p:cNvSpPr txBox="1"/>
          <p:nvPr/>
        </p:nvSpPr>
        <p:spPr>
          <a:xfrm>
            <a:off x="555373" y="3425820"/>
            <a:ext cx="11082600" cy="3008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1" i="0">
              <a:solidFill>
                <a:schemeClr val="dk1"/>
              </a:solidFill>
              <a:latin typeface="Arial"/>
              <a:ea typeface="Arial"/>
              <a:cs typeface="Arial"/>
              <a:sym typeface="Arial"/>
            </a:endParaRPr>
          </a:p>
        </p:txBody>
      </p:sp>
      <p:grpSp>
        <p:nvGrpSpPr>
          <p:cNvPr id="245" name="Google Shape;245;p28"/>
          <p:cNvGrpSpPr/>
          <p:nvPr/>
        </p:nvGrpSpPr>
        <p:grpSpPr>
          <a:xfrm>
            <a:off x="6815468" y="5429892"/>
            <a:ext cx="4806799" cy="940200"/>
            <a:chOff x="6815468" y="5429892"/>
            <a:chExt cx="4806799" cy="940200"/>
          </a:xfrm>
        </p:grpSpPr>
        <p:sp>
          <p:nvSpPr>
            <p:cNvPr id="246" name="Google Shape;246;p28" descr="2017 Leadership Conference logo"/>
            <p:cNvSpPr txBox="1"/>
            <p:nvPr/>
          </p:nvSpPr>
          <p:spPr>
            <a:xfrm>
              <a:off x="6815468" y="5715289"/>
              <a:ext cx="4013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2017 LEADERSHIP CONFERENCE</a:t>
              </a:r>
              <a:endParaRPr sz="1800" b="1">
                <a:solidFill>
                  <a:schemeClr val="dk1"/>
                </a:solidFill>
                <a:latin typeface="Arial"/>
                <a:ea typeface="Arial"/>
                <a:cs typeface="Arial"/>
                <a:sym typeface="Arial"/>
              </a:endParaRPr>
            </a:p>
          </p:txBody>
        </p:sp>
        <p:pic>
          <p:nvPicPr>
            <p:cNvPr id="247" name="Google Shape;247;p28"/>
            <p:cNvPicPr preferRelativeResize="0"/>
            <p:nvPr/>
          </p:nvPicPr>
          <p:blipFill rotWithShape="1">
            <a:blip r:embed="rId2">
              <a:alphaModFix/>
            </a:blip>
            <a:srcRect/>
            <a:stretch/>
          </p:blipFill>
          <p:spPr>
            <a:xfrm>
              <a:off x="10736067" y="5429892"/>
              <a:ext cx="886200" cy="940200"/>
            </a:xfrm>
            <a:prstGeom prst="rect">
              <a:avLst/>
            </a:prstGeom>
            <a:noFill/>
            <a:ln>
              <a:noFill/>
            </a:ln>
          </p:spPr>
        </p:pic>
      </p:grpSp>
      <p:sp>
        <p:nvSpPr>
          <p:cNvPr id="248" name="Google Shape;248;p28"/>
          <p:cNvSpPr txBox="1">
            <a:spLocks noGrp="1"/>
          </p:cNvSpPr>
          <p:nvPr>
            <p:ph type="title"/>
          </p:nvPr>
        </p:nvSpPr>
        <p:spPr>
          <a:xfrm>
            <a:off x="555373" y="484555"/>
            <a:ext cx="11082600" cy="2930100"/>
          </a:xfrm>
          <a:prstGeom prst="rect">
            <a:avLst/>
          </a:prstGeom>
          <a:solidFill>
            <a:srgbClr val="21409A"/>
          </a:solid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lt1"/>
              </a:buClr>
              <a:buSzPts val="1400"/>
              <a:buFont typeface="Calibri"/>
              <a:buNone/>
              <a:defRPr sz="60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9" name="Google Shape;249;p28"/>
          <p:cNvSpPr txBox="1">
            <a:spLocks noGrp="1"/>
          </p:cNvSpPr>
          <p:nvPr>
            <p:ph type="body" idx="1"/>
          </p:nvPr>
        </p:nvSpPr>
        <p:spPr>
          <a:xfrm>
            <a:off x="555373" y="3414629"/>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0" name="Google Shape;250;p28"/>
          <p:cNvSpPr txBox="1"/>
          <p:nvPr/>
        </p:nvSpPr>
        <p:spPr>
          <a:xfrm>
            <a:off x="108578" y="6454451"/>
            <a:ext cx="2743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838200" y="365125"/>
            <a:ext cx="10515600" cy="1325700"/>
          </a:xfrm>
          <a:prstGeom prst="rect">
            <a:avLst/>
          </a:prstGeom>
          <a:solidFill>
            <a:srgbClr val="21409A"/>
          </a:solid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Calibri"/>
              <a:buNone/>
              <a:defRPr sz="44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29"/>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9"/>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9"/>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56" name="Google Shape;256;p29"/>
          <p:cNvGrpSpPr/>
          <p:nvPr/>
        </p:nvGrpSpPr>
        <p:grpSpPr>
          <a:xfrm>
            <a:off x="435734" y="6115146"/>
            <a:ext cx="11633129" cy="697716"/>
            <a:chOff x="498066" y="6082045"/>
            <a:chExt cx="11570647" cy="729600"/>
          </a:xfrm>
        </p:grpSpPr>
        <p:sp>
          <p:nvSpPr>
            <p:cNvPr id="257" name="Google Shape;257;p29"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258" name="Google Shape;258;p29"/>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259" name="Google Shape;259;p29"/>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260" name="Google Shape;260;p29"/>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839788" y="365125"/>
            <a:ext cx="10515600" cy="1325700"/>
          </a:xfrm>
          <a:prstGeom prst="rect">
            <a:avLst/>
          </a:prstGeom>
          <a:solidFill>
            <a:srgbClr val="21409A"/>
          </a:solid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Calibri"/>
              <a:buNone/>
              <a:defRPr sz="44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3" name="Google Shape;263;p30"/>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4" name="Google Shape;264;p30"/>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30"/>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6" name="Google Shape;266;p30"/>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30"/>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68" name="Google Shape;268;p30"/>
          <p:cNvGrpSpPr/>
          <p:nvPr/>
        </p:nvGrpSpPr>
        <p:grpSpPr>
          <a:xfrm>
            <a:off x="435734" y="6115146"/>
            <a:ext cx="11633129" cy="697716"/>
            <a:chOff x="498066" y="6082045"/>
            <a:chExt cx="11570647" cy="729600"/>
          </a:xfrm>
        </p:grpSpPr>
        <p:sp>
          <p:nvSpPr>
            <p:cNvPr id="269" name="Google Shape;269;p30"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270" name="Google Shape;270;p30"/>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271" name="Google Shape;271;p30"/>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272" name="Google Shape;272;p30"/>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73"/>
        <p:cNvGrpSpPr/>
        <p:nvPr/>
      </p:nvGrpSpPr>
      <p:grpSpPr>
        <a:xfrm>
          <a:off x="0" y="0"/>
          <a:ext cx="0" cy="0"/>
          <a:chOff x="0" y="0"/>
          <a:chExt cx="0" cy="0"/>
        </a:xfrm>
      </p:grpSpPr>
      <p:sp>
        <p:nvSpPr>
          <p:cNvPr id="274" name="Google Shape;274;p31"/>
          <p:cNvSpPr txBox="1">
            <a:spLocks noGrp="1"/>
          </p:cNvSpPr>
          <p:nvPr>
            <p:ph type="title"/>
          </p:nvPr>
        </p:nvSpPr>
        <p:spPr>
          <a:xfrm>
            <a:off x="838200" y="365125"/>
            <a:ext cx="10515600" cy="1325700"/>
          </a:xfrm>
          <a:prstGeom prst="rect">
            <a:avLst/>
          </a:prstGeom>
          <a:solidFill>
            <a:srgbClr val="21409A"/>
          </a:solid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Calibri"/>
              <a:buNone/>
              <a:defRPr sz="44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5" name="Google Shape;275;p31"/>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76" name="Google Shape;276;p31"/>
          <p:cNvGrpSpPr/>
          <p:nvPr/>
        </p:nvGrpSpPr>
        <p:grpSpPr>
          <a:xfrm>
            <a:off x="435734" y="6115146"/>
            <a:ext cx="11633129" cy="697716"/>
            <a:chOff x="498066" y="6082045"/>
            <a:chExt cx="11570647" cy="729600"/>
          </a:xfrm>
        </p:grpSpPr>
        <p:sp>
          <p:nvSpPr>
            <p:cNvPr id="277" name="Google Shape;277;p31"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278" name="Google Shape;278;p31"/>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279" name="Google Shape;279;p31"/>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280" name="Google Shape;280;p31"/>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1"/>
        <p:cNvGrpSpPr/>
        <p:nvPr/>
      </p:nvGrpSpPr>
      <p:grpSpPr>
        <a:xfrm>
          <a:off x="0" y="0"/>
          <a:ext cx="0" cy="0"/>
          <a:chOff x="0" y="0"/>
          <a:chExt cx="0" cy="0"/>
        </a:xfrm>
      </p:grpSpPr>
      <p:sp>
        <p:nvSpPr>
          <p:cNvPr id="282" name="Google Shape;282;p32"/>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83" name="Google Shape;283;p32"/>
          <p:cNvGrpSpPr/>
          <p:nvPr/>
        </p:nvGrpSpPr>
        <p:grpSpPr>
          <a:xfrm>
            <a:off x="435734" y="6115146"/>
            <a:ext cx="11633129" cy="697716"/>
            <a:chOff x="498066" y="6082045"/>
            <a:chExt cx="11570647" cy="729600"/>
          </a:xfrm>
        </p:grpSpPr>
        <p:sp>
          <p:nvSpPr>
            <p:cNvPr id="284" name="Google Shape;284;p32"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285" name="Google Shape;285;p32"/>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286" name="Google Shape;286;p32"/>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287" name="Google Shape;287;p32"/>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9"/>
        <p:cNvGrpSpPr/>
        <p:nvPr/>
      </p:nvGrpSpPr>
      <p:grpSpPr>
        <a:xfrm>
          <a:off x="0" y="0"/>
          <a:ext cx="0" cy="0"/>
          <a:chOff x="0" y="0"/>
          <a:chExt cx="0" cy="0"/>
        </a:xfrm>
      </p:grpSpPr>
      <p:sp>
        <p:nvSpPr>
          <p:cNvPr id="50" name="Google Shape;50;p4"/>
          <p:cNvSpPr/>
          <p:nvPr/>
        </p:nvSpPr>
        <p:spPr>
          <a:xfrm>
            <a:off x="0" y="-36993"/>
            <a:ext cx="12192000" cy="3419856"/>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4"/>
          <p:cNvSpPr/>
          <p:nvPr/>
        </p:nvSpPr>
        <p:spPr>
          <a:xfrm>
            <a:off x="0" y="3382860"/>
            <a:ext cx="12192000" cy="347513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4"/>
          <p:cNvSpPr txBox="1"/>
          <p:nvPr/>
        </p:nvSpPr>
        <p:spPr>
          <a:xfrm>
            <a:off x="539560" y="3378035"/>
            <a:ext cx="11082528" cy="30342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1" i="0">
              <a:solidFill>
                <a:schemeClr val="dk1"/>
              </a:solidFill>
              <a:latin typeface="Arial"/>
              <a:ea typeface="Arial"/>
              <a:cs typeface="Arial"/>
              <a:sym typeface="Arial"/>
            </a:endParaRPr>
          </a:p>
        </p:txBody>
      </p:sp>
      <p:sp>
        <p:nvSpPr>
          <p:cNvPr id="53" name="Google Shape;53;p4"/>
          <p:cNvSpPr txBox="1"/>
          <p:nvPr/>
        </p:nvSpPr>
        <p:spPr>
          <a:xfrm>
            <a:off x="1906161" y="6004893"/>
            <a:ext cx="369416"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54" name="Google Shape;54;p4"/>
          <p:cNvSpPr/>
          <p:nvPr/>
        </p:nvSpPr>
        <p:spPr>
          <a:xfrm>
            <a:off x="555373" y="3382862"/>
            <a:ext cx="11081254" cy="29871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4"/>
          <p:cNvSpPr/>
          <p:nvPr/>
        </p:nvSpPr>
        <p:spPr>
          <a:xfrm>
            <a:off x="554736" y="470104"/>
            <a:ext cx="11082528" cy="28983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4"/>
          <p:cNvSpPr txBox="1">
            <a:spLocks noGrp="1"/>
          </p:cNvSpPr>
          <p:nvPr>
            <p:ph type="ctrTitle"/>
          </p:nvPr>
        </p:nvSpPr>
        <p:spPr>
          <a:xfrm>
            <a:off x="562939" y="479728"/>
            <a:ext cx="11073687" cy="28996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
          <p:cNvSpPr txBox="1">
            <a:spLocks noGrp="1"/>
          </p:cNvSpPr>
          <p:nvPr>
            <p:ph type="subTitle" idx="1"/>
          </p:nvPr>
        </p:nvSpPr>
        <p:spPr>
          <a:xfrm>
            <a:off x="554736" y="3395723"/>
            <a:ext cx="11067352" cy="2033756"/>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chemeClr val="dk1"/>
              </a:buClr>
              <a:buSzPts val="2800"/>
              <a:buFont typeface="Arial"/>
              <a:buNone/>
              <a:defRPr sz="2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 name="Google Shape;58;p4"/>
          <p:cNvSpPr txBox="1"/>
          <p:nvPr/>
        </p:nvSpPr>
        <p:spPr>
          <a:xfrm>
            <a:off x="7177912" y="3408585"/>
            <a:ext cx="4444482" cy="18284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59" name="Google Shape;59;p4"/>
          <p:cNvSpPr txBox="1"/>
          <p:nvPr/>
        </p:nvSpPr>
        <p:spPr>
          <a:xfrm>
            <a:off x="7177913" y="3385979"/>
            <a:ext cx="4444482" cy="2043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60" name="Google Shape;60;p4"/>
          <p:cNvSpPr txBox="1">
            <a:spLocks noGrp="1"/>
          </p:cNvSpPr>
          <p:nvPr>
            <p:ph type="sldNum" idx="12"/>
          </p:nvPr>
        </p:nvSpPr>
        <p:spPr>
          <a:xfrm>
            <a:off x="108578" y="64544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4" descr="2017 Leadership Conference logo"/>
          <p:cNvSpPr txBox="1"/>
          <p:nvPr/>
        </p:nvSpPr>
        <p:spPr>
          <a:xfrm>
            <a:off x="6031346" y="5677927"/>
            <a:ext cx="479720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2019 OSEP LEADERSHIP CONFERENCE</a:t>
            </a:r>
            <a:endParaRPr sz="1800" b="1">
              <a:solidFill>
                <a:schemeClr val="dk1"/>
              </a:solidFill>
              <a:latin typeface="Arial"/>
              <a:ea typeface="Arial"/>
              <a:cs typeface="Arial"/>
              <a:sym typeface="Arial"/>
            </a:endParaRPr>
          </a:p>
        </p:txBody>
      </p:sp>
      <p:pic>
        <p:nvPicPr>
          <p:cNvPr id="62" name="Google Shape;62;p4"/>
          <p:cNvPicPr preferRelativeResize="0"/>
          <p:nvPr/>
        </p:nvPicPr>
        <p:blipFill rotWithShape="1">
          <a:blip r:embed="rId2">
            <a:alphaModFix/>
          </a:blip>
          <a:srcRect/>
          <a:stretch/>
        </p:blipFill>
        <p:spPr>
          <a:xfrm>
            <a:off x="10736067" y="5429892"/>
            <a:ext cx="886327" cy="9401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88"/>
        <p:cNvGrpSpPr/>
        <p:nvPr/>
      </p:nvGrpSpPr>
      <p:grpSpPr>
        <a:xfrm>
          <a:off x="0" y="0"/>
          <a:ext cx="0" cy="0"/>
          <a:chOff x="0" y="0"/>
          <a:chExt cx="0" cy="0"/>
        </a:xfrm>
      </p:grpSpPr>
      <p:sp>
        <p:nvSpPr>
          <p:cNvPr id="289" name="Google Shape;289;p33"/>
          <p:cNvSpPr txBox="1">
            <a:spLocks noGrp="1"/>
          </p:cNvSpPr>
          <p:nvPr>
            <p:ph type="title"/>
          </p:nvPr>
        </p:nvSpPr>
        <p:spPr>
          <a:xfrm>
            <a:off x="839788" y="457200"/>
            <a:ext cx="3932100" cy="1600200"/>
          </a:xfrm>
          <a:prstGeom prst="rect">
            <a:avLst/>
          </a:prstGeom>
          <a:solidFill>
            <a:srgbClr val="21409A"/>
          </a:solid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lt1"/>
              </a:buClr>
              <a:buSzPts val="1400"/>
              <a:buFont typeface="Calibri"/>
              <a:buNone/>
              <a:defRPr sz="32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90" name="Google Shape;290;p33"/>
          <p:cNvSpPr txBox="1">
            <a:spLocks noGrp="1"/>
          </p:cNvSpPr>
          <p:nvPr>
            <p:ph type="body" idx="1"/>
          </p:nvPr>
        </p:nvSpPr>
        <p:spPr>
          <a:xfrm>
            <a:off x="5183188" y="987425"/>
            <a:ext cx="6172200" cy="4873500"/>
          </a:xfrm>
          <a:prstGeom prst="rect">
            <a:avLst/>
          </a:prstGeom>
          <a:solidFill>
            <a:schemeClr val="lt1"/>
          </a:solid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1" name="Google Shape;291;p33"/>
          <p:cNvSpPr txBox="1">
            <a:spLocks noGrp="1"/>
          </p:cNvSpPr>
          <p:nvPr>
            <p:ph type="body" idx="2"/>
          </p:nvPr>
        </p:nvSpPr>
        <p:spPr>
          <a:xfrm>
            <a:off x="839788" y="2057400"/>
            <a:ext cx="3932100" cy="3811500"/>
          </a:xfrm>
          <a:prstGeom prst="rect">
            <a:avLst/>
          </a:prstGeom>
          <a:solidFill>
            <a:srgbClr val="7E90C4"/>
          </a:solid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1"/>
              </a:buClr>
              <a:buSzPts val="28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92" name="Google Shape;292;p33"/>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93" name="Google Shape;293;p33"/>
          <p:cNvGrpSpPr/>
          <p:nvPr/>
        </p:nvGrpSpPr>
        <p:grpSpPr>
          <a:xfrm>
            <a:off x="435734" y="6115146"/>
            <a:ext cx="11633129" cy="697716"/>
            <a:chOff x="498066" y="6082045"/>
            <a:chExt cx="11570647" cy="729600"/>
          </a:xfrm>
        </p:grpSpPr>
        <p:sp>
          <p:nvSpPr>
            <p:cNvPr id="294" name="Google Shape;294;p33"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295" name="Google Shape;295;p33"/>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296" name="Google Shape;296;p33"/>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297" name="Google Shape;297;p33"/>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839788" y="457200"/>
            <a:ext cx="3932100" cy="1600200"/>
          </a:xfrm>
          <a:prstGeom prst="rect">
            <a:avLst/>
          </a:prstGeom>
          <a:solidFill>
            <a:srgbClr val="21409A"/>
          </a:solid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lt1"/>
              </a:buClr>
              <a:buSzPts val="1400"/>
              <a:buFont typeface="Calibri"/>
              <a:buNone/>
              <a:defRPr sz="32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00" name="Google Shape;300;p34"/>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Google Shape;301;p34"/>
          <p:cNvSpPr txBox="1">
            <a:spLocks noGrp="1"/>
          </p:cNvSpPr>
          <p:nvPr>
            <p:ph type="body" idx="1"/>
          </p:nvPr>
        </p:nvSpPr>
        <p:spPr>
          <a:xfrm>
            <a:off x="839788" y="2057400"/>
            <a:ext cx="3932100" cy="3811500"/>
          </a:xfrm>
          <a:prstGeom prst="rect">
            <a:avLst/>
          </a:prstGeom>
          <a:solidFill>
            <a:srgbClr val="7E90C4"/>
          </a:solid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1"/>
              </a:buClr>
              <a:buSzPts val="28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02" name="Google Shape;302;p34"/>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303" name="Google Shape;303;p34"/>
          <p:cNvGrpSpPr/>
          <p:nvPr/>
        </p:nvGrpSpPr>
        <p:grpSpPr>
          <a:xfrm>
            <a:off x="435734" y="6115146"/>
            <a:ext cx="11633129" cy="697716"/>
            <a:chOff x="498066" y="6082045"/>
            <a:chExt cx="11570647" cy="729600"/>
          </a:xfrm>
        </p:grpSpPr>
        <p:sp>
          <p:nvSpPr>
            <p:cNvPr id="304" name="Google Shape;304;p34"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305" name="Google Shape;305;p34"/>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306" name="Google Shape;306;p34"/>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307" name="Google Shape;307;p34"/>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08"/>
        <p:cNvGrpSpPr/>
        <p:nvPr/>
      </p:nvGrpSpPr>
      <p:grpSpPr>
        <a:xfrm>
          <a:off x="0" y="0"/>
          <a:ext cx="0" cy="0"/>
          <a:chOff x="0" y="0"/>
          <a:chExt cx="0" cy="0"/>
        </a:xfrm>
      </p:grpSpPr>
      <p:sp>
        <p:nvSpPr>
          <p:cNvPr id="309" name="Google Shape;309;p35"/>
          <p:cNvSpPr txBox="1">
            <a:spLocks noGrp="1"/>
          </p:cNvSpPr>
          <p:nvPr>
            <p:ph type="title"/>
          </p:nvPr>
        </p:nvSpPr>
        <p:spPr>
          <a:xfrm>
            <a:off x="838200" y="365125"/>
            <a:ext cx="10515600" cy="1325700"/>
          </a:xfrm>
          <a:prstGeom prst="rect">
            <a:avLst/>
          </a:prstGeom>
          <a:solidFill>
            <a:srgbClr val="21409A"/>
          </a:solid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Calibri"/>
              <a:buNone/>
              <a:defRPr sz="44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10" name="Google Shape;310;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35"/>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312" name="Google Shape;312;p35"/>
          <p:cNvGrpSpPr/>
          <p:nvPr/>
        </p:nvGrpSpPr>
        <p:grpSpPr>
          <a:xfrm>
            <a:off x="435734" y="6115146"/>
            <a:ext cx="11633129" cy="697716"/>
            <a:chOff x="498066" y="6082045"/>
            <a:chExt cx="11570647" cy="729600"/>
          </a:xfrm>
        </p:grpSpPr>
        <p:sp>
          <p:nvSpPr>
            <p:cNvPr id="313" name="Google Shape;313;p35"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314" name="Google Shape;314;p35"/>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315" name="Google Shape;315;p35"/>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316" name="Google Shape;316;p35"/>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rot="5400000">
            <a:off x="7133400" y="1956625"/>
            <a:ext cx="5811900" cy="2628900"/>
          </a:xfrm>
          <a:prstGeom prst="rect">
            <a:avLst/>
          </a:prstGeom>
          <a:solidFill>
            <a:srgbClr val="21409A"/>
          </a:solid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Calibri"/>
              <a:buNone/>
              <a:defRPr sz="44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19" name="Google Shape;319;p3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36"/>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321" name="Google Shape;321;p36"/>
          <p:cNvGrpSpPr/>
          <p:nvPr/>
        </p:nvGrpSpPr>
        <p:grpSpPr>
          <a:xfrm>
            <a:off x="435734" y="6115146"/>
            <a:ext cx="11633129" cy="697716"/>
            <a:chOff x="498066" y="6082045"/>
            <a:chExt cx="11570647" cy="729600"/>
          </a:xfrm>
        </p:grpSpPr>
        <p:sp>
          <p:nvSpPr>
            <p:cNvPr id="322" name="Google Shape;322;p36" descr="2017 Leadership conference logo with two decorate rainbow bars to left of the logo"/>
            <p:cNvSpPr txBox="1"/>
            <p:nvPr/>
          </p:nvSpPr>
          <p:spPr>
            <a:xfrm>
              <a:off x="6901235" y="6384520"/>
              <a:ext cx="44775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2017 LEADERSHIP CONFERENCE</a:t>
              </a:r>
              <a:endParaRPr sz="2000" b="1">
                <a:solidFill>
                  <a:schemeClr val="dk1"/>
                </a:solidFill>
                <a:latin typeface="Arial"/>
                <a:ea typeface="Arial"/>
                <a:cs typeface="Arial"/>
                <a:sym typeface="Arial"/>
              </a:endParaRPr>
            </a:p>
          </p:txBody>
        </p:sp>
        <p:pic>
          <p:nvPicPr>
            <p:cNvPr id="323" name="Google Shape;323;p36"/>
            <p:cNvPicPr preferRelativeResize="0"/>
            <p:nvPr/>
          </p:nvPicPr>
          <p:blipFill rotWithShape="1">
            <a:blip r:embed="rId2">
              <a:alphaModFix/>
            </a:blip>
            <a:srcRect/>
            <a:stretch/>
          </p:blipFill>
          <p:spPr>
            <a:xfrm>
              <a:off x="11402413" y="6082045"/>
              <a:ext cx="666300" cy="729600"/>
            </a:xfrm>
            <a:prstGeom prst="rect">
              <a:avLst/>
            </a:prstGeom>
            <a:noFill/>
            <a:ln>
              <a:noFill/>
            </a:ln>
          </p:spPr>
        </p:pic>
        <p:pic>
          <p:nvPicPr>
            <p:cNvPr id="324" name="Google Shape;324;p36"/>
            <p:cNvPicPr preferRelativeResize="0"/>
            <p:nvPr/>
          </p:nvPicPr>
          <p:blipFill rotWithShape="1">
            <a:blip r:embed="rId3">
              <a:alphaModFix/>
            </a:blip>
            <a:srcRect/>
            <a:stretch/>
          </p:blipFill>
          <p:spPr>
            <a:xfrm rot="10800000" flipH="1">
              <a:off x="503174" y="6518213"/>
              <a:ext cx="6548400" cy="46500"/>
            </a:xfrm>
            <a:prstGeom prst="rect">
              <a:avLst/>
            </a:prstGeom>
            <a:noFill/>
            <a:ln>
              <a:noFill/>
            </a:ln>
          </p:spPr>
        </p:pic>
        <p:pic>
          <p:nvPicPr>
            <p:cNvPr id="325" name="Google Shape;325;p36"/>
            <p:cNvPicPr preferRelativeResize="0"/>
            <p:nvPr/>
          </p:nvPicPr>
          <p:blipFill rotWithShape="1">
            <a:blip r:embed="rId3">
              <a:alphaModFix/>
            </a:blip>
            <a:srcRect/>
            <a:stretch/>
          </p:blipFill>
          <p:spPr>
            <a:xfrm rot="10800000" flipH="1">
              <a:off x="498066" y="6638547"/>
              <a:ext cx="6548400" cy="4650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838200" y="365125"/>
            <a:ext cx="10515600" cy="1325563"/>
          </a:xfrm>
          <a:prstGeom prst="rect">
            <a:avLst/>
          </a:prstGeom>
          <a:solidFill>
            <a:schemeClr val="accent5"/>
          </a:solid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5"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69" name="Google Shape;69;p5"/>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70" name="Google Shape;70;p5"/>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71" name="Google Shape;71;p5"/>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839788" y="365125"/>
            <a:ext cx="10515600" cy="1325563"/>
          </a:xfrm>
          <a:prstGeom prst="rect">
            <a:avLst/>
          </a:prstGeom>
          <a:solidFill>
            <a:schemeClr val="accent5"/>
          </a:solid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6"/>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6"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80" name="Google Shape;80;p6"/>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81" name="Google Shape;81;p6"/>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82" name="Google Shape;82;p6"/>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838200" y="365125"/>
            <a:ext cx="10515600" cy="1325563"/>
          </a:xfrm>
          <a:prstGeom prst="rect">
            <a:avLst/>
          </a:prstGeom>
          <a:solidFill>
            <a:schemeClr val="accent5"/>
          </a:solid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7"/>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7"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87" name="Google Shape;87;p7"/>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88" name="Google Shape;88;p7"/>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89" name="Google Shape;89;p7"/>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8"/>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8"/>
          <p:cNvSpPr txBox="1">
            <a:spLocks noGrp="1"/>
          </p:cNvSpPr>
          <p:nvPr>
            <p:ph type="title"/>
          </p:nvPr>
        </p:nvSpPr>
        <p:spPr>
          <a:xfrm>
            <a:off x="838200" y="365125"/>
            <a:ext cx="10515600" cy="103336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8"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94" name="Google Shape;94;p8"/>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95" name="Google Shape;95;p8"/>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96" name="Google Shape;96;p8"/>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7"/>
        <p:cNvGrpSpPr/>
        <p:nvPr/>
      </p:nvGrpSpPr>
      <p:grpSpPr>
        <a:xfrm>
          <a:off x="0" y="0"/>
          <a:ext cx="0" cy="0"/>
          <a:chOff x="0" y="0"/>
          <a:chExt cx="0" cy="0"/>
        </a:xfrm>
      </p:grpSpPr>
      <p:sp>
        <p:nvSpPr>
          <p:cNvPr id="98" name="Google Shape;98;p9"/>
          <p:cNvSpPr txBox="1">
            <a:spLocks noGrp="1"/>
          </p:cNvSpPr>
          <p:nvPr>
            <p:ph type="title"/>
          </p:nvPr>
        </p:nvSpPr>
        <p:spPr>
          <a:xfrm>
            <a:off x="839788" y="457200"/>
            <a:ext cx="3932237" cy="1600200"/>
          </a:xfrm>
          <a:prstGeom prst="rect">
            <a:avLst/>
          </a:prstGeom>
          <a:solidFill>
            <a:schemeClr val="accent5"/>
          </a:solid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9"/>
          <p:cNvSpPr txBox="1">
            <a:spLocks noGrp="1"/>
          </p:cNvSpPr>
          <p:nvPr>
            <p:ph type="body" idx="1"/>
          </p:nvPr>
        </p:nvSpPr>
        <p:spPr>
          <a:xfrm>
            <a:off x="5183188" y="987425"/>
            <a:ext cx="6172200" cy="4873625"/>
          </a:xfrm>
          <a:prstGeom prst="rect">
            <a:avLst/>
          </a:prstGeom>
          <a:solidFill>
            <a:schemeClr val="lt1"/>
          </a:solid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0" name="Google Shape;100;p9"/>
          <p:cNvSpPr txBox="1">
            <a:spLocks noGrp="1"/>
          </p:cNvSpPr>
          <p:nvPr>
            <p:ph type="body" idx="2"/>
          </p:nvPr>
        </p:nvSpPr>
        <p:spPr>
          <a:xfrm>
            <a:off x="839788" y="2057400"/>
            <a:ext cx="3932237" cy="3811588"/>
          </a:xfrm>
          <a:prstGeom prst="rect">
            <a:avLst/>
          </a:prstGeom>
          <a:solidFill>
            <a:srgbClr val="8DA9DB"/>
          </a:solid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9"/>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2" name="Google Shape;102;p9"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103" name="Google Shape;103;p9"/>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104" name="Google Shape;104;p9"/>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105" name="Google Shape;105;p9"/>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839788" y="457200"/>
            <a:ext cx="3932237" cy="1600200"/>
          </a:xfrm>
          <a:prstGeom prst="rect">
            <a:avLst/>
          </a:prstGeom>
          <a:solidFill>
            <a:schemeClr val="accent5"/>
          </a:solid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10"/>
          <p:cNvSpPr txBox="1">
            <a:spLocks noGrp="1"/>
          </p:cNvSpPr>
          <p:nvPr>
            <p:ph type="body" idx="1"/>
          </p:nvPr>
        </p:nvSpPr>
        <p:spPr>
          <a:xfrm>
            <a:off x="839788" y="2057400"/>
            <a:ext cx="3932237" cy="3811588"/>
          </a:xfrm>
          <a:prstGeom prst="rect">
            <a:avLst/>
          </a:prstGeom>
          <a:solidFill>
            <a:srgbClr val="8DA9DB"/>
          </a:solid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10"/>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p10" descr="2017 Leadership conference logo with two decorate rainbow bars to left of the logo"/>
          <p:cNvSpPr txBox="1"/>
          <p:nvPr/>
        </p:nvSpPr>
        <p:spPr>
          <a:xfrm>
            <a:off x="6096002" y="6404304"/>
            <a:ext cx="5279262"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112" name="Google Shape;112;p10"/>
          <p:cNvPicPr preferRelativeResize="0"/>
          <p:nvPr/>
        </p:nvPicPr>
        <p:blipFill rotWithShape="1">
          <a:blip r:embed="rId2">
            <a:alphaModFix/>
          </a:blip>
          <a:srcRect/>
          <a:stretch/>
        </p:blipFill>
        <p:spPr>
          <a:xfrm>
            <a:off x="11399004" y="6115052"/>
            <a:ext cx="669865" cy="697840"/>
          </a:xfrm>
          <a:prstGeom prst="rect">
            <a:avLst/>
          </a:prstGeom>
          <a:noFill/>
          <a:ln>
            <a:noFill/>
          </a:ln>
        </p:spPr>
      </p:pic>
      <p:pic>
        <p:nvPicPr>
          <p:cNvPr id="113" name="Google Shape;113;p10"/>
          <p:cNvPicPr preferRelativeResize="0"/>
          <p:nvPr/>
        </p:nvPicPr>
        <p:blipFill rotWithShape="1">
          <a:blip r:embed="rId3">
            <a:alphaModFix/>
          </a:blip>
          <a:srcRect/>
          <a:stretch/>
        </p:blipFill>
        <p:spPr>
          <a:xfrm rot="10800000" flipH="1">
            <a:off x="533241" y="6530900"/>
            <a:ext cx="5669278" cy="38346"/>
          </a:xfrm>
          <a:prstGeom prst="rect">
            <a:avLst/>
          </a:prstGeom>
          <a:noFill/>
          <a:ln>
            <a:noFill/>
          </a:ln>
        </p:spPr>
      </p:pic>
      <p:pic>
        <p:nvPicPr>
          <p:cNvPr id="114" name="Google Shape;114;p10"/>
          <p:cNvPicPr preferRelativeResize="0"/>
          <p:nvPr/>
        </p:nvPicPr>
        <p:blipFill rotWithShape="1">
          <a:blip r:embed="rId3">
            <a:alphaModFix/>
          </a:blip>
          <a:srcRect/>
          <a:stretch/>
        </p:blipFill>
        <p:spPr>
          <a:xfrm rot="10800000" flipH="1">
            <a:off x="528095" y="6645975"/>
            <a:ext cx="5669278" cy="383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3382860"/>
            <a:ext cx="12192000" cy="347513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
          <p:cNvSpPr/>
          <p:nvPr/>
        </p:nvSpPr>
        <p:spPr>
          <a:xfrm>
            <a:off x="0" y="-36993"/>
            <a:ext cx="12192000" cy="3419856"/>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txBox="1"/>
          <p:nvPr/>
        </p:nvSpPr>
        <p:spPr>
          <a:xfrm>
            <a:off x="554736" y="3382860"/>
            <a:ext cx="11082528" cy="30342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1" i="0" u="none" strike="noStrike" cap="none">
              <a:solidFill>
                <a:schemeClr val="dk1"/>
              </a:solidFill>
              <a:latin typeface="Arial"/>
              <a:ea typeface="Arial"/>
              <a:cs typeface="Arial"/>
              <a:sym typeface="Arial"/>
            </a:endParaRPr>
          </a:p>
        </p:txBody>
      </p:sp>
      <p:grpSp>
        <p:nvGrpSpPr>
          <p:cNvPr id="18" name="Google Shape;18;p1" descr="2017 Leadership Conference Logo "/>
          <p:cNvGrpSpPr/>
          <p:nvPr/>
        </p:nvGrpSpPr>
        <p:grpSpPr>
          <a:xfrm>
            <a:off x="6815468" y="5429892"/>
            <a:ext cx="4806926" cy="940126"/>
            <a:chOff x="6815468" y="5429892"/>
            <a:chExt cx="4806926" cy="940126"/>
          </a:xfrm>
        </p:grpSpPr>
        <p:sp>
          <p:nvSpPr>
            <p:cNvPr id="19" name="Google Shape;19;p1"/>
            <p:cNvSpPr txBox="1"/>
            <p:nvPr/>
          </p:nvSpPr>
          <p:spPr>
            <a:xfrm>
              <a:off x="6815468" y="5677927"/>
              <a:ext cx="40130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2017 LEADERSHIP CONFERENCE</a:t>
              </a:r>
              <a:endParaRPr sz="1800" b="1">
                <a:solidFill>
                  <a:schemeClr val="dk1"/>
                </a:solidFill>
                <a:latin typeface="Arial"/>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10736067" y="5429892"/>
              <a:ext cx="886327" cy="940126"/>
            </a:xfrm>
            <a:prstGeom prst="rect">
              <a:avLst/>
            </a:prstGeom>
            <a:noFill/>
            <a:ln>
              <a:noFill/>
            </a:ln>
          </p:spPr>
        </p:pic>
      </p:grpSp>
      <p:sp>
        <p:nvSpPr>
          <p:cNvPr id="21" name="Google Shape;21;p1"/>
          <p:cNvSpPr/>
          <p:nvPr/>
        </p:nvSpPr>
        <p:spPr>
          <a:xfrm>
            <a:off x="554736" y="460481"/>
            <a:ext cx="11082528" cy="28983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1"/>
          <p:cNvSpPr txBox="1"/>
          <p:nvPr/>
        </p:nvSpPr>
        <p:spPr>
          <a:xfrm>
            <a:off x="554099" y="3418681"/>
            <a:ext cx="4494639" cy="50036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u="none">
                <a:solidFill>
                  <a:schemeClr val="dk1"/>
                </a:solidFill>
                <a:latin typeface="Calibri"/>
                <a:ea typeface="Calibri"/>
                <a:cs typeface="Calibri"/>
                <a:sym typeface="Calibri"/>
              </a:rPr>
              <a:t>Click to edit Master subtitle style</a:t>
            </a:r>
            <a:endParaRPr/>
          </a:p>
        </p:txBody>
      </p:sp>
      <p:sp>
        <p:nvSpPr>
          <p:cNvPr id="23" name="Google Shape;23;p1"/>
          <p:cNvSpPr txBox="1"/>
          <p:nvPr/>
        </p:nvSpPr>
        <p:spPr>
          <a:xfrm>
            <a:off x="554099" y="972462"/>
            <a:ext cx="9144000" cy="2387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6000"/>
              <a:buFont typeface="Calibri"/>
              <a:buNone/>
            </a:pPr>
            <a:r>
              <a:rPr lang="en-US" sz="6000" b="1" u="none">
                <a:solidFill>
                  <a:schemeClr val="lt1"/>
                </a:solidFill>
                <a:latin typeface="Calibri"/>
                <a:ea typeface="Calibri"/>
                <a:cs typeface="Calibri"/>
                <a:sym typeface="Calibri"/>
              </a:rPr>
              <a:t>Click to edit Master title style</a:t>
            </a:r>
            <a:endParaRPr/>
          </a:p>
        </p:txBody>
      </p:sp>
      <p:sp>
        <p:nvSpPr>
          <p:cNvPr id="24" name="Google Shape;24;p1"/>
          <p:cNvSpPr txBox="1"/>
          <p:nvPr/>
        </p:nvSpPr>
        <p:spPr>
          <a:xfrm>
            <a:off x="108578" y="6454451"/>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u="none">
                <a:solidFill>
                  <a:schemeClr val="dk1"/>
                </a:solidFill>
                <a:latin typeface="Calibri"/>
                <a:ea typeface="Calibri"/>
                <a:cs typeface="Calibri"/>
                <a:sym typeface="Calibri"/>
              </a:rPr>
              <a:t>‹#›</a:t>
            </a:fld>
            <a:endParaRPr sz="1200" b="0" u="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8" name="Google Shape;208;p25"/>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p2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1" name="Google Shape;21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25"/>
          <p:cNvSpPr/>
          <p:nvPr/>
        </p:nvSpPr>
        <p:spPr>
          <a:xfrm>
            <a:off x="0" y="3382860"/>
            <a:ext cx="12192000" cy="3475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25"/>
          <p:cNvSpPr/>
          <p:nvPr/>
        </p:nvSpPr>
        <p:spPr>
          <a:xfrm>
            <a:off x="0" y="-36993"/>
            <a:ext cx="12192000" cy="3420000"/>
          </a:xfrm>
          <a:prstGeom prst="rect">
            <a:avLst/>
          </a:prstGeom>
          <a:solidFill>
            <a:srgbClr val="7E90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25"/>
          <p:cNvSpPr txBox="1"/>
          <p:nvPr/>
        </p:nvSpPr>
        <p:spPr>
          <a:xfrm>
            <a:off x="554736" y="3382860"/>
            <a:ext cx="11082600" cy="3034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1" i="0" u="none" strike="noStrike" cap="none">
              <a:solidFill>
                <a:schemeClr val="dk1"/>
              </a:solidFill>
              <a:latin typeface="Arial"/>
              <a:ea typeface="Arial"/>
              <a:cs typeface="Arial"/>
              <a:sym typeface="Arial"/>
            </a:endParaRPr>
          </a:p>
        </p:txBody>
      </p:sp>
      <p:grpSp>
        <p:nvGrpSpPr>
          <p:cNvPr id="215" name="Google Shape;215;p25" descr="2017 Leadership Conference Logo "/>
          <p:cNvGrpSpPr/>
          <p:nvPr/>
        </p:nvGrpSpPr>
        <p:grpSpPr>
          <a:xfrm>
            <a:off x="6815468" y="5429892"/>
            <a:ext cx="4806799" cy="940200"/>
            <a:chOff x="6815468" y="5429892"/>
            <a:chExt cx="4806799" cy="940200"/>
          </a:xfrm>
        </p:grpSpPr>
        <p:sp>
          <p:nvSpPr>
            <p:cNvPr id="216" name="Google Shape;216;p25"/>
            <p:cNvSpPr txBox="1"/>
            <p:nvPr/>
          </p:nvSpPr>
          <p:spPr>
            <a:xfrm>
              <a:off x="6815468" y="5677927"/>
              <a:ext cx="4013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2017 LEADERSHIP CONFERENCE</a:t>
              </a:r>
              <a:endParaRPr sz="1800" b="1">
                <a:solidFill>
                  <a:schemeClr val="dk1"/>
                </a:solidFill>
                <a:latin typeface="Arial"/>
                <a:ea typeface="Arial"/>
                <a:cs typeface="Arial"/>
                <a:sym typeface="Arial"/>
              </a:endParaRPr>
            </a:p>
          </p:txBody>
        </p:sp>
        <p:pic>
          <p:nvPicPr>
            <p:cNvPr id="217" name="Google Shape;217;p25"/>
            <p:cNvPicPr preferRelativeResize="0"/>
            <p:nvPr/>
          </p:nvPicPr>
          <p:blipFill rotWithShape="1">
            <a:blip r:embed="rId13">
              <a:alphaModFix/>
            </a:blip>
            <a:srcRect/>
            <a:stretch/>
          </p:blipFill>
          <p:spPr>
            <a:xfrm>
              <a:off x="10736067" y="5429892"/>
              <a:ext cx="886200" cy="940200"/>
            </a:xfrm>
            <a:prstGeom prst="rect">
              <a:avLst/>
            </a:prstGeom>
            <a:noFill/>
            <a:ln>
              <a:noFill/>
            </a:ln>
          </p:spPr>
        </p:pic>
      </p:grpSp>
      <p:sp>
        <p:nvSpPr>
          <p:cNvPr id="218" name="Google Shape;218;p25"/>
          <p:cNvSpPr/>
          <p:nvPr/>
        </p:nvSpPr>
        <p:spPr>
          <a:xfrm>
            <a:off x="554736" y="479729"/>
            <a:ext cx="11082600" cy="2898300"/>
          </a:xfrm>
          <a:prstGeom prst="rect">
            <a:avLst/>
          </a:prstGeom>
          <a:solidFill>
            <a:srgbClr val="21409A"/>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25"/>
          <p:cNvSpPr txBox="1"/>
          <p:nvPr/>
        </p:nvSpPr>
        <p:spPr>
          <a:xfrm>
            <a:off x="554099" y="3418681"/>
            <a:ext cx="4494600" cy="500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400" b="0" u="none">
                <a:solidFill>
                  <a:schemeClr val="dk1"/>
                </a:solidFill>
                <a:latin typeface="Calibri"/>
                <a:ea typeface="Calibri"/>
                <a:cs typeface="Calibri"/>
                <a:sym typeface="Calibri"/>
              </a:rPr>
              <a:t>Click to edit Master subtitle style</a:t>
            </a:r>
            <a:endParaRPr sz="2400" b="0" u="none">
              <a:solidFill>
                <a:schemeClr val="dk1"/>
              </a:solidFill>
              <a:latin typeface="Calibri"/>
              <a:ea typeface="Calibri"/>
              <a:cs typeface="Calibri"/>
              <a:sym typeface="Calibri"/>
            </a:endParaRPr>
          </a:p>
        </p:txBody>
      </p:sp>
      <p:sp>
        <p:nvSpPr>
          <p:cNvPr id="220" name="Google Shape;220;p25"/>
          <p:cNvSpPr txBox="1"/>
          <p:nvPr/>
        </p:nvSpPr>
        <p:spPr>
          <a:xfrm>
            <a:off x="554099" y="972462"/>
            <a:ext cx="9144000" cy="2387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Font typeface="Calibri"/>
              <a:buNone/>
            </a:pPr>
            <a:r>
              <a:rPr lang="en-US" sz="6000" b="1" u="none">
                <a:solidFill>
                  <a:schemeClr val="lt1"/>
                </a:solidFill>
                <a:latin typeface="Calibri"/>
                <a:ea typeface="Calibri"/>
                <a:cs typeface="Calibri"/>
                <a:sym typeface="Calibri"/>
              </a:rPr>
              <a:t>Click to edit Master title style</a:t>
            </a:r>
            <a:endParaRPr sz="6000" b="1" u="none">
              <a:solidFill>
                <a:schemeClr val="lt1"/>
              </a:solidFill>
              <a:latin typeface="Calibri"/>
              <a:ea typeface="Calibri"/>
              <a:cs typeface="Calibri"/>
              <a:sym typeface="Calibri"/>
            </a:endParaRPr>
          </a:p>
        </p:txBody>
      </p:sp>
      <p:sp>
        <p:nvSpPr>
          <p:cNvPr id="221" name="Google Shape;221;p25"/>
          <p:cNvSpPr txBox="1"/>
          <p:nvPr/>
        </p:nvSpPr>
        <p:spPr>
          <a:xfrm>
            <a:off x="108578" y="6454451"/>
            <a:ext cx="2743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u="none">
                <a:solidFill>
                  <a:schemeClr val="dk1"/>
                </a:solidFill>
                <a:latin typeface="Calibri"/>
                <a:ea typeface="Calibri"/>
                <a:cs typeface="Calibri"/>
                <a:sym typeface="Calibri"/>
              </a:rPr>
              <a:t>‹#›</a:t>
            </a:fld>
            <a:endParaRPr sz="1200" b="0" u="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ctrTitle"/>
          </p:nvPr>
        </p:nvSpPr>
        <p:spPr>
          <a:xfrm>
            <a:off x="558810" y="480051"/>
            <a:ext cx="11073687" cy="28996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Calibri"/>
              <a:buNone/>
            </a:pPr>
            <a:r>
              <a:rPr lang="en-US" dirty="0"/>
              <a:t>Systemic Transformation: Social Media &amp; Technology Implementation</a:t>
            </a:r>
            <a:endParaRPr dirty="0"/>
          </a:p>
        </p:txBody>
      </p:sp>
      <p:sp>
        <p:nvSpPr>
          <p:cNvPr id="331" name="Google Shape;331;p37"/>
          <p:cNvSpPr txBox="1">
            <a:spLocks noGrp="1"/>
          </p:cNvSpPr>
          <p:nvPr>
            <p:ph type="subTitle" idx="1"/>
          </p:nvPr>
        </p:nvSpPr>
        <p:spPr>
          <a:xfrm>
            <a:off x="554736" y="3395723"/>
            <a:ext cx="11067352" cy="20337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a:t>Presenters: </a:t>
            </a:r>
            <a:endParaRPr/>
          </a:p>
          <a:p>
            <a:pPr marL="0" marR="0" lvl="0" indent="0" algn="l" rtl="0">
              <a:lnSpc>
                <a:spcPct val="90000"/>
              </a:lnSpc>
              <a:spcBef>
                <a:spcPts val="0"/>
              </a:spcBef>
              <a:spcAft>
                <a:spcPts val="0"/>
              </a:spcAft>
              <a:buClr>
                <a:schemeClr val="dk1"/>
              </a:buClr>
              <a:buSzPts val="2800"/>
              <a:buFont typeface="Arial"/>
              <a:buNone/>
            </a:pPr>
            <a:r>
              <a:rPr lang="en-US"/>
              <a:t>Debi Tucker- CEO, Parent to Parent of Georgia </a:t>
            </a:r>
            <a:endParaRPr/>
          </a:p>
          <a:p>
            <a:pPr marL="0" marR="0" lvl="0" indent="0" algn="l" rtl="0">
              <a:lnSpc>
                <a:spcPct val="90000"/>
              </a:lnSpc>
              <a:spcBef>
                <a:spcPts val="0"/>
              </a:spcBef>
              <a:spcAft>
                <a:spcPts val="0"/>
              </a:spcAft>
              <a:buClr>
                <a:schemeClr val="dk1"/>
              </a:buClr>
              <a:buSzPts val="2800"/>
              <a:buFont typeface="Arial"/>
              <a:buNone/>
            </a:pPr>
            <a:r>
              <a:rPr lang="en-US"/>
              <a:t>Joe La Belle- Director of Programs Impact, FND</a:t>
            </a:r>
            <a:endParaRPr/>
          </a:p>
          <a:p>
            <a:pPr marL="0" marR="0" lvl="0" indent="0" algn="l" rtl="0">
              <a:lnSpc>
                <a:spcPct val="90000"/>
              </a:lnSpc>
              <a:spcBef>
                <a:spcPts val="0"/>
              </a:spcBef>
              <a:spcAft>
                <a:spcPts val="0"/>
              </a:spcAft>
              <a:buClr>
                <a:schemeClr val="dk1"/>
              </a:buClr>
              <a:buSzPts val="2800"/>
              <a:buFont typeface="Arial"/>
              <a:buNone/>
            </a:pPr>
            <a:r>
              <a:rPr lang="en-US"/>
              <a:t>Eliana Tardio- Director of Digital Communications, FND</a:t>
            </a:r>
            <a:endParaRPr/>
          </a:p>
          <a:p>
            <a:pPr marL="0" marR="0" lvl="0" indent="0" algn="l" rtl="0">
              <a:lnSpc>
                <a:spcPct val="90000"/>
              </a:lnSpc>
              <a:spcBef>
                <a:spcPts val="0"/>
              </a:spcBef>
              <a:spcAft>
                <a:spcPts val="0"/>
              </a:spcAft>
              <a:buClr>
                <a:schemeClr val="dk1"/>
              </a:buClr>
              <a:buSzPts val="2800"/>
              <a:buFont typeface="Arial"/>
              <a:buNone/>
            </a:pPr>
            <a:endParaRPr/>
          </a:p>
        </p:txBody>
      </p:sp>
      <p:sp>
        <p:nvSpPr>
          <p:cNvPr id="332" name="Google Shape;332;p37"/>
          <p:cNvSpPr txBox="1">
            <a:spLocks noGrp="1"/>
          </p:cNvSpPr>
          <p:nvPr>
            <p:ph type="sldNum" idx="12"/>
          </p:nvPr>
        </p:nvSpPr>
        <p:spPr>
          <a:xfrm>
            <a:off x="108578" y="645445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6" descr="blue background"/>
          <p:cNvSpPr/>
          <p:nvPr/>
        </p:nvSpPr>
        <p:spPr>
          <a:xfrm>
            <a:off x="1" y="1484"/>
            <a:ext cx="12192000" cy="3863105"/>
          </a:xfrm>
          <a:prstGeom prst="rect">
            <a:avLst/>
          </a:prstGeom>
          <a:solidFill>
            <a:srgbClr val="DDE7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466" name="Google Shape;466;p46" descr="IDEAs that Work logo" title="OSEP graphic "/>
          <p:cNvPicPr preferRelativeResize="0"/>
          <p:nvPr/>
        </p:nvPicPr>
        <p:blipFill rotWithShape="1">
          <a:blip r:embed="rId3">
            <a:alphaModFix/>
          </a:blip>
          <a:srcRect/>
          <a:stretch/>
        </p:blipFill>
        <p:spPr>
          <a:xfrm>
            <a:off x="0" y="493669"/>
            <a:ext cx="3086742" cy="2878740"/>
          </a:xfrm>
          <a:prstGeom prst="rect">
            <a:avLst/>
          </a:prstGeom>
          <a:noFill/>
          <a:ln>
            <a:noFill/>
          </a:ln>
        </p:spPr>
      </p:pic>
      <p:sp>
        <p:nvSpPr>
          <p:cNvPr id="467" name="Google Shape;467;p46"/>
          <p:cNvSpPr txBox="1"/>
          <p:nvPr/>
        </p:nvSpPr>
        <p:spPr>
          <a:xfrm>
            <a:off x="333632" y="3864589"/>
            <a:ext cx="11417644" cy="31700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1" u="none" strike="noStrike" cap="none">
                <a:solidFill>
                  <a:srgbClr val="000000"/>
                </a:solidFill>
                <a:latin typeface="Calibri"/>
                <a:ea typeface="Calibri"/>
                <a:cs typeface="Calibri"/>
                <a:sym typeface="Calibri"/>
              </a:rPr>
              <a:t>DISCLAIMER:</a:t>
            </a:r>
            <a:endParaRPr/>
          </a:p>
          <a:p>
            <a:pPr marL="0" marR="0" lvl="0" indent="0" algn="ctr" rtl="0">
              <a:lnSpc>
                <a:spcPct val="100000"/>
              </a:lnSpc>
              <a:spcBef>
                <a:spcPts val="0"/>
              </a:spcBef>
              <a:spcAft>
                <a:spcPts val="0"/>
              </a:spcAft>
              <a:buClr>
                <a:srgbClr val="000000"/>
              </a:buClr>
              <a:buSzPts val="2800"/>
              <a:buFont typeface="Calibri"/>
              <a:buNone/>
            </a:pPr>
            <a:r>
              <a:rPr lang="en-US" sz="2800" b="0" i="1" u="none" strike="noStrike" cap="none">
                <a:solidFill>
                  <a:srgbClr val="000000"/>
                </a:solidFill>
                <a:latin typeface="Calibri"/>
                <a:ea typeface="Calibri"/>
                <a:cs typeface="Calibri"/>
                <a:sym typeface="Calibri"/>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endParaRPr/>
          </a:p>
          <a:p>
            <a:pPr marL="0" marR="0" lvl="0" indent="0" algn="ctr" rtl="0">
              <a:lnSpc>
                <a:spcPct val="100000"/>
              </a:lnSpc>
              <a:spcBef>
                <a:spcPts val="0"/>
              </a:spcBef>
              <a:spcAft>
                <a:spcPts val="0"/>
              </a:spcAft>
              <a:buClr>
                <a:srgbClr val="000000"/>
              </a:buClr>
              <a:buSzPts val="2800"/>
              <a:buFont typeface="Calibri"/>
              <a:buNone/>
            </a:pPr>
            <a:r>
              <a:rPr lang="en-US" sz="2800" b="0" i="1" u="none" strike="noStrike" cap="none">
                <a:solidFill>
                  <a:srgbClr val="000000"/>
                </a:solidFill>
                <a:latin typeface="Calibri"/>
                <a:ea typeface="Calibri"/>
                <a:cs typeface="Calibri"/>
                <a:sym typeface="Calibri"/>
              </a:rPr>
              <a:t>(Authority: 20 U.S.C. 1221e-3 and 3474)</a:t>
            </a:r>
            <a:endParaRPr/>
          </a:p>
          <a:p>
            <a:pPr marL="0" marR="0" lvl="0" indent="0" algn="ctr" rtl="0">
              <a:lnSpc>
                <a:spcPct val="100000"/>
              </a:lnSpc>
              <a:spcBef>
                <a:spcPts val="0"/>
              </a:spcBef>
              <a:spcAft>
                <a:spcPts val="0"/>
              </a:spcAft>
              <a:buClr>
                <a:srgbClr val="000000"/>
              </a:buClr>
              <a:buSzPts val="3200"/>
              <a:buFont typeface="Calibri"/>
              <a:buNone/>
            </a:pPr>
            <a:r>
              <a:rPr lang="en-US" sz="3200" b="0" i="1" u="none" strike="noStrike" cap="none">
                <a:solidFill>
                  <a:srgbClr val="000000"/>
                </a:solidFill>
                <a:latin typeface="Calibri"/>
                <a:ea typeface="Calibri"/>
                <a:cs typeface="Calibri"/>
                <a:sym typeface="Calibri"/>
              </a:rPr>
              <a:t> </a:t>
            </a:r>
            <a:endParaRPr/>
          </a:p>
        </p:txBody>
      </p:sp>
      <p:sp>
        <p:nvSpPr>
          <p:cNvPr id="468" name="Google Shape;468;p46"/>
          <p:cNvSpPr/>
          <p:nvPr/>
        </p:nvSpPr>
        <p:spPr>
          <a:xfrm>
            <a:off x="3086741" y="493669"/>
            <a:ext cx="9105258" cy="2878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9" name="Google Shape;469;p46"/>
          <p:cNvSpPr txBox="1"/>
          <p:nvPr/>
        </p:nvSpPr>
        <p:spPr>
          <a:xfrm>
            <a:off x="3086741" y="1064876"/>
            <a:ext cx="9105258"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0"/>
              <a:buFont typeface="Arial"/>
              <a:buNone/>
            </a:pPr>
            <a:r>
              <a:rPr lang="en-US" sz="6000" b="1" i="0" u="none" strike="noStrike" cap="none">
                <a:solidFill>
                  <a:srgbClr val="FFFFFF"/>
                </a:solidFill>
                <a:latin typeface="Arial"/>
                <a:ea typeface="Arial"/>
                <a:cs typeface="Arial"/>
                <a:sym typeface="Arial"/>
              </a:rPr>
              <a:t>2019 OSEP Leadership Conference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descr="blue background"/>
          <p:cNvSpPr/>
          <p:nvPr/>
        </p:nvSpPr>
        <p:spPr>
          <a:xfrm>
            <a:off x="1" y="1484"/>
            <a:ext cx="12192000" cy="3863105"/>
          </a:xfrm>
          <a:prstGeom prst="rect">
            <a:avLst/>
          </a:prstGeom>
          <a:solidFill>
            <a:srgbClr val="DDE7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338" name="Google Shape;338;p38" descr="IDEAs that Work logo"/>
          <p:cNvPicPr preferRelativeResize="0"/>
          <p:nvPr/>
        </p:nvPicPr>
        <p:blipFill rotWithShape="1">
          <a:blip r:embed="rId3">
            <a:alphaModFix/>
          </a:blip>
          <a:srcRect/>
          <a:stretch/>
        </p:blipFill>
        <p:spPr>
          <a:xfrm>
            <a:off x="0" y="493669"/>
            <a:ext cx="3086742" cy="2878740"/>
          </a:xfrm>
          <a:prstGeom prst="rect">
            <a:avLst/>
          </a:prstGeom>
          <a:noFill/>
          <a:ln>
            <a:noFill/>
          </a:ln>
        </p:spPr>
      </p:pic>
      <p:sp>
        <p:nvSpPr>
          <p:cNvPr id="339" name="Google Shape;339;p38"/>
          <p:cNvSpPr txBox="1"/>
          <p:nvPr/>
        </p:nvSpPr>
        <p:spPr>
          <a:xfrm>
            <a:off x="333632" y="3864589"/>
            <a:ext cx="11417644" cy="31700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1" u="none" strike="noStrike" cap="none">
                <a:solidFill>
                  <a:srgbClr val="000000"/>
                </a:solidFill>
                <a:latin typeface="Calibri"/>
                <a:ea typeface="Calibri"/>
                <a:cs typeface="Calibri"/>
                <a:sym typeface="Calibri"/>
              </a:rPr>
              <a:t>DISCLAIMER:</a:t>
            </a:r>
            <a:endParaRPr/>
          </a:p>
          <a:p>
            <a:pPr marL="0" marR="0" lvl="0" indent="0" algn="ctr" rtl="0">
              <a:lnSpc>
                <a:spcPct val="100000"/>
              </a:lnSpc>
              <a:spcBef>
                <a:spcPts val="0"/>
              </a:spcBef>
              <a:spcAft>
                <a:spcPts val="0"/>
              </a:spcAft>
              <a:buClr>
                <a:srgbClr val="000000"/>
              </a:buClr>
              <a:buSzPts val="2800"/>
              <a:buFont typeface="Calibri"/>
              <a:buNone/>
            </a:pPr>
            <a:r>
              <a:rPr lang="en-US" sz="2800" b="0" i="1" u="none" strike="noStrike" cap="none">
                <a:solidFill>
                  <a:srgbClr val="000000"/>
                </a:solidFill>
                <a:latin typeface="Calibri"/>
                <a:ea typeface="Calibri"/>
                <a:cs typeface="Calibri"/>
                <a:sym typeface="Calibri"/>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endParaRPr/>
          </a:p>
          <a:p>
            <a:pPr marL="0" marR="0" lvl="0" indent="0" algn="ctr" rtl="0">
              <a:lnSpc>
                <a:spcPct val="100000"/>
              </a:lnSpc>
              <a:spcBef>
                <a:spcPts val="0"/>
              </a:spcBef>
              <a:spcAft>
                <a:spcPts val="0"/>
              </a:spcAft>
              <a:buClr>
                <a:srgbClr val="000000"/>
              </a:buClr>
              <a:buSzPts val="2800"/>
              <a:buFont typeface="Calibri"/>
              <a:buNone/>
            </a:pPr>
            <a:r>
              <a:rPr lang="en-US" sz="2800" b="0" i="1" u="none" strike="noStrike" cap="none">
                <a:solidFill>
                  <a:srgbClr val="000000"/>
                </a:solidFill>
                <a:latin typeface="Calibri"/>
                <a:ea typeface="Calibri"/>
                <a:cs typeface="Calibri"/>
                <a:sym typeface="Calibri"/>
              </a:rPr>
              <a:t>(Authority: 20 U.S.C. 1221e-3 and 3474)</a:t>
            </a:r>
            <a:endParaRPr/>
          </a:p>
          <a:p>
            <a:pPr marL="0" marR="0" lvl="0" indent="0" algn="ctr" rtl="0">
              <a:lnSpc>
                <a:spcPct val="100000"/>
              </a:lnSpc>
              <a:spcBef>
                <a:spcPts val="0"/>
              </a:spcBef>
              <a:spcAft>
                <a:spcPts val="0"/>
              </a:spcAft>
              <a:buClr>
                <a:srgbClr val="000000"/>
              </a:buClr>
              <a:buSzPts val="3200"/>
              <a:buFont typeface="Calibri"/>
              <a:buNone/>
            </a:pPr>
            <a:r>
              <a:rPr lang="en-US" sz="3200" b="0" i="1" u="none" strike="noStrike" cap="none">
                <a:solidFill>
                  <a:srgbClr val="000000"/>
                </a:solidFill>
                <a:latin typeface="Calibri"/>
                <a:ea typeface="Calibri"/>
                <a:cs typeface="Calibri"/>
                <a:sym typeface="Calibri"/>
              </a:rPr>
              <a:t> </a:t>
            </a:r>
            <a:endParaRPr/>
          </a:p>
        </p:txBody>
      </p:sp>
      <p:sp>
        <p:nvSpPr>
          <p:cNvPr id="340" name="Google Shape;340;p38"/>
          <p:cNvSpPr/>
          <p:nvPr/>
        </p:nvSpPr>
        <p:spPr>
          <a:xfrm>
            <a:off x="3086741" y="493669"/>
            <a:ext cx="9105258" cy="2878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1" name="Google Shape;341;p38"/>
          <p:cNvSpPr txBox="1"/>
          <p:nvPr/>
        </p:nvSpPr>
        <p:spPr>
          <a:xfrm>
            <a:off x="3086741" y="1064876"/>
            <a:ext cx="9105258"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0"/>
              <a:buFont typeface="Arial"/>
              <a:buNone/>
            </a:pPr>
            <a:r>
              <a:rPr lang="en-US" sz="6000" b="1" i="0" u="none" strike="noStrike" cap="none">
                <a:solidFill>
                  <a:srgbClr val="FFFFFF"/>
                </a:solidFill>
                <a:latin typeface="Arial"/>
                <a:ea typeface="Arial"/>
                <a:cs typeface="Arial"/>
                <a:sym typeface="Arial"/>
              </a:rPr>
              <a:t>2019 OSEP Leadership Conference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9"/>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pic>
        <p:nvPicPr>
          <p:cNvPr id="347" name="Google Shape;347;p39"/>
          <p:cNvPicPr preferRelativeResize="0"/>
          <p:nvPr/>
        </p:nvPicPr>
        <p:blipFill rotWithShape="1">
          <a:blip r:embed="rId3">
            <a:alphaModFix/>
          </a:blip>
          <a:srcRect/>
          <a:stretch/>
        </p:blipFill>
        <p:spPr>
          <a:xfrm>
            <a:off x="1135769" y="421038"/>
            <a:ext cx="2076900" cy="1269216"/>
          </a:xfrm>
          <a:prstGeom prst="rect">
            <a:avLst/>
          </a:prstGeom>
          <a:noFill/>
          <a:ln>
            <a:noFill/>
          </a:ln>
        </p:spPr>
      </p:pic>
      <p:sp>
        <p:nvSpPr>
          <p:cNvPr id="348" name="Google Shape;348;p39"/>
          <p:cNvSpPr txBox="1"/>
          <p:nvPr/>
        </p:nvSpPr>
        <p:spPr>
          <a:xfrm>
            <a:off x="701033" y="822967"/>
            <a:ext cx="2865300" cy="37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FFFF"/>
                </a:solidFill>
                <a:latin typeface="Lato"/>
                <a:ea typeface="Lato"/>
                <a:cs typeface="Lato"/>
                <a:sym typeface="Lato"/>
              </a:rPr>
              <a:t>Where do we intersect?</a:t>
            </a:r>
            <a:endParaRPr sz="3000">
              <a:solidFill>
                <a:srgbClr val="FFFFFF"/>
              </a:solidFill>
              <a:latin typeface="Lato"/>
              <a:ea typeface="Lato"/>
              <a:cs typeface="Lato"/>
              <a:sym typeface="Lato"/>
            </a:endParaRPr>
          </a:p>
        </p:txBody>
      </p:sp>
      <p:sp>
        <p:nvSpPr>
          <p:cNvPr id="349" name="Google Shape;349;p39"/>
          <p:cNvSpPr/>
          <p:nvPr/>
        </p:nvSpPr>
        <p:spPr>
          <a:xfrm>
            <a:off x="0" y="0"/>
            <a:ext cx="9226500" cy="6858000"/>
          </a:xfrm>
          <a:prstGeom prst="rect">
            <a:avLst/>
          </a:prstGeom>
          <a:gradFill>
            <a:gsLst>
              <a:gs pos="0">
                <a:srgbClr val="62CDFF">
                  <a:alpha val="0"/>
                </a:srgbClr>
              </a:gs>
              <a:gs pos="40000">
                <a:srgbClr val="3E85B3"/>
              </a:gs>
              <a:gs pos="100000">
                <a:srgbClr val="1C416A"/>
              </a:gs>
            </a:gsLst>
            <a:lin ang="10800025"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a:solidFill>
                <a:srgbClr val="FFFFFF"/>
              </a:solidFill>
              <a:latin typeface="Lato Light"/>
              <a:ea typeface="Lato Light"/>
              <a:cs typeface="Lato Light"/>
              <a:sym typeface="Lato Light"/>
            </a:endParaRPr>
          </a:p>
        </p:txBody>
      </p:sp>
      <p:sp>
        <p:nvSpPr>
          <p:cNvPr id="350" name="Google Shape;350;p39"/>
          <p:cNvSpPr/>
          <p:nvPr/>
        </p:nvSpPr>
        <p:spPr>
          <a:xfrm>
            <a:off x="0" y="1127710"/>
            <a:ext cx="6310800" cy="834000"/>
          </a:xfrm>
          <a:prstGeom prst="rect">
            <a:avLst/>
          </a:prstGeom>
          <a:solidFill>
            <a:srgbClr val="AB2449"/>
          </a:solidFill>
          <a:ln>
            <a:noFill/>
          </a:ln>
        </p:spPr>
        <p:txBody>
          <a:bodyPr spcFirstLastPara="1" wrap="square" lIns="34300" tIns="17150" rIns="34300" bIns="17150" anchor="ctr" anchorCtr="0">
            <a:noAutofit/>
          </a:bodyPr>
          <a:lstStyle/>
          <a:p>
            <a:pPr marL="0" lvl="0" indent="0" algn="l" rtl="0">
              <a:spcBef>
                <a:spcPts val="0"/>
              </a:spcBef>
              <a:spcAft>
                <a:spcPts val="0"/>
              </a:spcAft>
              <a:buClr>
                <a:srgbClr val="000000"/>
              </a:buClr>
              <a:buSzPts val="1100"/>
              <a:buFont typeface="Arial"/>
              <a:buNone/>
            </a:pPr>
            <a:r>
              <a:rPr lang="en-US" sz="3000" b="1">
                <a:solidFill>
                  <a:srgbClr val="FFFFFF"/>
                </a:solidFill>
                <a:latin typeface="Quicksand"/>
                <a:ea typeface="Quicksand"/>
                <a:cs typeface="Quicksand"/>
                <a:sym typeface="Quicksand"/>
              </a:rPr>
              <a:t>Communication Loop</a:t>
            </a:r>
            <a:endParaRPr sz="3000" b="1">
              <a:solidFill>
                <a:srgbClr val="FFFFFF"/>
              </a:solidFill>
              <a:latin typeface="Quicksand"/>
              <a:ea typeface="Quicksand"/>
              <a:cs typeface="Quicksand"/>
              <a:sym typeface="Quicksand"/>
            </a:endParaRPr>
          </a:p>
        </p:txBody>
      </p:sp>
      <p:grpSp>
        <p:nvGrpSpPr>
          <p:cNvPr id="351" name="Google Shape;351;p39"/>
          <p:cNvGrpSpPr/>
          <p:nvPr/>
        </p:nvGrpSpPr>
        <p:grpSpPr>
          <a:xfrm>
            <a:off x="528093" y="6115146"/>
            <a:ext cx="11540739" cy="697851"/>
            <a:chOff x="589925" y="6082045"/>
            <a:chExt cx="11478753" cy="729741"/>
          </a:xfrm>
        </p:grpSpPr>
        <p:sp>
          <p:nvSpPr>
            <p:cNvPr id="352" name="Google Shape;352;p39"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353" name="Google Shape;353;p39"/>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354" name="Google Shape;354;p39"/>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355" name="Google Shape;355;p39"/>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sp>
        <p:nvSpPr>
          <p:cNvPr id="356" name="Google Shape;356;p39"/>
          <p:cNvSpPr txBox="1"/>
          <p:nvPr/>
        </p:nvSpPr>
        <p:spPr>
          <a:xfrm>
            <a:off x="528100" y="2212375"/>
            <a:ext cx="6061800" cy="335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chemeClr val="lt1"/>
                </a:solidFill>
              </a:rPr>
              <a:t>Two Critical Features in Successful Evidence-Based Program:  </a:t>
            </a:r>
            <a:endParaRPr sz="2400">
              <a:solidFill>
                <a:schemeClr val="lt1"/>
              </a:solidFill>
            </a:endParaRPr>
          </a:p>
          <a:p>
            <a:pPr marL="457200" lvl="0" indent="-393700" algn="l" rtl="0">
              <a:lnSpc>
                <a:spcPct val="115000"/>
              </a:lnSpc>
              <a:spcBef>
                <a:spcPts val="0"/>
              </a:spcBef>
              <a:spcAft>
                <a:spcPts val="0"/>
              </a:spcAft>
              <a:buClr>
                <a:schemeClr val="lt1"/>
              </a:buClr>
              <a:buSzPts val="2600"/>
              <a:buFont typeface="Calibri"/>
              <a:buChar char="●"/>
            </a:pPr>
            <a:r>
              <a:rPr lang="en-US" sz="2400">
                <a:solidFill>
                  <a:schemeClr val="lt1"/>
                </a:solidFill>
              </a:rPr>
              <a:t>Practice to Policy Communication Loop (detect problems, identify leverage points) and the </a:t>
            </a:r>
            <a:endParaRPr sz="2400">
              <a:solidFill>
                <a:schemeClr val="lt1"/>
              </a:solidFill>
            </a:endParaRPr>
          </a:p>
          <a:p>
            <a:pPr marL="457200" lvl="0" indent="-393700" algn="l" rtl="0">
              <a:lnSpc>
                <a:spcPct val="115000"/>
              </a:lnSpc>
              <a:spcBef>
                <a:spcPts val="0"/>
              </a:spcBef>
              <a:spcAft>
                <a:spcPts val="0"/>
              </a:spcAft>
              <a:buClr>
                <a:schemeClr val="lt1"/>
              </a:buClr>
              <a:buSzPts val="2600"/>
              <a:buFont typeface="Calibri"/>
              <a:buChar char="●"/>
            </a:pPr>
            <a:r>
              <a:rPr lang="en-US" sz="2400">
                <a:solidFill>
                  <a:schemeClr val="lt1"/>
                </a:solidFill>
              </a:rPr>
              <a:t>Policy to Practice Supports (solve real problems in real time) </a:t>
            </a:r>
            <a:endParaRPr sz="2600">
              <a:solidFill>
                <a:srgbClr val="FFFFFF"/>
              </a:solidFill>
              <a:latin typeface="Calibri"/>
              <a:ea typeface="Calibri"/>
              <a:cs typeface="Calibri"/>
              <a:sym typeface="Calibri"/>
            </a:endParaRPr>
          </a:p>
        </p:txBody>
      </p:sp>
      <p:grpSp>
        <p:nvGrpSpPr>
          <p:cNvPr id="357" name="Google Shape;357;p39"/>
          <p:cNvGrpSpPr/>
          <p:nvPr/>
        </p:nvGrpSpPr>
        <p:grpSpPr>
          <a:xfrm>
            <a:off x="-137700" y="5805900"/>
            <a:ext cx="4530600" cy="578400"/>
            <a:chOff x="-137700" y="5805900"/>
            <a:chExt cx="4530600" cy="578400"/>
          </a:xfrm>
        </p:grpSpPr>
        <p:sp>
          <p:nvSpPr>
            <p:cNvPr id="358" name="Google Shape;358;p39"/>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9"/>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pic>
        <p:nvPicPr>
          <p:cNvPr id="360" name="Google Shape;360;p39" descr="This is a graphic of the communication loop model " title="communication loop graphic "/>
          <p:cNvPicPr preferRelativeResize="0"/>
          <p:nvPr/>
        </p:nvPicPr>
        <p:blipFill>
          <a:blip r:embed="rId6">
            <a:alphaModFix/>
          </a:blip>
          <a:stretch>
            <a:fillRect/>
          </a:stretch>
        </p:blipFill>
        <p:spPr>
          <a:xfrm>
            <a:off x="7080150" y="421054"/>
            <a:ext cx="4679301" cy="569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0" descr="Align Your Messaging and Data graphic &#10;" title="graphic of people "/>
          <p:cNvPicPr preferRelativeResize="0"/>
          <p:nvPr/>
        </p:nvPicPr>
        <p:blipFill rotWithShape="1">
          <a:blip r:embed="rId3">
            <a:alphaModFix/>
          </a:blip>
          <a:srcRect t="7905" b="23587"/>
          <a:stretch/>
        </p:blipFill>
        <p:spPr>
          <a:xfrm>
            <a:off x="0" y="-127625"/>
            <a:ext cx="12192000" cy="4176324"/>
          </a:xfrm>
          <a:prstGeom prst="rect">
            <a:avLst/>
          </a:prstGeom>
          <a:noFill/>
          <a:ln>
            <a:noFill/>
          </a:ln>
        </p:spPr>
      </p:pic>
      <p:sp>
        <p:nvSpPr>
          <p:cNvPr id="366" name="Google Shape;366;p40"/>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367" name="Google Shape;367;p40"/>
          <p:cNvSpPr txBox="1"/>
          <p:nvPr/>
        </p:nvSpPr>
        <p:spPr>
          <a:xfrm>
            <a:off x="0" y="4437950"/>
            <a:ext cx="11760600" cy="1978500"/>
          </a:xfrm>
          <a:prstGeom prst="rect">
            <a:avLst/>
          </a:prstGeom>
          <a:noFill/>
          <a:ln>
            <a:noFill/>
          </a:ln>
        </p:spPr>
        <p:txBody>
          <a:bodyPr spcFirstLastPara="1" wrap="square" lIns="34300" tIns="17150" rIns="34300" bIns="17150" anchor="t" anchorCtr="0">
            <a:noAutofit/>
          </a:bodyPr>
          <a:lstStyle/>
          <a:p>
            <a:pPr marL="457200" lvl="0" indent="-381000" algn="l" rtl="0">
              <a:spcBef>
                <a:spcPts val="0"/>
              </a:spcBef>
              <a:spcAft>
                <a:spcPts val="0"/>
              </a:spcAft>
              <a:buSzPts val="2400"/>
              <a:buFont typeface="Quicksand"/>
              <a:buChar char="●"/>
            </a:pPr>
            <a:r>
              <a:rPr lang="en-US" sz="2400">
                <a:latin typeface="Quicksand"/>
                <a:ea typeface="Quicksand"/>
                <a:cs typeface="Quicksand"/>
                <a:sym typeface="Quicksand"/>
              </a:rPr>
              <a:t>Who is seeing this information and who are you missing? How are you cultivating the base whom you want to interact with your information?</a:t>
            </a:r>
            <a:endParaRPr sz="2400">
              <a:latin typeface="Quicksand"/>
              <a:ea typeface="Quicksand"/>
              <a:cs typeface="Quicksand"/>
              <a:sym typeface="Quicksand"/>
            </a:endParaRPr>
          </a:p>
          <a:p>
            <a:pPr marL="0" lvl="0" indent="0" algn="l" rtl="0">
              <a:spcBef>
                <a:spcPts val="0"/>
              </a:spcBef>
              <a:spcAft>
                <a:spcPts val="0"/>
              </a:spcAft>
              <a:buNone/>
            </a:pPr>
            <a:endParaRPr sz="2400">
              <a:latin typeface="Quicksand"/>
              <a:ea typeface="Quicksand"/>
              <a:cs typeface="Quicksand"/>
              <a:sym typeface="Quicksand"/>
            </a:endParaRPr>
          </a:p>
          <a:p>
            <a:pPr marL="457200" lvl="0" indent="-381000" algn="l" rtl="0">
              <a:spcBef>
                <a:spcPts val="0"/>
              </a:spcBef>
              <a:spcAft>
                <a:spcPts val="0"/>
              </a:spcAft>
              <a:buSzPts val="2400"/>
              <a:buFont typeface="Quicksand"/>
              <a:buChar char="●"/>
            </a:pPr>
            <a:r>
              <a:rPr lang="en-US" sz="2400">
                <a:latin typeface="Quicksand"/>
                <a:ea typeface="Quicksand"/>
                <a:cs typeface="Quicksand"/>
                <a:sym typeface="Quicksand"/>
              </a:rPr>
              <a:t>What information do your programs currently send out? What expectation do you have for that information being used and/or understood?</a:t>
            </a:r>
            <a:endParaRPr sz="2400">
              <a:solidFill>
                <a:srgbClr val="393A39"/>
              </a:solidFill>
              <a:latin typeface="Quicksand"/>
              <a:ea typeface="Quicksand"/>
              <a:cs typeface="Quicksand"/>
              <a:sym typeface="Quicksand"/>
            </a:endParaRPr>
          </a:p>
        </p:txBody>
      </p:sp>
      <p:grpSp>
        <p:nvGrpSpPr>
          <p:cNvPr id="368" name="Google Shape;368;p40"/>
          <p:cNvGrpSpPr/>
          <p:nvPr/>
        </p:nvGrpSpPr>
        <p:grpSpPr>
          <a:xfrm>
            <a:off x="528093" y="6115146"/>
            <a:ext cx="11540739" cy="697851"/>
            <a:chOff x="589925" y="6082045"/>
            <a:chExt cx="11478753" cy="729741"/>
          </a:xfrm>
        </p:grpSpPr>
        <p:sp>
          <p:nvSpPr>
            <p:cNvPr id="369" name="Google Shape;369;p40"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370" name="Google Shape;370;p40"/>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371" name="Google Shape;371;p40"/>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372" name="Google Shape;372;p40"/>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grpSp>
        <p:nvGrpSpPr>
          <p:cNvPr id="373" name="Google Shape;373;p40"/>
          <p:cNvGrpSpPr/>
          <p:nvPr/>
        </p:nvGrpSpPr>
        <p:grpSpPr>
          <a:xfrm>
            <a:off x="0" y="3394550"/>
            <a:ext cx="6458700" cy="859000"/>
            <a:chOff x="0" y="748650"/>
            <a:chExt cx="6458700" cy="859000"/>
          </a:xfrm>
        </p:grpSpPr>
        <p:sp>
          <p:nvSpPr>
            <p:cNvPr id="374" name="Google Shape;374;p40"/>
            <p:cNvSpPr/>
            <p:nvPr/>
          </p:nvSpPr>
          <p:spPr>
            <a:xfrm>
              <a:off x="0" y="748650"/>
              <a:ext cx="6458700" cy="858900"/>
            </a:xfrm>
            <a:prstGeom prst="rect">
              <a:avLst/>
            </a:prstGeom>
            <a:solidFill>
              <a:srgbClr val="AB2449"/>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375" name="Google Shape;375;p40"/>
            <p:cNvSpPr txBox="1"/>
            <p:nvPr/>
          </p:nvSpPr>
          <p:spPr>
            <a:xfrm>
              <a:off x="138150" y="884350"/>
              <a:ext cx="6320400" cy="723300"/>
            </a:xfrm>
            <a:prstGeom prst="rect">
              <a:avLst/>
            </a:prstGeom>
            <a:noFill/>
            <a:ln>
              <a:noFill/>
            </a:ln>
          </p:spPr>
          <p:txBody>
            <a:bodyPr spcFirstLastPara="1" wrap="square" lIns="34300" tIns="17150" rIns="34300" bIns="17150" anchor="t" anchorCtr="0">
              <a:noAutofit/>
            </a:bodyPr>
            <a:lstStyle/>
            <a:p>
              <a:pPr marL="0" lvl="0" indent="0" algn="l" rtl="0">
                <a:spcBef>
                  <a:spcPts val="0"/>
                </a:spcBef>
                <a:spcAft>
                  <a:spcPts val="0"/>
                </a:spcAft>
                <a:buClr>
                  <a:schemeClr val="dk1"/>
                </a:buClr>
                <a:buSzPts val="1100"/>
                <a:buFont typeface="Arial"/>
                <a:buNone/>
              </a:pPr>
              <a:r>
                <a:rPr lang="en-US" sz="2800" b="1">
                  <a:solidFill>
                    <a:schemeClr val="lt1"/>
                  </a:solidFill>
                  <a:latin typeface="Quicksand"/>
                  <a:ea typeface="Quicksand"/>
                  <a:cs typeface="Quicksand"/>
                  <a:sym typeface="Quicksand"/>
                </a:rPr>
                <a:t>Align Your Messaging and Data</a:t>
              </a:r>
              <a:endParaRPr sz="500" b="1">
                <a:solidFill>
                  <a:schemeClr val="lt1"/>
                </a:solidFill>
                <a:latin typeface="Quicksand"/>
                <a:ea typeface="Quicksand"/>
                <a:cs typeface="Quicksand"/>
                <a:sym typeface="Quicksand"/>
              </a:endParaRPr>
            </a:p>
            <a:p>
              <a:pPr marL="0" lvl="0" indent="0" algn="l" rtl="0">
                <a:spcBef>
                  <a:spcPts val="0"/>
                </a:spcBef>
                <a:spcAft>
                  <a:spcPts val="0"/>
                </a:spcAft>
                <a:buNone/>
              </a:pPr>
              <a:endParaRPr sz="2800" b="1">
                <a:solidFill>
                  <a:srgbClr val="FFFFFF"/>
                </a:solidFill>
                <a:latin typeface="Quicksand"/>
                <a:ea typeface="Quicksand"/>
                <a:cs typeface="Quicksand"/>
                <a:sym typeface="Quicksand"/>
              </a:endParaRPr>
            </a:p>
          </p:txBody>
        </p:sp>
      </p:grpSp>
      <p:grpSp>
        <p:nvGrpSpPr>
          <p:cNvPr id="376" name="Google Shape;376;p40"/>
          <p:cNvGrpSpPr/>
          <p:nvPr/>
        </p:nvGrpSpPr>
        <p:grpSpPr>
          <a:xfrm>
            <a:off x="-199200" y="-12825"/>
            <a:ext cx="4530600" cy="578400"/>
            <a:chOff x="-137700" y="5805900"/>
            <a:chExt cx="4530600" cy="578400"/>
          </a:xfrm>
        </p:grpSpPr>
        <p:sp>
          <p:nvSpPr>
            <p:cNvPr id="377" name="Google Shape;377;p40"/>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1" descr="this is a photo of people talking " title="lets talk photo"/>
          <p:cNvPicPr preferRelativeResize="0"/>
          <p:nvPr/>
        </p:nvPicPr>
        <p:blipFill rotWithShape="1">
          <a:blip r:embed="rId3">
            <a:alphaModFix/>
          </a:blip>
          <a:srcRect t="12324" b="6162"/>
          <a:stretch/>
        </p:blipFill>
        <p:spPr>
          <a:xfrm>
            <a:off x="0" y="2175"/>
            <a:ext cx="12191998" cy="5760234"/>
          </a:xfrm>
          <a:prstGeom prst="rect">
            <a:avLst/>
          </a:prstGeom>
          <a:noFill/>
          <a:ln>
            <a:noFill/>
          </a:ln>
        </p:spPr>
      </p:pic>
      <p:sp>
        <p:nvSpPr>
          <p:cNvPr id="384" name="Google Shape;384;p41"/>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385" name="Google Shape;385;p41"/>
          <p:cNvSpPr/>
          <p:nvPr/>
        </p:nvSpPr>
        <p:spPr>
          <a:xfrm>
            <a:off x="0" y="5061950"/>
            <a:ext cx="12192000" cy="1796100"/>
          </a:xfrm>
          <a:prstGeom prst="rect">
            <a:avLst/>
          </a:prstGeom>
          <a:solidFill>
            <a:srgbClr val="1C416A"/>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386" name="Google Shape;386;p41"/>
          <p:cNvSpPr/>
          <p:nvPr/>
        </p:nvSpPr>
        <p:spPr>
          <a:xfrm>
            <a:off x="0" y="4494805"/>
            <a:ext cx="6428400" cy="849600"/>
          </a:xfrm>
          <a:prstGeom prst="rect">
            <a:avLst/>
          </a:prstGeom>
          <a:solidFill>
            <a:srgbClr val="AB2449"/>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387" name="Google Shape;387;p41"/>
          <p:cNvSpPr txBox="1"/>
          <p:nvPr/>
        </p:nvSpPr>
        <p:spPr>
          <a:xfrm>
            <a:off x="355950" y="4651850"/>
            <a:ext cx="6256500" cy="697800"/>
          </a:xfrm>
          <a:prstGeom prst="rect">
            <a:avLst/>
          </a:prstGeom>
          <a:noFill/>
          <a:ln>
            <a:noFill/>
          </a:ln>
        </p:spPr>
        <p:txBody>
          <a:bodyPr spcFirstLastPara="1" wrap="square" lIns="34300" tIns="17150" rIns="34300" bIns="17150" anchor="t" anchorCtr="0">
            <a:noAutofit/>
          </a:bodyPr>
          <a:lstStyle/>
          <a:p>
            <a:pPr marL="0" lvl="0" indent="0" algn="l" rtl="0">
              <a:spcBef>
                <a:spcPts val="0"/>
              </a:spcBef>
              <a:spcAft>
                <a:spcPts val="0"/>
              </a:spcAft>
              <a:buClr>
                <a:srgbClr val="000000"/>
              </a:buClr>
              <a:buSzPts val="1100"/>
              <a:buFont typeface="Arial"/>
              <a:buNone/>
            </a:pPr>
            <a:r>
              <a:rPr lang="en-US" sz="2800" b="1">
                <a:solidFill>
                  <a:srgbClr val="FFFFFF"/>
                </a:solidFill>
                <a:latin typeface="Quicksand"/>
                <a:ea typeface="Quicksand"/>
                <a:cs typeface="Quicksand"/>
                <a:sym typeface="Quicksand"/>
              </a:rPr>
              <a:t>Let’s Talk! </a:t>
            </a:r>
            <a:endParaRPr sz="500" b="1">
              <a:solidFill>
                <a:srgbClr val="FFFFFF"/>
              </a:solidFill>
              <a:latin typeface="Quicksand"/>
              <a:ea typeface="Quicksand"/>
              <a:cs typeface="Quicksand"/>
              <a:sym typeface="Quicksand"/>
            </a:endParaRPr>
          </a:p>
        </p:txBody>
      </p:sp>
      <p:sp>
        <p:nvSpPr>
          <p:cNvPr id="388" name="Google Shape;388;p41"/>
          <p:cNvSpPr txBox="1"/>
          <p:nvPr/>
        </p:nvSpPr>
        <p:spPr>
          <a:xfrm>
            <a:off x="355775" y="5447550"/>
            <a:ext cx="10521600" cy="13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FFFFFF"/>
                </a:solidFill>
                <a:latin typeface="Quicksand"/>
                <a:ea typeface="Quicksand"/>
                <a:cs typeface="Quicksand"/>
                <a:sym typeface="Quicksand"/>
              </a:rPr>
              <a:t>10 Min Group Discussion</a:t>
            </a:r>
            <a:endParaRPr sz="4800">
              <a:solidFill>
                <a:srgbClr val="FFFFFF"/>
              </a:solidFill>
              <a:latin typeface="Quicksand"/>
              <a:ea typeface="Quicksand"/>
              <a:cs typeface="Quicksand"/>
              <a:sym typeface="Quicksand"/>
            </a:endParaRPr>
          </a:p>
        </p:txBody>
      </p:sp>
      <p:grpSp>
        <p:nvGrpSpPr>
          <p:cNvPr id="389" name="Google Shape;389;p41"/>
          <p:cNvGrpSpPr/>
          <p:nvPr/>
        </p:nvGrpSpPr>
        <p:grpSpPr>
          <a:xfrm>
            <a:off x="528093" y="6115146"/>
            <a:ext cx="11540739" cy="697851"/>
            <a:chOff x="589925" y="6082045"/>
            <a:chExt cx="11478753" cy="729741"/>
          </a:xfrm>
        </p:grpSpPr>
        <p:sp>
          <p:nvSpPr>
            <p:cNvPr id="390" name="Google Shape;390;p41"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391" name="Google Shape;391;p41"/>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392" name="Google Shape;392;p41"/>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393" name="Google Shape;393;p41"/>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grpSp>
        <p:nvGrpSpPr>
          <p:cNvPr id="394" name="Google Shape;394;p41"/>
          <p:cNvGrpSpPr/>
          <p:nvPr/>
        </p:nvGrpSpPr>
        <p:grpSpPr>
          <a:xfrm>
            <a:off x="-192800" y="145975"/>
            <a:ext cx="4530600" cy="578400"/>
            <a:chOff x="-137700" y="5805900"/>
            <a:chExt cx="4530600" cy="578400"/>
          </a:xfrm>
        </p:grpSpPr>
        <p:sp>
          <p:nvSpPr>
            <p:cNvPr id="395" name="Google Shape;395;p41"/>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42" descr="Partnering- A Way to Leverage Support and Resources photo. This is a photo of people holding puzzle pieces " title="Partnering- A Way to Leverage Support and Resources"/>
          <p:cNvPicPr preferRelativeResize="0"/>
          <p:nvPr/>
        </p:nvPicPr>
        <p:blipFill rotWithShape="1">
          <a:blip r:embed="rId3">
            <a:alphaModFix/>
          </a:blip>
          <a:srcRect r="22426"/>
          <a:stretch/>
        </p:blipFill>
        <p:spPr>
          <a:xfrm>
            <a:off x="4203600" y="0"/>
            <a:ext cx="7970053" cy="6858001"/>
          </a:xfrm>
          <a:prstGeom prst="rect">
            <a:avLst/>
          </a:prstGeom>
          <a:noFill/>
          <a:ln>
            <a:noFill/>
          </a:ln>
        </p:spPr>
      </p:pic>
      <p:sp>
        <p:nvSpPr>
          <p:cNvPr id="402" name="Google Shape;402;p42"/>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403" name="Google Shape;403;p42"/>
          <p:cNvSpPr/>
          <p:nvPr/>
        </p:nvSpPr>
        <p:spPr>
          <a:xfrm rot="-216">
            <a:off x="2835450" y="-8690"/>
            <a:ext cx="4773600" cy="6857700"/>
          </a:xfrm>
          <a:prstGeom prst="parallelogram">
            <a:avLst>
              <a:gd name="adj" fmla="val 25298"/>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FFFF"/>
                </a:solidFill>
                <a:latin typeface="Lato Light"/>
                <a:ea typeface="Lato Light"/>
                <a:cs typeface="Lato Light"/>
                <a:sym typeface="Lato Light"/>
              </a:rPr>
              <a:t>––––</a:t>
            </a:r>
            <a:endParaRPr sz="3600" b="0" i="0" u="none" strike="noStrike" cap="none">
              <a:solidFill>
                <a:srgbClr val="FFFFFF"/>
              </a:solidFill>
              <a:latin typeface="Lato Light"/>
              <a:ea typeface="Lato Light"/>
              <a:cs typeface="Lato Light"/>
              <a:sym typeface="Lato Light"/>
            </a:endParaRPr>
          </a:p>
        </p:txBody>
      </p:sp>
      <p:sp>
        <p:nvSpPr>
          <p:cNvPr id="404" name="Google Shape;404;p42"/>
          <p:cNvSpPr/>
          <p:nvPr/>
        </p:nvSpPr>
        <p:spPr>
          <a:xfrm>
            <a:off x="6180904" y="2994"/>
            <a:ext cx="1811735" cy="6881110"/>
          </a:xfrm>
          <a:custGeom>
            <a:avLst/>
            <a:gdLst/>
            <a:ahLst/>
            <a:cxnLst/>
            <a:rect l="l" t="t" r="r" b="b"/>
            <a:pathLst>
              <a:path w="4896582" h="13558838" extrusionOk="0">
                <a:moveTo>
                  <a:pt x="3389710" y="0"/>
                </a:moveTo>
                <a:lnTo>
                  <a:pt x="4896582" y="0"/>
                </a:lnTo>
                <a:lnTo>
                  <a:pt x="1506872" y="13558838"/>
                </a:lnTo>
                <a:lnTo>
                  <a:pt x="0" y="13558838"/>
                </a:lnTo>
                <a:close/>
              </a:path>
            </a:pathLst>
          </a:custGeom>
          <a:solidFill>
            <a:srgbClr val="1C416A">
              <a:alpha val="66670"/>
            </a:srgb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405" name="Google Shape;405;p42"/>
          <p:cNvSpPr txBox="1"/>
          <p:nvPr/>
        </p:nvSpPr>
        <p:spPr>
          <a:xfrm>
            <a:off x="1" y="2097931"/>
            <a:ext cx="5491200" cy="3708900"/>
          </a:xfrm>
          <a:prstGeom prst="rect">
            <a:avLst/>
          </a:prstGeom>
          <a:noFill/>
          <a:ln>
            <a:noFill/>
          </a:ln>
        </p:spPr>
        <p:txBody>
          <a:bodyPr spcFirstLastPara="1" wrap="square" lIns="34300" tIns="17150" rIns="34300" bIns="17150" anchor="t" anchorCtr="0">
            <a:noAutofit/>
          </a:bodyPr>
          <a:lstStyle/>
          <a:p>
            <a:pPr marL="457200" lvl="0" indent="-381000" algn="l" rtl="0">
              <a:spcBef>
                <a:spcPts val="0"/>
              </a:spcBef>
              <a:spcAft>
                <a:spcPts val="0"/>
              </a:spcAft>
              <a:buSzPts val="2400"/>
              <a:buFont typeface="Quicksand"/>
              <a:buChar char="●"/>
            </a:pPr>
            <a:r>
              <a:rPr lang="en-US" sz="2400">
                <a:latin typeface="Quicksand"/>
                <a:ea typeface="Quicksand"/>
                <a:cs typeface="Quicksand"/>
                <a:sym typeface="Quicksand"/>
              </a:rPr>
              <a:t>How can Parent Centers be part of Part B and Part C State Systems Communication Plans?</a:t>
            </a:r>
            <a:endParaRPr sz="2400">
              <a:latin typeface="Quicksand"/>
              <a:ea typeface="Quicksand"/>
              <a:cs typeface="Quicksand"/>
              <a:sym typeface="Quicksand"/>
            </a:endParaRPr>
          </a:p>
          <a:p>
            <a:pPr marL="0" lvl="0" indent="0" algn="l" rtl="0">
              <a:spcBef>
                <a:spcPts val="0"/>
              </a:spcBef>
              <a:spcAft>
                <a:spcPts val="0"/>
              </a:spcAft>
              <a:buNone/>
            </a:pPr>
            <a:endParaRPr sz="2400">
              <a:latin typeface="Quicksand"/>
              <a:ea typeface="Quicksand"/>
              <a:cs typeface="Quicksand"/>
              <a:sym typeface="Quicksand"/>
            </a:endParaRPr>
          </a:p>
          <a:p>
            <a:pPr marL="457200" lvl="0" indent="-381000" algn="l" rtl="0">
              <a:spcBef>
                <a:spcPts val="0"/>
              </a:spcBef>
              <a:spcAft>
                <a:spcPts val="0"/>
              </a:spcAft>
              <a:buSzPts val="2400"/>
              <a:buFont typeface="Quicksand"/>
              <a:buChar char="●"/>
            </a:pPr>
            <a:r>
              <a:rPr lang="en-US" sz="2400">
                <a:latin typeface="Quicksand"/>
                <a:ea typeface="Quicksand"/>
                <a:cs typeface="Quicksand"/>
                <a:sym typeface="Quicksand"/>
              </a:rPr>
              <a:t>How do we strengthen the relationships between Part B and Part C State Programs with Parent Centers?</a:t>
            </a:r>
            <a:endParaRPr sz="2400">
              <a:solidFill>
                <a:srgbClr val="393A39"/>
              </a:solidFill>
              <a:latin typeface="Quicksand"/>
              <a:ea typeface="Quicksand"/>
              <a:cs typeface="Quicksand"/>
              <a:sym typeface="Quicksand"/>
            </a:endParaRPr>
          </a:p>
        </p:txBody>
      </p:sp>
      <p:grpSp>
        <p:nvGrpSpPr>
          <p:cNvPr id="406" name="Google Shape;406;p42"/>
          <p:cNvGrpSpPr/>
          <p:nvPr/>
        </p:nvGrpSpPr>
        <p:grpSpPr>
          <a:xfrm>
            <a:off x="528093" y="6115146"/>
            <a:ext cx="11540739" cy="697851"/>
            <a:chOff x="589925" y="6082045"/>
            <a:chExt cx="11478753" cy="729741"/>
          </a:xfrm>
        </p:grpSpPr>
        <p:sp>
          <p:nvSpPr>
            <p:cNvPr id="407" name="Google Shape;407;p42"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408" name="Google Shape;408;p42"/>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409" name="Google Shape;409;p42"/>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410" name="Google Shape;410;p42"/>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sp>
        <p:nvSpPr>
          <p:cNvPr id="411" name="Google Shape;411;p42"/>
          <p:cNvSpPr/>
          <p:nvPr/>
        </p:nvSpPr>
        <p:spPr>
          <a:xfrm>
            <a:off x="0" y="748650"/>
            <a:ext cx="5915100" cy="1120800"/>
          </a:xfrm>
          <a:prstGeom prst="rect">
            <a:avLst/>
          </a:prstGeom>
          <a:solidFill>
            <a:srgbClr val="AB2449"/>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412" name="Google Shape;412;p42"/>
          <p:cNvSpPr txBox="1"/>
          <p:nvPr/>
        </p:nvSpPr>
        <p:spPr>
          <a:xfrm>
            <a:off x="138150" y="884350"/>
            <a:ext cx="5776800" cy="723300"/>
          </a:xfrm>
          <a:prstGeom prst="rect">
            <a:avLst/>
          </a:prstGeom>
          <a:noFill/>
          <a:ln>
            <a:noFill/>
          </a:ln>
        </p:spPr>
        <p:txBody>
          <a:bodyPr spcFirstLastPara="1" wrap="square" lIns="34300" tIns="17150" rIns="34300" bIns="17150" anchor="t" anchorCtr="0">
            <a:noAutofit/>
          </a:bodyPr>
          <a:lstStyle/>
          <a:p>
            <a:pPr marL="0" lvl="0" indent="0" algn="l" rtl="0">
              <a:spcBef>
                <a:spcPts val="0"/>
              </a:spcBef>
              <a:spcAft>
                <a:spcPts val="0"/>
              </a:spcAft>
              <a:buNone/>
            </a:pPr>
            <a:r>
              <a:rPr lang="en-US" sz="2800" b="1">
                <a:solidFill>
                  <a:srgbClr val="FFFFFF"/>
                </a:solidFill>
                <a:latin typeface="Quicksand"/>
                <a:ea typeface="Quicksand"/>
                <a:cs typeface="Quicksand"/>
                <a:sym typeface="Quicksand"/>
              </a:rPr>
              <a:t>Partnering- A Way to Leverage Support and Resources</a:t>
            </a:r>
            <a:endParaRPr sz="3300" b="1" i="0" u="none" strike="noStrike" cap="none">
              <a:solidFill>
                <a:srgbClr val="FFFFFF"/>
              </a:solidFill>
              <a:latin typeface="Quicksand"/>
              <a:ea typeface="Quicksand"/>
              <a:cs typeface="Quicksand"/>
              <a:sym typeface="Quicksand"/>
            </a:endParaRPr>
          </a:p>
        </p:txBody>
      </p:sp>
      <p:grpSp>
        <p:nvGrpSpPr>
          <p:cNvPr id="413" name="Google Shape;413;p42"/>
          <p:cNvGrpSpPr/>
          <p:nvPr/>
        </p:nvGrpSpPr>
        <p:grpSpPr>
          <a:xfrm>
            <a:off x="-137700" y="5805900"/>
            <a:ext cx="4530600" cy="578400"/>
            <a:chOff x="-137700" y="5805900"/>
            <a:chExt cx="4530600" cy="578400"/>
          </a:xfrm>
        </p:grpSpPr>
        <p:sp>
          <p:nvSpPr>
            <p:cNvPr id="414" name="Google Shape;414;p42"/>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43" descr="This is a photo of people talking we will use this slide during our 10-minute discussion" title="lets talk photo"/>
          <p:cNvPicPr preferRelativeResize="0"/>
          <p:nvPr/>
        </p:nvPicPr>
        <p:blipFill rotWithShape="1">
          <a:blip r:embed="rId3">
            <a:alphaModFix/>
          </a:blip>
          <a:srcRect t="18244" b="18206"/>
          <a:stretch/>
        </p:blipFill>
        <p:spPr>
          <a:xfrm>
            <a:off x="0" y="0"/>
            <a:ext cx="12191998" cy="5166474"/>
          </a:xfrm>
          <a:prstGeom prst="rect">
            <a:avLst/>
          </a:prstGeom>
          <a:noFill/>
          <a:ln>
            <a:noFill/>
          </a:ln>
        </p:spPr>
      </p:pic>
      <p:sp>
        <p:nvSpPr>
          <p:cNvPr id="421" name="Google Shape;421;p43"/>
          <p:cNvSpPr txBox="1">
            <a:spLocks noGrp="1"/>
          </p:cNvSpPr>
          <p:nvPr>
            <p:ph type="sldNum" idx="12"/>
          </p:nvPr>
        </p:nvSpPr>
        <p:spPr>
          <a:xfrm>
            <a:off x="92250" y="6421795"/>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422" name="Google Shape;422;p43"/>
          <p:cNvSpPr/>
          <p:nvPr/>
        </p:nvSpPr>
        <p:spPr>
          <a:xfrm>
            <a:off x="0" y="5061950"/>
            <a:ext cx="12192000" cy="1796100"/>
          </a:xfrm>
          <a:prstGeom prst="rect">
            <a:avLst/>
          </a:prstGeom>
          <a:solidFill>
            <a:srgbClr val="1C416A"/>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423" name="Google Shape;423;p43"/>
          <p:cNvSpPr/>
          <p:nvPr/>
        </p:nvSpPr>
        <p:spPr>
          <a:xfrm>
            <a:off x="0" y="4494805"/>
            <a:ext cx="6428400" cy="849600"/>
          </a:xfrm>
          <a:prstGeom prst="rect">
            <a:avLst/>
          </a:prstGeom>
          <a:solidFill>
            <a:srgbClr val="AB2449"/>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Lato Light"/>
              <a:ea typeface="Lato Light"/>
              <a:cs typeface="Lato Light"/>
              <a:sym typeface="Lato Light"/>
            </a:endParaRPr>
          </a:p>
        </p:txBody>
      </p:sp>
      <p:sp>
        <p:nvSpPr>
          <p:cNvPr id="424" name="Google Shape;424;p43"/>
          <p:cNvSpPr txBox="1"/>
          <p:nvPr/>
        </p:nvSpPr>
        <p:spPr>
          <a:xfrm>
            <a:off x="355950" y="4651850"/>
            <a:ext cx="6256500" cy="697800"/>
          </a:xfrm>
          <a:prstGeom prst="rect">
            <a:avLst/>
          </a:prstGeom>
          <a:noFill/>
          <a:ln>
            <a:noFill/>
          </a:ln>
        </p:spPr>
        <p:txBody>
          <a:bodyPr spcFirstLastPara="1" wrap="square" lIns="34300" tIns="17150" rIns="34300" bIns="17150" anchor="t" anchorCtr="0">
            <a:noAutofit/>
          </a:bodyPr>
          <a:lstStyle/>
          <a:p>
            <a:pPr marL="0" lvl="0" indent="0" algn="l" rtl="0">
              <a:spcBef>
                <a:spcPts val="0"/>
              </a:spcBef>
              <a:spcAft>
                <a:spcPts val="0"/>
              </a:spcAft>
              <a:buNone/>
            </a:pPr>
            <a:r>
              <a:rPr lang="en-US" sz="2800" b="1">
                <a:solidFill>
                  <a:srgbClr val="FFFFFF"/>
                </a:solidFill>
                <a:latin typeface="Quicksand"/>
                <a:ea typeface="Quicksand"/>
                <a:cs typeface="Quicksand"/>
                <a:sym typeface="Quicksand"/>
              </a:rPr>
              <a:t>Let’s Talk! </a:t>
            </a:r>
            <a:endParaRPr sz="500" b="1">
              <a:solidFill>
                <a:srgbClr val="FFFFFF"/>
              </a:solidFill>
              <a:latin typeface="Quicksand"/>
              <a:ea typeface="Quicksand"/>
              <a:cs typeface="Quicksand"/>
              <a:sym typeface="Quicksand"/>
            </a:endParaRPr>
          </a:p>
        </p:txBody>
      </p:sp>
      <p:sp>
        <p:nvSpPr>
          <p:cNvPr id="425" name="Google Shape;425;p43"/>
          <p:cNvSpPr txBox="1"/>
          <p:nvPr/>
        </p:nvSpPr>
        <p:spPr>
          <a:xfrm>
            <a:off x="355775" y="5447550"/>
            <a:ext cx="10521600" cy="13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FFFFFF"/>
                </a:solidFill>
                <a:latin typeface="Quicksand"/>
                <a:ea typeface="Quicksand"/>
                <a:cs typeface="Quicksand"/>
                <a:sym typeface="Quicksand"/>
              </a:rPr>
              <a:t>10 Min Group Discussion</a:t>
            </a:r>
            <a:endParaRPr sz="4800">
              <a:solidFill>
                <a:srgbClr val="FFFFFF"/>
              </a:solidFill>
              <a:latin typeface="Quicksand"/>
              <a:ea typeface="Quicksand"/>
              <a:cs typeface="Quicksand"/>
              <a:sym typeface="Quicksand"/>
            </a:endParaRPr>
          </a:p>
        </p:txBody>
      </p:sp>
      <p:grpSp>
        <p:nvGrpSpPr>
          <p:cNvPr id="426" name="Google Shape;426;p43"/>
          <p:cNvGrpSpPr/>
          <p:nvPr/>
        </p:nvGrpSpPr>
        <p:grpSpPr>
          <a:xfrm>
            <a:off x="528093" y="6115146"/>
            <a:ext cx="11540739" cy="697851"/>
            <a:chOff x="589925" y="6082045"/>
            <a:chExt cx="11478753" cy="729741"/>
          </a:xfrm>
        </p:grpSpPr>
        <p:sp>
          <p:nvSpPr>
            <p:cNvPr id="427" name="Google Shape;427;p43"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428" name="Google Shape;428;p43"/>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429" name="Google Shape;429;p43"/>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430" name="Google Shape;430;p43"/>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grpSp>
        <p:nvGrpSpPr>
          <p:cNvPr id="431" name="Google Shape;431;p43"/>
          <p:cNvGrpSpPr/>
          <p:nvPr/>
        </p:nvGrpSpPr>
        <p:grpSpPr>
          <a:xfrm>
            <a:off x="-234100" y="146000"/>
            <a:ext cx="4530600" cy="578400"/>
            <a:chOff x="-137700" y="5805900"/>
            <a:chExt cx="4530600" cy="578400"/>
          </a:xfrm>
        </p:grpSpPr>
        <p:sp>
          <p:nvSpPr>
            <p:cNvPr id="432" name="Google Shape;432;p43"/>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3"/>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44" descr="This is a photo of a typewriter that says thank you" title="thank you on a typewriter"/>
          <p:cNvPicPr preferRelativeResize="0"/>
          <p:nvPr/>
        </p:nvPicPr>
        <p:blipFill rotWithShape="1">
          <a:blip r:embed="rId3">
            <a:alphaModFix/>
          </a:blip>
          <a:srcRect l="16464" t="5756" b="18503"/>
          <a:stretch/>
        </p:blipFill>
        <p:spPr>
          <a:xfrm>
            <a:off x="0" y="0"/>
            <a:ext cx="12191998" cy="6858002"/>
          </a:xfrm>
          <a:prstGeom prst="rect">
            <a:avLst/>
          </a:prstGeom>
          <a:noFill/>
          <a:ln>
            <a:noFill/>
          </a:ln>
        </p:spPr>
      </p:pic>
      <p:grpSp>
        <p:nvGrpSpPr>
          <p:cNvPr id="439" name="Google Shape;439;p44"/>
          <p:cNvGrpSpPr/>
          <p:nvPr/>
        </p:nvGrpSpPr>
        <p:grpSpPr>
          <a:xfrm>
            <a:off x="528093" y="6115146"/>
            <a:ext cx="11540739" cy="697851"/>
            <a:chOff x="589925" y="6082045"/>
            <a:chExt cx="11478753" cy="729741"/>
          </a:xfrm>
        </p:grpSpPr>
        <p:sp>
          <p:nvSpPr>
            <p:cNvPr id="440" name="Google Shape;440;p44"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441" name="Google Shape;441;p44"/>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442" name="Google Shape;442;p44"/>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443" name="Google Shape;443;p44"/>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grpSp>
        <p:nvGrpSpPr>
          <p:cNvPr id="444" name="Google Shape;444;p44"/>
          <p:cNvGrpSpPr/>
          <p:nvPr/>
        </p:nvGrpSpPr>
        <p:grpSpPr>
          <a:xfrm>
            <a:off x="-179025" y="153300"/>
            <a:ext cx="4530600" cy="578400"/>
            <a:chOff x="-137700" y="5805900"/>
            <a:chExt cx="4530600" cy="578400"/>
          </a:xfrm>
        </p:grpSpPr>
        <p:sp>
          <p:nvSpPr>
            <p:cNvPr id="445" name="Google Shape;445;p44"/>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5" descr="This is a photo of two professionals taking a selfie" title="two professionals taking a selfie"/>
          <p:cNvPicPr preferRelativeResize="0"/>
          <p:nvPr/>
        </p:nvPicPr>
        <p:blipFill rotWithShape="1">
          <a:blip r:embed="rId3">
            <a:alphaModFix/>
          </a:blip>
          <a:srcRect b="50644"/>
          <a:stretch/>
        </p:blipFill>
        <p:spPr>
          <a:xfrm>
            <a:off x="1" y="791594"/>
            <a:ext cx="12192000" cy="5224001"/>
          </a:xfrm>
          <a:prstGeom prst="rect">
            <a:avLst/>
          </a:prstGeom>
          <a:noFill/>
          <a:ln>
            <a:noFill/>
          </a:ln>
        </p:spPr>
      </p:pic>
      <p:sp>
        <p:nvSpPr>
          <p:cNvPr id="452" name="Google Shape;452;p45"/>
          <p:cNvSpPr txBox="1">
            <a:spLocks noGrp="1"/>
          </p:cNvSpPr>
          <p:nvPr>
            <p:ph type="title"/>
          </p:nvPr>
        </p:nvSpPr>
        <p:spPr>
          <a:xfrm>
            <a:off x="838200" y="60325"/>
            <a:ext cx="10515600" cy="1325700"/>
          </a:xfrm>
          <a:prstGeom prst="rect">
            <a:avLst/>
          </a:prstGeom>
          <a:solidFill>
            <a:srgbClr val="21409A"/>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Font typeface="Calibri"/>
              <a:buNone/>
            </a:pPr>
            <a:r>
              <a:rPr lang="en-US"/>
              <a:t>Thank You. Now… Let’s Take a SELFIE! </a:t>
            </a:r>
            <a:endParaRPr sz="4400" b="1" i="0" u="none" strike="noStrike" cap="none">
              <a:solidFill>
                <a:schemeClr val="lt1"/>
              </a:solidFill>
              <a:latin typeface="Calibri"/>
              <a:ea typeface="Calibri"/>
              <a:cs typeface="Calibri"/>
              <a:sym typeface="Calibri"/>
            </a:endParaRPr>
          </a:p>
        </p:txBody>
      </p:sp>
      <p:grpSp>
        <p:nvGrpSpPr>
          <p:cNvPr id="453" name="Google Shape;453;p45"/>
          <p:cNvGrpSpPr/>
          <p:nvPr/>
        </p:nvGrpSpPr>
        <p:grpSpPr>
          <a:xfrm>
            <a:off x="528093" y="6115146"/>
            <a:ext cx="11540739" cy="697851"/>
            <a:chOff x="589925" y="6082045"/>
            <a:chExt cx="11478753" cy="729741"/>
          </a:xfrm>
        </p:grpSpPr>
        <p:sp>
          <p:nvSpPr>
            <p:cNvPr id="454" name="Google Shape;454;p45" descr="2017 Leadership conference logo with two decorate rainbow bars to left of the logo"/>
            <p:cNvSpPr txBox="1"/>
            <p:nvPr/>
          </p:nvSpPr>
          <p:spPr>
            <a:xfrm>
              <a:off x="6127910" y="6384520"/>
              <a:ext cx="5250900" cy="418500"/>
            </a:xfrm>
            <a:prstGeom prst="rect">
              <a:avLst/>
            </a:prstGeom>
            <a:noFill/>
            <a:ln>
              <a:noFill/>
            </a:ln>
            <a:effectLst>
              <a:outerShdw blurRad="57150" dist="19050" dir="5400000" algn="bl" rotWithShape="0">
                <a:srgbClr val="FFFFFF"/>
              </a:outerShdw>
            </a:effectLst>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Arial"/>
                  <a:ea typeface="Arial"/>
                  <a:cs typeface="Arial"/>
                  <a:sym typeface="Arial"/>
                </a:rPr>
                <a:t>2019 OSEP LEADERSHIP CONFERENCE</a:t>
              </a:r>
              <a:endParaRPr sz="2000" b="1">
                <a:solidFill>
                  <a:schemeClr val="dk1"/>
                </a:solidFill>
                <a:latin typeface="Arial"/>
                <a:ea typeface="Arial"/>
                <a:cs typeface="Arial"/>
                <a:sym typeface="Arial"/>
              </a:endParaRPr>
            </a:p>
          </p:txBody>
        </p:sp>
        <p:pic>
          <p:nvPicPr>
            <p:cNvPr id="455" name="Google Shape;455;p45"/>
            <p:cNvPicPr preferRelativeResize="0"/>
            <p:nvPr/>
          </p:nvPicPr>
          <p:blipFill rotWithShape="1">
            <a:blip r:embed="rId4">
              <a:alphaModFix/>
            </a:blip>
            <a:srcRect/>
            <a:stretch/>
          </p:blipFill>
          <p:spPr>
            <a:xfrm>
              <a:off x="11402413" y="6082045"/>
              <a:ext cx="666265" cy="729741"/>
            </a:xfrm>
            <a:prstGeom prst="rect">
              <a:avLst/>
            </a:prstGeom>
            <a:noFill/>
            <a:ln>
              <a:noFill/>
            </a:ln>
          </p:spPr>
        </p:pic>
        <p:pic>
          <p:nvPicPr>
            <p:cNvPr id="456" name="Google Shape;456;p45"/>
            <p:cNvPicPr preferRelativeResize="0"/>
            <p:nvPr/>
          </p:nvPicPr>
          <p:blipFill rotWithShape="1">
            <a:blip r:embed="rId5">
              <a:alphaModFix/>
            </a:blip>
            <a:srcRect/>
            <a:stretch/>
          </p:blipFill>
          <p:spPr>
            <a:xfrm rot="10800000" flipH="1">
              <a:off x="595043" y="6516903"/>
              <a:ext cx="5638811" cy="40099"/>
            </a:xfrm>
            <a:prstGeom prst="rect">
              <a:avLst/>
            </a:prstGeom>
            <a:noFill/>
            <a:ln>
              <a:noFill/>
            </a:ln>
          </p:spPr>
        </p:pic>
        <p:pic>
          <p:nvPicPr>
            <p:cNvPr id="457" name="Google Shape;457;p45"/>
            <p:cNvPicPr preferRelativeResize="0"/>
            <p:nvPr/>
          </p:nvPicPr>
          <p:blipFill rotWithShape="1">
            <a:blip r:embed="rId5">
              <a:alphaModFix/>
            </a:blip>
            <a:srcRect/>
            <a:stretch/>
          </p:blipFill>
          <p:spPr>
            <a:xfrm rot="10800000" flipH="1">
              <a:off x="589925" y="6637239"/>
              <a:ext cx="5638811" cy="40095"/>
            </a:xfrm>
            <a:prstGeom prst="rect">
              <a:avLst/>
            </a:prstGeom>
            <a:noFill/>
            <a:ln>
              <a:noFill/>
            </a:ln>
          </p:spPr>
        </p:pic>
      </p:grpSp>
      <p:grpSp>
        <p:nvGrpSpPr>
          <p:cNvPr id="458" name="Google Shape;458;p45"/>
          <p:cNvGrpSpPr/>
          <p:nvPr/>
        </p:nvGrpSpPr>
        <p:grpSpPr>
          <a:xfrm>
            <a:off x="-137700" y="5348700"/>
            <a:ext cx="4530600" cy="578400"/>
            <a:chOff x="-137700" y="5805900"/>
            <a:chExt cx="4530600" cy="578400"/>
          </a:xfrm>
        </p:grpSpPr>
        <p:sp>
          <p:nvSpPr>
            <p:cNvPr id="459" name="Google Shape;459;p45"/>
            <p:cNvSpPr/>
            <p:nvPr/>
          </p:nvSpPr>
          <p:spPr>
            <a:xfrm>
              <a:off x="-137700" y="5805900"/>
              <a:ext cx="4530600" cy="578400"/>
            </a:xfrm>
            <a:prstGeom prst="roundRect">
              <a:avLst>
                <a:gd name="adj" fmla="val 16667"/>
              </a:avLst>
            </a:prstGeom>
            <a:solidFill>
              <a:srgbClr val="EFEFEF">
                <a:alpha val="6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5"/>
            <p:cNvSpPr txBox="1"/>
            <p:nvPr/>
          </p:nvSpPr>
          <p:spPr>
            <a:xfrm>
              <a:off x="206575" y="5812025"/>
              <a:ext cx="40998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Quicksand"/>
                  <a:ea typeface="Quicksand"/>
                  <a:cs typeface="Quicksand"/>
                  <a:sym typeface="Quicksand"/>
                </a:rPr>
                <a:t>FNDUSA.ORG/OSEP2019</a:t>
              </a:r>
              <a:endParaRPr sz="2600">
                <a:latin typeface="Quicksand"/>
                <a:ea typeface="Quicksand"/>
                <a:cs typeface="Quicksand"/>
                <a:sym typeface="Quicksand"/>
              </a:endParaRPr>
            </a:p>
          </p:txBody>
        </p:sp>
      </p:grpSp>
    </p:spTree>
  </p:cSld>
  <p:clrMapOvr>
    <a:masterClrMapping/>
  </p:clrMapOvr>
</p:sld>
</file>

<file path=ppt/theme/theme1.xml><?xml version="1.0" encoding="utf-8"?>
<a:theme xmlns:a="http://schemas.openxmlformats.org/drawingml/2006/main" name="2017 Leadership Conference ">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7 Leadership Conference ">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 ma:contentTypeDescription="Create a new document." ma:contentTypeScope="" ma:versionID="549a5998ebcff2d71e44cd49b301a24a">
  <xsd:schema xmlns:xsd="http://www.w3.org/2001/XMLSchema" xmlns:xs="http://www.w3.org/2001/XMLSchema" xmlns:p="http://schemas.microsoft.com/office/2006/metadata/properties" xmlns:ns2="a467933b-6cef-4043-9f5f-c4054e99b235" targetNamespace="http://schemas.microsoft.com/office/2006/metadata/properties" ma:root="true" ma:fieldsID="baf441fe4c768051e5ec46792a9d6b5f" ns2:_="">
    <xsd:import namespace="a467933b-6cef-4043-9f5f-c4054e99b2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4CE721-C8C7-4A1C-AAAA-A0D87EBF76B2}">
  <ds:schemaRefs>
    <ds:schemaRef ds:uri="http://schemas.microsoft.com/sharepoint/v3/contenttype/forms"/>
  </ds:schemaRefs>
</ds:datastoreItem>
</file>

<file path=customXml/itemProps2.xml><?xml version="1.0" encoding="utf-8"?>
<ds:datastoreItem xmlns:ds="http://schemas.openxmlformats.org/officeDocument/2006/customXml" ds:itemID="{DE723561-4827-4BE8-865D-07B45423C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7933b-6cef-4043-9f5f-c4054e99b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6CF94F-5050-4C6D-BE4E-065A88CEE78A}">
  <ds:schemaRefs>
    <ds:schemaRef ds:uri="http://purl.org/dc/elements/1.1/"/>
    <ds:schemaRef ds:uri="http://schemas.microsoft.com/office/2006/metadata/properties"/>
    <ds:schemaRef ds:uri="http://schemas.microsoft.com/office/2006/documentManagement/types"/>
    <ds:schemaRef ds:uri="a467933b-6cef-4043-9f5f-c4054e99b235"/>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400</Words>
  <Application>Microsoft Office PowerPoint</Application>
  <PresentationFormat>Widescreen</PresentationFormat>
  <Paragraphs>54</Paragraphs>
  <Slides>10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Lato</vt:lpstr>
      <vt:lpstr>Lato Light</vt:lpstr>
      <vt:lpstr>Quicksand</vt:lpstr>
      <vt:lpstr>Calibri</vt:lpstr>
      <vt:lpstr>2017 Leadership Conference </vt:lpstr>
      <vt:lpstr>Office Theme</vt:lpstr>
      <vt:lpstr>2017 Leadership Conference </vt:lpstr>
      <vt:lpstr>Systemic Transformation: Social Media &amp; Technology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Now… Let’s Take a SELFIE!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Transformation: Social Media &amp; Technology Implementation</dc:title>
  <dc:creator>Alavi, Keane</dc:creator>
  <cp:lastModifiedBy>Alavi, Keane</cp:lastModifiedBy>
  <cp:revision>2</cp:revision>
  <dcterms:modified xsi:type="dcterms:W3CDTF">2019-07-12T15:56:34Z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