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9"/>
  </p:notesMasterIdLst>
  <p:sldIdLst>
    <p:sldId id="256" r:id="rId6"/>
    <p:sldId id="257" r:id="rId7"/>
    <p:sldId id="273" r:id="rId8"/>
    <p:sldId id="258" r:id="rId9"/>
    <p:sldId id="260" r:id="rId10"/>
    <p:sldId id="262" r:id="rId11"/>
    <p:sldId id="263" r:id="rId12"/>
    <p:sldId id="264" r:id="rId13"/>
    <p:sldId id="265" r:id="rId14"/>
    <p:sldId id="270" r:id="rId15"/>
    <p:sldId id="271" r:id="rId16"/>
    <p:sldId id="272" r:id="rId17"/>
    <p:sldId id="269" r:id="rId18"/>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rling, Darcalyn" initials="DD"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409A"/>
    <a:srgbClr val="7E90C4"/>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2" autoAdjust="0"/>
    <p:restoredTop sz="94681" autoAdjust="0"/>
  </p:normalViewPr>
  <p:slideViewPr>
    <p:cSldViewPr snapToGrid="0">
      <p:cViewPr varScale="1">
        <p:scale>
          <a:sx n="65" d="100"/>
          <a:sy n="65" d="100"/>
        </p:scale>
        <p:origin x="628" y="4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453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7DA06C-D8BD-4B34-81AC-48FB26EFE8C2}" type="doc">
      <dgm:prSet loTypeId="urn:microsoft.com/office/officeart/2005/8/layout/venn2" loCatId="relationship" qsTypeId="urn:microsoft.com/office/officeart/2005/8/quickstyle/simple1" qsCatId="simple" csTypeId="urn:microsoft.com/office/officeart/2005/8/colors/colorful1" csCatId="colorful" phldr="1"/>
      <dgm:spPr/>
    </dgm:pt>
    <dgm:pt modelId="{2D959F16-BFBD-4663-AA13-BAC8F00F563B}">
      <dgm:prSet phldrT="[Text]" custT="1"/>
      <dgm:spPr/>
      <dgm:t>
        <a:bodyPr/>
        <a:lstStyle/>
        <a:p>
          <a:r>
            <a:rPr lang="en-US" sz="2600" dirty="0">
              <a:solidFill>
                <a:schemeClr val="tx1"/>
              </a:solidFill>
            </a:rPr>
            <a:t>State</a:t>
          </a:r>
        </a:p>
      </dgm:t>
    </dgm:pt>
    <dgm:pt modelId="{6DF66D19-3DD2-479F-BC4C-5FACCB89A8DC}" type="parTrans" cxnId="{C8848744-563D-47E3-A8BF-3D7D276C25E3}">
      <dgm:prSet/>
      <dgm:spPr/>
      <dgm:t>
        <a:bodyPr/>
        <a:lstStyle/>
        <a:p>
          <a:endParaRPr lang="en-US"/>
        </a:p>
      </dgm:t>
    </dgm:pt>
    <dgm:pt modelId="{C1D982A1-3EDA-4BCD-9C26-A80C16799C03}" type="sibTrans" cxnId="{C8848744-563D-47E3-A8BF-3D7D276C25E3}">
      <dgm:prSet/>
      <dgm:spPr/>
      <dgm:t>
        <a:bodyPr/>
        <a:lstStyle/>
        <a:p>
          <a:endParaRPr lang="en-US"/>
        </a:p>
      </dgm:t>
    </dgm:pt>
    <dgm:pt modelId="{C4447F45-F8A8-4FDF-B106-7ABC99546801}">
      <dgm:prSet phldrT="[Text]" custT="1"/>
      <dgm:spPr/>
      <dgm:t>
        <a:bodyPr/>
        <a:lstStyle/>
        <a:p>
          <a:r>
            <a:rPr lang="en-US" sz="2600" dirty="0">
              <a:solidFill>
                <a:schemeClr val="tx1"/>
              </a:solidFill>
            </a:rPr>
            <a:t>Local Program</a:t>
          </a:r>
        </a:p>
      </dgm:t>
    </dgm:pt>
    <dgm:pt modelId="{6931EFA6-5488-45E1-BD0E-4C1B93B31D96}" type="parTrans" cxnId="{8BB8F8DD-3225-40FB-81B3-9C92830896A2}">
      <dgm:prSet/>
      <dgm:spPr/>
      <dgm:t>
        <a:bodyPr/>
        <a:lstStyle/>
        <a:p>
          <a:endParaRPr lang="en-US"/>
        </a:p>
      </dgm:t>
    </dgm:pt>
    <dgm:pt modelId="{74FF3B35-C928-472B-855B-02D0E31C4615}" type="sibTrans" cxnId="{8BB8F8DD-3225-40FB-81B3-9C92830896A2}">
      <dgm:prSet/>
      <dgm:spPr/>
      <dgm:t>
        <a:bodyPr/>
        <a:lstStyle/>
        <a:p>
          <a:endParaRPr lang="en-US"/>
        </a:p>
      </dgm:t>
    </dgm:pt>
    <dgm:pt modelId="{68D14BD0-4F43-456F-89C9-75D9FF6D5292}">
      <dgm:prSet phldrT="[Text]" custT="1"/>
      <dgm:spPr/>
      <dgm:t>
        <a:bodyPr/>
        <a:lstStyle/>
        <a:p>
          <a:r>
            <a:rPr lang="en-US" sz="2600" dirty="0">
              <a:solidFill>
                <a:schemeClr val="tx1"/>
              </a:solidFill>
            </a:rPr>
            <a:t>Class/ Environment</a:t>
          </a:r>
        </a:p>
      </dgm:t>
    </dgm:pt>
    <dgm:pt modelId="{04144204-3C94-40BD-A656-1C1B0277E2CC}" type="parTrans" cxnId="{9C7F4212-54F6-4DF2-B1DF-790F5CF5CF22}">
      <dgm:prSet/>
      <dgm:spPr/>
      <dgm:t>
        <a:bodyPr/>
        <a:lstStyle/>
        <a:p>
          <a:endParaRPr lang="en-US"/>
        </a:p>
      </dgm:t>
    </dgm:pt>
    <dgm:pt modelId="{274295C0-B9D8-4629-A98F-90E71061CA1F}" type="sibTrans" cxnId="{9C7F4212-54F6-4DF2-B1DF-790F5CF5CF22}">
      <dgm:prSet/>
      <dgm:spPr/>
      <dgm:t>
        <a:bodyPr/>
        <a:lstStyle/>
        <a:p>
          <a:endParaRPr lang="en-US"/>
        </a:p>
      </dgm:t>
    </dgm:pt>
    <dgm:pt modelId="{513611A8-2AEC-4C78-87A9-94ECCBB96452}" type="pres">
      <dgm:prSet presAssocID="{C37DA06C-D8BD-4B34-81AC-48FB26EFE8C2}" presName="Name0" presStyleCnt="0">
        <dgm:presLayoutVars>
          <dgm:chMax val="7"/>
          <dgm:resizeHandles val="exact"/>
        </dgm:presLayoutVars>
      </dgm:prSet>
      <dgm:spPr/>
    </dgm:pt>
    <dgm:pt modelId="{73B0CA2A-389E-4645-8B3B-7E80A9EDCF0B}" type="pres">
      <dgm:prSet presAssocID="{C37DA06C-D8BD-4B34-81AC-48FB26EFE8C2}" presName="comp1" presStyleCnt="0"/>
      <dgm:spPr/>
    </dgm:pt>
    <dgm:pt modelId="{8F898AE3-0204-4E18-AC52-2D0ABE8E4C2F}" type="pres">
      <dgm:prSet presAssocID="{C37DA06C-D8BD-4B34-81AC-48FB26EFE8C2}" presName="circle1" presStyleLbl="node1" presStyleIdx="0" presStyleCnt="3"/>
      <dgm:spPr/>
    </dgm:pt>
    <dgm:pt modelId="{8D2352C5-438F-4D86-B912-4F891A907F03}" type="pres">
      <dgm:prSet presAssocID="{C37DA06C-D8BD-4B34-81AC-48FB26EFE8C2}" presName="c1text" presStyleLbl="node1" presStyleIdx="0" presStyleCnt="3">
        <dgm:presLayoutVars>
          <dgm:bulletEnabled val="1"/>
        </dgm:presLayoutVars>
      </dgm:prSet>
      <dgm:spPr/>
    </dgm:pt>
    <dgm:pt modelId="{D34CF650-2929-46E3-9E00-9950E22F434E}" type="pres">
      <dgm:prSet presAssocID="{C37DA06C-D8BD-4B34-81AC-48FB26EFE8C2}" presName="comp2" presStyleCnt="0"/>
      <dgm:spPr/>
    </dgm:pt>
    <dgm:pt modelId="{821D32B2-448F-40B4-8BDC-8679C13CAE1F}" type="pres">
      <dgm:prSet presAssocID="{C37DA06C-D8BD-4B34-81AC-48FB26EFE8C2}" presName="circle2" presStyleLbl="node1" presStyleIdx="1" presStyleCnt="3"/>
      <dgm:spPr/>
    </dgm:pt>
    <dgm:pt modelId="{313E1BDD-6C8E-4CCB-A0E0-B8727C18204E}" type="pres">
      <dgm:prSet presAssocID="{C37DA06C-D8BD-4B34-81AC-48FB26EFE8C2}" presName="c2text" presStyleLbl="node1" presStyleIdx="1" presStyleCnt="3">
        <dgm:presLayoutVars>
          <dgm:bulletEnabled val="1"/>
        </dgm:presLayoutVars>
      </dgm:prSet>
      <dgm:spPr/>
    </dgm:pt>
    <dgm:pt modelId="{147BC839-34D2-4A5E-9289-CE36F188D74C}" type="pres">
      <dgm:prSet presAssocID="{C37DA06C-D8BD-4B34-81AC-48FB26EFE8C2}" presName="comp3" presStyleCnt="0"/>
      <dgm:spPr/>
    </dgm:pt>
    <dgm:pt modelId="{07E548A5-F14F-4495-A69A-6028C6A87B5E}" type="pres">
      <dgm:prSet presAssocID="{C37DA06C-D8BD-4B34-81AC-48FB26EFE8C2}" presName="circle3" presStyleLbl="node1" presStyleIdx="2" presStyleCnt="3"/>
      <dgm:spPr/>
    </dgm:pt>
    <dgm:pt modelId="{54A7813D-1DC2-4100-AB0D-E99C559E2824}" type="pres">
      <dgm:prSet presAssocID="{C37DA06C-D8BD-4B34-81AC-48FB26EFE8C2}" presName="c3text" presStyleLbl="node1" presStyleIdx="2" presStyleCnt="3">
        <dgm:presLayoutVars>
          <dgm:bulletEnabled val="1"/>
        </dgm:presLayoutVars>
      </dgm:prSet>
      <dgm:spPr/>
    </dgm:pt>
  </dgm:ptLst>
  <dgm:cxnLst>
    <dgm:cxn modelId="{9C7F4212-54F6-4DF2-B1DF-790F5CF5CF22}" srcId="{C37DA06C-D8BD-4B34-81AC-48FB26EFE8C2}" destId="{68D14BD0-4F43-456F-89C9-75D9FF6D5292}" srcOrd="2" destOrd="0" parTransId="{04144204-3C94-40BD-A656-1C1B0277E2CC}" sibTransId="{274295C0-B9D8-4629-A98F-90E71061CA1F}"/>
    <dgm:cxn modelId="{949E752D-2EEA-4E6A-87DE-6685CFAFE733}" type="presOf" srcId="{2D959F16-BFBD-4663-AA13-BAC8F00F563B}" destId="{8D2352C5-438F-4D86-B912-4F891A907F03}" srcOrd="1" destOrd="0" presId="urn:microsoft.com/office/officeart/2005/8/layout/venn2"/>
    <dgm:cxn modelId="{C8848744-563D-47E3-A8BF-3D7D276C25E3}" srcId="{C37DA06C-D8BD-4B34-81AC-48FB26EFE8C2}" destId="{2D959F16-BFBD-4663-AA13-BAC8F00F563B}" srcOrd="0" destOrd="0" parTransId="{6DF66D19-3DD2-479F-BC4C-5FACCB89A8DC}" sibTransId="{C1D982A1-3EDA-4BCD-9C26-A80C16799C03}"/>
    <dgm:cxn modelId="{28258659-500B-4B6F-AE5C-D0CB9606BFC8}" type="presOf" srcId="{68D14BD0-4F43-456F-89C9-75D9FF6D5292}" destId="{07E548A5-F14F-4495-A69A-6028C6A87B5E}" srcOrd="0" destOrd="0" presId="urn:microsoft.com/office/officeart/2005/8/layout/venn2"/>
    <dgm:cxn modelId="{42E6CB8B-4D37-4A3E-94E2-0259C19F5069}" type="presOf" srcId="{C37DA06C-D8BD-4B34-81AC-48FB26EFE8C2}" destId="{513611A8-2AEC-4C78-87A9-94ECCBB96452}" srcOrd="0" destOrd="0" presId="urn:microsoft.com/office/officeart/2005/8/layout/venn2"/>
    <dgm:cxn modelId="{D885F9B1-E88A-4EEA-BC7C-F9F70483DE57}" type="presOf" srcId="{C4447F45-F8A8-4FDF-B106-7ABC99546801}" destId="{821D32B2-448F-40B4-8BDC-8679C13CAE1F}" srcOrd="0" destOrd="0" presId="urn:microsoft.com/office/officeart/2005/8/layout/venn2"/>
    <dgm:cxn modelId="{72FAC9D6-8E15-4EDC-894E-7D288336C763}" type="presOf" srcId="{2D959F16-BFBD-4663-AA13-BAC8F00F563B}" destId="{8F898AE3-0204-4E18-AC52-2D0ABE8E4C2F}" srcOrd="0" destOrd="0" presId="urn:microsoft.com/office/officeart/2005/8/layout/venn2"/>
    <dgm:cxn modelId="{8BB8F8DD-3225-40FB-81B3-9C92830896A2}" srcId="{C37DA06C-D8BD-4B34-81AC-48FB26EFE8C2}" destId="{C4447F45-F8A8-4FDF-B106-7ABC99546801}" srcOrd="1" destOrd="0" parTransId="{6931EFA6-5488-45E1-BD0E-4C1B93B31D96}" sibTransId="{74FF3B35-C928-472B-855B-02D0E31C4615}"/>
    <dgm:cxn modelId="{2A6B5EDF-3FA4-496F-B7FB-55094393881B}" type="presOf" srcId="{68D14BD0-4F43-456F-89C9-75D9FF6D5292}" destId="{54A7813D-1DC2-4100-AB0D-E99C559E2824}" srcOrd="1" destOrd="0" presId="urn:microsoft.com/office/officeart/2005/8/layout/venn2"/>
    <dgm:cxn modelId="{417CABE7-58CA-4077-9D5D-5A9978E9FE08}" type="presOf" srcId="{C4447F45-F8A8-4FDF-B106-7ABC99546801}" destId="{313E1BDD-6C8E-4CCB-A0E0-B8727C18204E}" srcOrd="1" destOrd="0" presId="urn:microsoft.com/office/officeart/2005/8/layout/venn2"/>
    <dgm:cxn modelId="{67CC5002-D255-40E5-8417-A8F8A4415514}" type="presParOf" srcId="{513611A8-2AEC-4C78-87A9-94ECCBB96452}" destId="{73B0CA2A-389E-4645-8B3B-7E80A9EDCF0B}" srcOrd="0" destOrd="0" presId="urn:microsoft.com/office/officeart/2005/8/layout/venn2"/>
    <dgm:cxn modelId="{34D482BD-3914-4782-85A4-3D9322117ACC}" type="presParOf" srcId="{73B0CA2A-389E-4645-8B3B-7E80A9EDCF0B}" destId="{8F898AE3-0204-4E18-AC52-2D0ABE8E4C2F}" srcOrd="0" destOrd="0" presId="urn:microsoft.com/office/officeart/2005/8/layout/venn2"/>
    <dgm:cxn modelId="{B5B5B966-B187-42CF-8F1F-9BDE598F7EC7}" type="presParOf" srcId="{73B0CA2A-389E-4645-8B3B-7E80A9EDCF0B}" destId="{8D2352C5-438F-4D86-B912-4F891A907F03}" srcOrd="1" destOrd="0" presId="urn:microsoft.com/office/officeart/2005/8/layout/venn2"/>
    <dgm:cxn modelId="{5A2178EB-3105-4604-9A43-FFA75E9BD305}" type="presParOf" srcId="{513611A8-2AEC-4C78-87A9-94ECCBB96452}" destId="{D34CF650-2929-46E3-9E00-9950E22F434E}" srcOrd="1" destOrd="0" presId="urn:microsoft.com/office/officeart/2005/8/layout/venn2"/>
    <dgm:cxn modelId="{3939D0AA-96BF-4D77-936F-80769263FFC7}" type="presParOf" srcId="{D34CF650-2929-46E3-9E00-9950E22F434E}" destId="{821D32B2-448F-40B4-8BDC-8679C13CAE1F}" srcOrd="0" destOrd="0" presId="urn:microsoft.com/office/officeart/2005/8/layout/venn2"/>
    <dgm:cxn modelId="{2A81E378-8E45-4B88-A7A6-93B018C8DF1A}" type="presParOf" srcId="{D34CF650-2929-46E3-9E00-9950E22F434E}" destId="{313E1BDD-6C8E-4CCB-A0E0-B8727C18204E}" srcOrd="1" destOrd="0" presId="urn:microsoft.com/office/officeart/2005/8/layout/venn2"/>
    <dgm:cxn modelId="{D33EAB79-3AA4-48BD-8B52-BD362B375F33}" type="presParOf" srcId="{513611A8-2AEC-4C78-87A9-94ECCBB96452}" destId="{147BC839-34D2-4A5E-9289-CE36F188D74C}" srcOrd="2" destOrd="0" presId="urn:microsoft.com/office/officeart/2005/8/layout/venn2"/>
    <dgm:cxn modelId="{5D046A40-5DF6-4B9E-8016-D2C49D2BCC15}" type="presParOf" srcId="{147BC839-34D2-4A5E-9289-CE36F188D74C}" destId="{07E548A5-F14F-4495-A69A-6028C6A87B5E}" srcOrd="0" destOrd="0" presId="urn:microsoft.com/office/officeart/2005/8/layout/venn2"/>
    <dgm:cxn modelId="{C9319E29-7245-4442-8730-07F828C6AEDB}" type="presParOf" srcId="{147BC839-34D2-4A5E-9289-CE36F188D74C}" destId="{54A7813D-1DC2-4100-AB0D-E99C559E2824}"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898AE3-0204-4E18-AC52-2D0ABE8E4C2F}">
      <dsp:nvSpPr>
        <dsp:cNvPr id="0" name=""/>
        <dsp:cNvSpPr/>
      </dsp:nvSpPr>
      <dsp:spPr>
        <a:xfrm>
          <a:off x="1618422" y="0"/>
          <a:ext cx="4483304" cy="448330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tx1"/>
              </a:solidFill>
            </a:rPr>
            <a:t>State</a:t>
          </a:r>
        </a:p>
      </dsp:txBody>
      <dsp:txXfrm>
        <a:off x="3076617" y="224165"/>
        <a:ext cx="1566914" cy="672495"/>
      </dsp:txXfrm>
    </dsp:sp>
    <dsp:sp modelId="{821D32B2-448F-40B4-8BDC-8679C13CAE1F}">
      <dsp:nvSpPr>
        <dsp:cNvPr id="0" name=""/>
        <dsp:cNvSpPr/>
      </dsp:nvSpPr>
      <dsp:spPr>
        <a:xfrm>
          <a:off x="2178835" y="1120825"/>
          <a:ext cx="3362478" cy="3362478"/>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tx1"/>
              </a:solidFill>
            </a:rPr>
            <a:t>Local Program</a:t>
          </a:r>
        </a:p>
      </dsp:txBody>
      <dsp:txXfrm>
        <a:off x="3076617" y="1330980"/>
        <a:ext cx="1566914" cy="630464"/>
      </dsp:txXfrm>
    </dsp:sp>
    <dsp:sp modelId="{07E548A5-F14F-4495-A69A-6028C6A87B5E}">
      <dsp:nvSpPr>
        <dsp:cNvPr id="0" name=""/>
        <dsp:cNvSpPr/>
      </dsp:nvSpPr>
      <dsp:spPr>
        <a:xfrm>
          <a:off x="2739248" y="2241652"/>
          <a:ext cx="2241652" cy="2241652"/>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tx1"/>
              </a:solidFill>
            </a:rPr>
            <a:t>Class/ Environment</a:t>
          </a:r>
        </a:p>
      </dsp:txBody>
      <dsp:txXfrm>
        <a:off x="3067530" y="2802065"/>
        <a:ext cx="1585087" cy="1120826"/>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B555A35B-8228-4FD6-BF3D-32C6E4566C95}" type="datetimeFigureOut">
              <a:rPr lang="en-US" smtClean="0"/>
              <a:t>7/12/2019</a:t>
            </a:fld>
            <a:endParaRPr lang="en-US"/>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6098008F-DB08-4554-A422-21F93A4BCC90}" type="slidenum">
              <a:rPr lang="en-US" smtClean="0"/>
              <a:t>‹#›</a:t>
            </a:fld>
            <a:endParaRPr lang="en-US"/>
          </a:p>
        </p:txBody>
      </p:sp>
    </p:spTree>
    <p:extLst>
      <p:ext uri="{BB962C8B-B14F-4D97-AF65-F5344CB8AC3E}">
        <p14:creationId xmlns:p14="http://schemas.microsoft.com/office/powerpoint/2010/main" val="3871882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8008F-DB08-4554-A422-21F93A4BCC90}" type="slidenum">
              <a:rPr lang="en-US" smtClean="0"/>
              <a:t>4</a:t>
            </a:fld>
            <a:endParaRPr lang="en-US"/>
          </a:p>
        </p:txBody>
      </p:sp>
    </p:spTree>
    <p:extLst>
      <p:ext uri="{BB962C8B-B14F-4D97-AF65-F5344CB8AC3E}">
        <p14:creationId xmlns:p14="http://schemas.microsoft.com/office/powerpoint/2010/main" val="1098768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8008F-DB08-4554-A422-21F93A4BCC90}" type="slidenum">
              <a:rPr lang="en-US" smtClean="0"/>
              <a:t>6</a:t>
            </a:fld>
            <a:endParaRPr lang="en-US"/>
          </a:p>
        </p:txBody>
      </p:sp>
    </p:spTree>
    <p:extLst>
      <p:ext uri="{BB962C8B-B14F-4D97-AF65-F5344CB8AC3E}">
        <p14:creationId xmlns:p14="http://schemas.microsoft.com/office/powerpoint/2010/main" val="33150889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0" y="3382860"/>
            <a:ext cx="12192000" cy="347513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6993"/>
            <a:ext cx="12192000" cy="341985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userDrawn="1"/>
        </p:nvSpPr>
        <p:spPr>
          <a:xfrm>
            <a:off x="539560" y="3378035"/>
            <a:ext cx="11082528" cy="3034229"/>
          </a:xfrm>
          <a:prstGeom prst="rect">
            <a:avLst/>
          </a:prstGeom>
          <a:solidFill>
            <a:schemeClr val="bg1"/>
          </a:solidFill>
          <a:ln>
            <a:noFill/>
          </a:ln>
        </p:spPr>
        <p:txBody>
          <a:bodyPr vert="horz" lIns="91440" tIns="45720" rIns="91440" bIns="45720" rtlCol="0" anchor="t">
            <a:normAutofit/>
          </a:bodyPr>
          <a:lstStyle>
            <a:lvl1pPr algn="ctr" defTabSz="914400" rtl="0" eaLnBrk="1" latinLnBrk="0" hangingPunct="1">
              <a:lnSpc>
                <a:spcPct val="90000"/>
              </a:lnSpc>
              <a:spcBef>
                <a:spcPct val="0"/>
              </a:spcBef>
              <a:buNone/>
              <a:defRPr sz="6000" b="1" i="0" kern="1200">
                <a:solidFill>
                  <a:schemeClr val="tx1"/>
                </a:solidFill>
                <a:latin typeface="Arial" panose="020B0604020202020204" pitchFamily="34" charset="0"/>
                <a:ea typeface="+mj-ea"/>
                <a:cs typeface="Arial" panose="020B0604020202020204" pitchFamily="34" charset="0"/>
              </a:defRPr>
            </a:lvl1pPr>
          </a:lstStyle>
          <a:p>
            <a:pPr algn="l"/>
            <a:endParaRPr lang="en-US" sz="2800" dirty="0"/>
          </a:p>
        </p:txBody>
      </p:sp>
      <p:grpSp>
        <p:nvGrpSpPr>
          <p:cNvPr id="26" name="Group 25"/>
          <p:cNvGrpSpPr/>
          <p:nvPr userDrawn="1"/>
        </p:nvGrpSpPr>
        <p:grpSpPr>
          <a:xfrm>
            <a:off x="6031346" y="5429892"/>
            <a:ext cx="5591048" cy="940126"/>
            <a:chOff x="6031346" y="5429892"/>
            <a:chExt cx="5591048" cy="940126"/>
          </a:xfrm>
        </p:grpSpPr>
        <p:sp>
          <p:nvSpPr>
            <p:cNvPr id="14" name="TextBox 13" descr="2017 Leadership Conference logo"/>
            <p:cNvSpPr txBox="1"/>
            <p:nvPr userDrawn="1"/>
          </p:nvSpPr>
          <p:spPr>
            <a:xfrm>
              <a:off x="6031346" y="5677927"/>
              <a:ext cx="4797206" cy="369332"/>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2019 OSEP LEADERSHIP</a:t>
              </a:r>
              <a:r>
                <a:rPr lang="en-US" sz="1800" b="1" baseline="0" dirty="0">
                  <a:latin typeface="Arial" panose="020B0604020202020204" pitchFamily="34" charset="0"/>
                  <a:cs typeface="Arial" panose="020B0604020202020204" pitchFamily="34" charset="0"/>
                </a:rPr>
                <a:t> CONFERENCE</a:t>
              </a:r>
              <a:endParaRPr lang="en-US" sz="1800" b="1" dirty="0">
                <a:latin typeface="Arial" panose="020B0604020202020204" pitchFamily="34" charset="0"/>
                <a:cs typeface="Arial" panose="020B0604020202020204" pitchFamily="34" charset="0"/>
              </a:endParaRP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6067" y="5429892"/>
              <a:ext cx="886327" cy="940126"/>
            </a:xfrm>
            <a:prstGeom prst="rect">
              <a:avLst/>
            </a:prstGeom>
          </p:spPr>
        </p:pic>
      </p:grpSp>
      <p:sp>
        <p:nvSpPr>
          <p:cNvPr id="16" name="Slide Number Placeholder 5"/>
          <p:cNvSpPr txBox="1">
            <a:spLocks/>
          </p:cNvSpPr>
          <p:nvPr userDrawn="1"/>
        </p:nvSpPr>
        <p:spPr>
          <a:xfrm>
            <a:off x="1906161" y="6004893"/>
            <a:ext cx="369416" cy="365125"/>
          </a:xfrm>
          <a:prstGeom prst="rect">
            <a:avLst/>
          </a:prstGeom>
        </p:spPr>
        <p:txBody>
          <a:bodyPr vert="horz" lIns="91440" tIns="45720" rIns="91440" bIns="45720" rtlCol="0" anchor="ctr"/>
          <a:lstStyle>
            <a:defPPr>
              <a:defRPr lang="en-US"/>
            </a:defPPr>
            <a:lvl1pPr marL="0" algn="l" defTabSz="914400" rtl="0" eaLnBrk="1" latinLnBrk="0" hangingPunct="1">
              <a:defRPr sz="12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7" name="Rectangle 16"/>
          <p:cNvSpPr/>
          <p:nvPr userDrawn="1"/>
        </p:nvSpPr>
        <p:spPr>
          <a:xfrm>
            <a:off x="555373" y="3382862"/>
            <a:ext cx="11081254" cy="2987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554736" y="479729"/>
            <a:ext cx="11082528" cy="289830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itle 1"/>
          <p:cNvSpPr>
            <a:spLocks noGrp="1"/>
          </p:cNvSpPr>
          <p:nvPr>
            <p:ph type="ctrTitle"/>
          </p:nvPr>
        </p:nvSpPr>
        <p:spPr>
          <a:xfrm>
            <a:off x="558810" y="480047"/>
            <a:ext cx="11073687" cy="2899602"/>
          </a:xfrm>
          <a:noFill/>
          <a:ln>
            <a:noFill/>
          </a:ln>
        </p:spPr>
        <p:txBody>
          <a:bodyPr anchor="b"/>
          <a:lstStyle>
            <a:lvl1pPr algn="l">
              <a:defRPr sz="6000" b="1" baseline="0">
                <a:solidFill>
                  <a:schemeClr val="bg1"/>
                </a:solidFill>
              </a:defRPr>
            </a:lvl1pPr>
          </a:lstStyle>
          <a:p>
            <a:endParaRPr lang="en-US" dirty="0"/>
          </a:p>
        </p:txBody>
      </p:sp>
      <p:sp>
        <p:nvSpPr>
          <p:cNvPr id="33" name="Subtitle 2"/>
          <p:cNvSpPr>
            <a:spLocks noGrp="1"/>
          </p:cNvSpPr>
          <p:nvPr>
            <p:ph type="subTitle" idx="1" hasCustomPrompt="1"/>
          </p:nvPr>
        </p:nvSpPr>
        <p:spPr>
          <a:xfrm>
            <a:off x="554736" y="3395723"/>
            <a:ext cx="11067352" cy="2033756"/>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subtitle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		</a:t>
            </a:r>
          </a:p>
          <a:p>
            <a:r>
              <a:rPr lang="en-US" dirty="0"/>
              <a:t> </a:t>
            </a:r>
          </a:p>
        </p:txBody>
      </p:sp>
      <p:sp>
        <p:nvSpPr>
          <p:cNvPr id="36" name="Subtitle 2"/>
          <p:cNvSpPr txBox="1">
            <a:spLocks/>
          </p:cNvSpPr>
          <p:nvPr userDrawn="1"/>
        </p:nvSpPr>
        <p:spPr>
          <a:xfrm>
            <a:off x="7177912" y="3408585"/>
            <a:ext cx="4444482" cy="182843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37" name="Subtitle 2"/>
          <p:cNvSpPr txBox="1">
            <a:spLocks/>
          </p:cNvSpPr>
          <p:nvPr userDrawn="1"/>
        </p:nvSpPr>
        <p:spPr>
          <a:xfrm>
            <a:off x="7177913" y="3385979"/>
            <a:ext cx="4444482" cy="20435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61" name="Slide Number Placeholder 5"/>
          <p:cNvSpPr>
            <a:spLocks noGrp="1"/>
          </p:cNvSpPr>
          <p:nvPr>
            <p:ph type="sldNum" sz="quarter" idx="4"/>
          </p:nvPr>
        </p:nvSpPr>
        <p:spPr>
          <a:xfrm>
            <a:off x="108578" y="6454451"/>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Tree>
    <p:extLst>
      <p:ext uri="{BB962C8B-B14F-4D97-AF65-F5344CB8AC3E}">
        <p14:creationId xmlns:p14="http://schemas.microsoft.com/office/powerpoint/2010/main" val="273145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lstStyle>
            <a:lvl1pPr>
              <a:defRPr b="1">
                <a:solidFill>
                  <a:schemeClr val="bg1"/>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13" name="TextBox 12" descr="2017 Leadership conference logo with two decorate rainbow bars to left of the logo">
            <a:extLst>
              <a:ext uri="{FF2B5EF4-FFF2-40B4-BE49-F238E27FC236}">
                <a16:creationId xmlns:a16="http://schemas.microsoft.com/office/drawing/2014/main" id="{9426763E-ACF2-4BC8-B885-E5E05F59DF29}"/>
              </a:ext>
            </a:extLst>
          </p:cNvPr>
          <p:cNvSpPr txBox="1"/>
          <p:nvPr userDrawn="1"/>
        </p:nvSpPr>
        <p:spPr>
          <a:xfrm>
            <a:off x="6096002" y="6404304"/>
            <a:ext cx="5279262" cy="400110"/>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4" name="Picture 13">
            <a:extLst>
              <a:ext uri="{FF2B5EF4-FFF2-40B4-BE49-F238E27FC236}">
                <a16:creationId xmlns:a16="http://schemas.microsoft.com/office/drawing/2014/main" id="{AEFE2B50-7D7B-48B4-A19D-EA03E39D3B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9004" y="6115052"/>
            <a:ext cx="669865" cy="697840"/>
          </a:xfrm>
          <a:prstGeom prst="rect">
            <a:avLst/>
          </a:prstGeom>
        </p:spPr>
      </p:pic>
      <p:pic>
        <p:nvPicPr>
          <p:cNvPr id="15" name="Picture 14">
            <a:extLst>
              <a:ext uri="{FF2B5EF4-FFF2-40B4-BE49-F238E27FC236}">
                <a16:creationId xmlns:a16="http://schemas.microsoft.com/office/drawing/2014/main" id="{50474B2D-8853-431E-BB1B-493B704CB6F9}"/>
              </a:ext>
            </a:extLst>
          </p:cNvPr>
          <p:cNvPicPr>
            <a:picLocks noChangeAspect="1"/>
          </p:cNvPicPr>
          <p:nvPr userDrawn="1"/>
        </p:nvPicPr>
        <p:blipFill>
          <a:blip r:embed="rId3"/>
          <a:stretch>
            <a:fillRect/>
          </a:stretch>
        </p:blipFill>
        <p:spPr>
          <a:xfrm flipV="1">
            <a:off x="533241" y="6530900"/>
            <a:ext cx="5669278" cy="38346"/>
          </a:xfrm>
          <a:prstGeom prst="rect">
            <a:avLst/>
          </a:prstGeom>
        </p:spPr>
      </p:pic>
      <p:pic>
        <p:nvPicPr>
          <p:cNvPr id="16" name="Picture 15">
            <a:extLst>
              <a:ext uri="{FF2B5EF4-FFF2-40B4-BE49-F238E27FC236}">
                <a16:creationId xmlns:a16="http://schemas.microsoft.com/office/drawing/2014/main" id="{2F9536F9-EC52-49B6-AE3A-8381D99DAEAD}"/>
              </a:ext>
            </a:extLst>
          </p:cNvPr>
          <p:cNvPicPr>
            <a:picLocks noChangeAspect="1"/>
          </p:cNvPicPr>
          <p:nvPr userDrawn="1"/>
        </p:nvPicPr>
        <p:blipFill>
          <a:blip r:embed="rId3"/>
          <a:stretch>
            <a:fillRect/>
          </a:stretch>
        </p:blipFill>
        <p:spPr>
          <a:xfrm flipV="1">
            <a:off x="528095" y="6645975"/>
            <a:ext cx="5669278" cy="38342"/>
          </a:xfrm>
          <a:prstGeom prst="rect">
            <a:avLst/>
          </a:prstGeom>
        </p:spPr>
      </p:pic>
    </p:spTree>
    <p:extLst>
      <p:ext uri="{BB962C8B-B14F-4D97-AF65-F5344CB8AC3E}">
        <p14:creationId xmlns:p14="http://schemas.microsoft.com/office/powerpoint/2010/main" val="3795014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solidFill>
            <a:schemeClr val="accent5"/>
          </a:solidFill>
        </p:spPr>
        <p:txBody>
          <a:bodyPr vert="eaVert"/>
          <a:lstStyle>
            <a:lvl1pPr>
              <a:defRPr b="1">
                <a:solidFill>
                  <a:schemeClr val="bg1"/>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13" name="TextBox 12" descr="2017 Leadership conference logo with two decorate rainbow bars to left of the logo">
            <a:extLst>
              <a:ext uri="{FF2B5EF4-FFF2-40B4-BE49-F238E27FC236}">
                <a16:creationId xmlns:a16="http://schemas.microsoft.com/office/drawing/2014/main" id="{2659A0B3-D479-4832-A984-294F79F882FA}"/>
              </a:ext>
            </a:extLst>
          </p:cNvPr>
          <p:cNvSpPr txBox="1"/>
          <p:nvPr userDrawn="1"/>
        </p:nvSpPr>
        <p:spPr>
          <a:xfrm>
            <a:off x="6096002" y="6404304"/>
            <a:ext cx="5279262" cy="400110"/>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4" name="Picture 13">
            <a:extLst>
              <a:ext uri="{FF2B5EF4-FFF2-40B4-BE49-F238E27FC236}">
                <a16:creationId xmlns:a16="http://schemas.microsoft.com/office/drawing/2014/main" id="{407F0FC1-C94E-4BEE-BA06-01FE1947DD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9004" y="6115052"/>
            <a:ext cx="669865" cy="697840"/>
          </a:xfrm>
          <a:prstGeom prst="rect">
            <a:avLst/>
          </a:prstGeom>
        </p:spPr>
      </p:pic>
      <p:pic>
        <p:nvPicPr>
          <p:cNvPr id="15" name="Picture 14">
            <a:extLst>
              <a:ext uri="{FF2B5EF4-FFF2-40B4-BE49-F238E27FC236}">
                <a16:creationId xmlns:a16="http://schemas.microsoft.com/office/drawing/2014/main" id="{B2579EC5-351C-419A-9AB3-F5C9A4AA0DBD}"/>
              </a:ext>
            </a:extLst>
          </p:cNvPr>
          <p:cNvPicPr>
            <a:picLocks noChangeAspect="1"/>
          </p:cNvPicPr>
          <p:nvPr userDrawn="1"/>
        </p:nvPicPr>
        <p:blipFill>
          <a:blip r:embed="rId3"/>
          <a:stretch>
            <a:fillRect/>
          </a:stretch>
        </p:blipFill>
        <p:spPr>
          <a:xfrm flipV="1">
            <a:off x="533241" y="6530900"/>
            <a:ext cx="5669278" cy="38346"/>
          </a:xfrm>
          <a:prstGeom prst="rect">
            <a:avLst/>
          </a:prstGeom>
        </p:spPr>
      </p:pic>
      <p:pic>
        <p:nvPicPr>
          <p:cNvPr id="16" name="Picture 15">
            <a:extLst>
              <a:ext uri="{FF2B5EF4-FFF2-40B4-BE49-F238E27FC236}">
                <a16:creationId xmlns:a16="http://schemas.microsoft.com/office/drawing/2014/main" id="{D08A6658-840A-4425-82B9-6023F4752B31}"/>
              </a:ext>
            </a:extLst>
          </p:cNvPr>
          <p:cNvPicPr>
            <a:picLocks noChangeAspect="1"/>
          </p:cNvPicPr>
          <p:nvPr userDrawn="1"/>
        </p:nvPicPr>
        <p:blipFill>
          <a:blip r:embed="rId3"/>
          <a:stretch>
            <a:fillRect/>
          </a:stretch>
        </p:blipFill>
        <p:spPr>
          <a:xfrm flipV="1">
            <a:off x="528095" y="6645975"/>
            <a:ext cx="5669278" cy="38342"/>
          </a:xfrm>
          <a:prstGeom prst="rect">
            <a:avLst/>
          </a:prstGeom>
        </p:spPr>
      </p:pic>
    </p:spTree>
    <p:extLst>
      <p:ext uri="{BB962C8B-B14F-4D97-AF65-F5344CB8AC3E}">
        <p14:creationId xmlns:p14="http://schemas.microsoft.com/office/powerpoint/2010/main" val="1092439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3A7CC-61E2-4892-9B7C-2B3E2BE30B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4794E75-3874-4976-B524-7E8A038609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3DC23D-08C8-48BC-9FFE-ED538897779D}"/>
              </a:ext>
            </a:extLst>
          </p:cNvPr>
          <p:cNvSpPr>
            <a:spLocks noGrp="1"/>
          </p:cNvSpPr>
          <p:nvPr>
            <p:ph type="dt" sz="half" idx="10"/>
          </p:nvPr>
        </p:nvSpPr>
        <p:spPr/>
        <p:txBody>
          <a:bodyPr/>
          <a:lstStyle/>
          <a:p>
            <a:fld id="{6DCFEC46-ADF7-41AE-9BFB-21D631D739BD}" type="datetimeFigureOut">
              <a:rPr lang="en-US" smtClean="0"/>
              <a:t>7/12/2019</a:t>
            </a:fld>
            <a:endParaRPr lang="en-US"/>
          </a:p>
        </p:txBody>
      </p:sp>
      <p:sp>
        <p:nvSpPr>
          <p:cNvPr id="5" name="Footer Placeholder 4">
            <a:extLst>
              <a:ext uri="{FF2B5EF4-FFF2-40B4-BE49-F238E27FC236}">
                <a16:creationId xmlns:a16="http://schemas.microsoft.com/office/drawing/2014/main" id="{A7AA053A-0860-4F20-BB0E-BE1F8679BA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8DCD54-0873-4950-9E10-C3CA4884AB04}"/>
              </a:ext>
            </a:extLst>
          </p:cNvPr>
          <p:cNvSpPr>
            <a:spLocks noGrp="1"/>
          </p:cNvSpPr>
          <p:nvPr>
            <p:ph type="sldNum" sz="quarter" idx="12"/>
          </p:nvPr>
        </p:nvSpPr>
        <p:spPr/>
        <p:txBody>
          <a:bodyPr/>
          <a:lstStyle/>
          <a:p>
            <a:fld id="{2533729F-2414-494F-9894-24CCD64DCCE9}" type="slidenum">
              <a:rPr lang="en-US" smtClean="0"/>
              <a:t>‹#›</a:t>
            </a:fld>
            <a:endParaRPr lang="en-US"/>
          </a:p>
        </p:txBody>
      </p:sp>
    </p:spTree>
    <p:extLst>
      <p:ext uri="{BB962C8B-B14F-4D97-AF65-F5344CB8AC3E}">
        <p14:creationId xmlns:p14="http://schemas.microsoft.com/office/powerpoint/2010/main" val="3286335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506CA-787C-4439-823D-097B86D39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D5C938-AEE8-4374-AFA9-4301B6463B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CE7446-9F37-4E63-A0DD-26A33B8E8343}"/>
              </a:ext>
            </a:extLst>
          </p:cNvPr>
          <p:cNvSpPr>
            <a:spLocks noGrp="1"/>
          </p:cNvSpPr>
          <p:nvPr>
            <p:ph type="dt" sz="half" idx="10"/>
          </p:nvPr>
        </p:nvSpPr>
        <p:spPr/>
        <p:txBody>
          <a:bodyPr/>
          <a:lstStyle/>
          <a:p>
            <a:fld id="{6DCFEC46-ADF7-41AE-9BFB-21D631D739BD}" type="datetimeFigureOut">
              <a:rPr lang="en-US" smtClean="0"/>
              <a:t>7/12/2019</a:t>
            </a:fld>
            <a:endParaRPr lang="en-US"/>
          </a:p>
        </p:txBody>
      </p:sp>
      <p:sp>
        <p:nvSpPr>
          <p:cNvPr id="5" name="Footer Placeholder 4">
            <a:extLst>
              <a:ext uri="{FF2B5EF4-FFF2-40B4-BE49-F238E27FC236}">
                <a16:creationId xmlns:a16="http://schemas.microsoft.com/office/drawing/2014/main" id="{2B8A1773-6286-4634-B4CC-6BBF6B288F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D039B-7A68-49BD-88A7-3989C4062F10}"/>
              </a:ext>
            </a:extLst>
          </p:cNvPr>
          <p:cNvSpPr>
            <a:spLocks noGrp="1"/>
          </p:cNvSpPr>
          <p:nvPr>
            <p:ph type="sldNum" sz="quarter" idx="12"/>
          </p:nvPr>
        </p:nvSpPr>
        <p:spPr/>
        <p:txBody>
          <a:bodyPr/>
          <a:lstStyle/>
          <a:p>
            <a:fld id="{2533729F-2414-494F-9894-24CCD64DCCE9}" type="slidenum">
              <a:rPr lang="en-US" smtClean="0"/>
              <a:t>‹#›</a:t>
            </a:fld>
            <a:endParaRPr lang="en-US"/>
          </a:p>
        </p:txBody>
      </p:sp>
    </p:spTree>
    <p:extLst>
      <p:ext uri="{BB962C8B-B14F-4D97-AF65-F5344CB8AC3E}">
        <p14:creationId xmlns:p14="http://schemas.microsoft.com/office/powerpoint/2010/main" val="2080988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DA035-D618-4510-83F1-3E94ECD095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AE9C75-3D0E-422D-AE21-94D564BF81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9C2FF63-ED34-42E5-A4CA-7A8C3847D0D4}"/>
              </a:ext>
            </a:extLst>
          </p:cNvPr>
          <p:cNvSpPr>
            <a:spLocks noGrp="1"/>
          </p:cNvSpPr>
          <p:nvPr>
            <p:ph type="dt" sz="half" idx="10"/>
          </p:nvPr>
        </p:nvSpPr>
        <p:spPr/>
        <p:txBody>
          <a:bodyPr/>
          <a:lstStyle/>
          <a:p>
            <a:fld id="{6DCFEC46-ADF7-41AE-9BFB-21D631D739BD}" type="datetimeFigureOut">
              <a:rPr lang="en-US" smtClean="0"/>
              <a:t>7/12/2019</a:t>
            </a:fld>
            <a:endParaRPr lang="en-US"/>
          </a:p>
        </p:txBody>
      </p:sp>
      <p:sp>
        <p:nvSpPr>
          <p:cNvPr id="5" name="Footer Placeholder 4">
            <a:extLst>
              <a:ext uri="{FF2B5EF4-FFF2-40B4-BE49-F238E27FC236}">
                <a16:creationId xmlns:a16="http://schemas.microsoft.com/office/drawing/2014/main" id="{824C5A51-AFF0-40BA-AC1B-51E06022E6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B1A56B-5B6D-48A9-833E-5074E7338AB2}"/>
              </a:ext>
            </a:extLst>
          </p:cNvPr>
          <p:cNvSpPr>
            <a:spLocks noGrp="1"/>
          </p:cNvSpPr>
          <p:nvPr>
            <p:ph type="sldNum" sz="quarter" idx="12"/>
          </p:nvPr>
        </p:nvSpPr>
        <p:spPr/>
        <p:txBody>
          <a:bodyPr/>
          <a:lstStyle/>
          <a:p>
            <a:fld id="{2533729F-2414-494F-9894-24CCD64DCCE9}" type="slidenum">
              <a:rPr lang="en-US" smtClean="0"/>
              <a:t>‹#›</a:t>
            </a:fld>
            <a:endParaRPr lang="en-US"/>
          </a:p>
        </p:txBody>
      </p:sp>
    </p:spTree>
    <p:extLst>
      <p:ext uri="{BB962C8B-B14F-4D97-AF65-F5344CB8AC3E}">
        <p14:creationId xmlns:p14="http://schemas.microsoft.com/office/powerpoint/2010/main" val="2973078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88EEC-D787-4B8A-8BEE-ACD9CD1648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57C586-E5A2-4365-9028-F63F15DD7D0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029390-22EF-4EC6-953F-4C2962BEA07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33EAA41-5688-40B2-B1C4-5AB4864B45FE}"/>
              </a:ext>
            </a:extLst>
          </p:cNvPr>
          <p:cNvSpPr>
            <a:spLocks noGrp="1"/>
          </p:cNvSpPr>
          <p:nvPr>
            <p:ph type="dt" sz="half" idx="10"/>
          </p:nvPr>
        </p:nvSpPr>
        <p:spPr/>
        <p:txBody>
          <a:bodyPr/>
          <a:lstStyle/>
          <a:p>
            <a:fld id="{6DCFEC46-ADF7-41AE-9BFB-21D631D739BD}" type="datetimeFigureOut">
              <a:rPr lang="en-US" smtClean="0"/>
              <a:t>7/12/2019</a:t>
            </a:fld>
            <a:endParaRPr lang="en-US"/>
          </a:p>
        </p:txBody>
      </p:sp>
      <p:sp>
        <p:nvSpPr>
          <p:cNvPr id="6" name="Footer Placeholder 5">
            <a:extLst>
              <a:ext uri="{FF2B5EF4-FFF2-40B4-BE49-F238E27FC236}">
                <a16:creationId xmlns:a16="http://schemas.microsoft.com/office/drawing/2014/main" id="{7E5DC685-8F8E-4800-AC3F-801F609488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843653-8978-4264-8CDC-1D4720B9AD3C}"/>
              </a:ext>
            </a:extLst>
          </p:cNvPr>
          <p:cNvSpPr>
            <a:spLocks noGrp="1"/>
          </p:cNvSpPr>
          <p:nvPr>
            <p:ph type="sldNum" sz="quarter" idx="12"/>
          </p:nvPr>
        </p:nvSpPr>
        <p:spPr/>
        <p:txBody>
          <a:bodyPr/>
          <a:lstStyle/>
          <a:p>
            <a:fld id="{2533729F-2414-494F-9894-24CCD64DCCE9}" type="slidenum">
              <a:rPr lang="en-US" smtClean="0"/>
              <a:t>‹#›</a:t>
            </a:fld>
            <a:endParaRPr lang="en-US"/>
          </a:p>
        </p:txBody>
      </p:sp>
    </p:spTree>
    <p:extLst>
      <p:ext uri="{BB962C8B-B14F-4D97-AF65-F5344CB8AC3E}">
        <p14:creationId xmlns:p14="http://schemas.microsoft.com/office/powerpoint/2010/main" val="278296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6F09A-1372-42A5-A44B-1B6532EA8D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0F8A5E-D317-43EF-855A-FB5D283FF4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D62379-EEA7-48FD-9C36-0FD98F5044C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38622F-B26E-4BFB-BF7C-94716A35C7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7290F7A-7F46-41D5-A996-EF7B7F4539E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499E01-5185-451A-831F-A2B4DC524F7D}"/>
              </a:ext>
            </a:extLst>
          </p:cNvPr>
          <p:cNvSpPr>
            <a:spLocks noGrp="1"/>
          </p:cNvSpPr>
          <p:nvPr>
            <p:ph type="dt" sz="half" idx="10"/>
          </p:nvPr>
        </p:nvSpPr>
        <p:spPr/>
        <p:txBody>
          <a:bodyPr/>
          <a:lstStyle/>
          <a:p>
            <a:fld id="{6DCFEC46-ADF7-41AE-9BFB-21D631D739BD}" type="datetimeFigureOut">
              <a:rPr lang="en-US" smtClean="0"/>
              <a:t>7/12/2019</a:t>
            </a:fld>
            <a:endParaRPr lang="en-US"/>
          </a:p>
        </p:txBody>
      </p:sp>
      <p:sp>
        <p:nvSpPr>
          <p:cNvPr id="8" name="Footer Placeholder 7">
            <a:extLst>
              <a:ext uri="{FF2B5EF4-FFF2-40B4-BE49-F238E27FC236}">
                <a16:creationId xmlns:a16="http://schemas.microsoft.com/office/drawing/2014/main" id="{8311B748-115A-4F63-956C-57E25B70D8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51DCA2-6EE8-40A1-979B-1BC3016EA5CB}"/>
              </a:ext>
            </a:extLst>
          </p:cNvPr>
          <p:cNvSpPr>
            <a:spLocks noGrp="1"/>
          </p:cNvSpPr>
          <p:nvPr>
            <p:ph type="sldNum" sz="quarter" idx="12"/>
          </p:nvPr>
        </p:nvSpPr>
        <p:spPr/>
        <p:txBody>
          <a:bodyPr/>
          <a:lstStyle/>
          <a:p>
            <a:fld id="{2533729F-2414-494F-9894-24CCD64DCCE9}" type="slidenum">
              <a:rPr lang="en-US" smtClean="0"/>
              <a:t>‹#›</a:t>
            </a:fld>
            <a:endParaRPr lang="en-US"/>
          </a:p>
        </p:txBody>
      </p:sp>
    </p:spTree>
    <p:extLst>
      <p:ext uri="{BB962C8B-B14F-4D97-AF65-F5344CB8AC3E}">
        <p14:creationId xmlns:p14="http://schemas.microsoft.com/office/powerpoint/2010/main" val="1670970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0BE18-87BB-416D-80AA-7B799F51E2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6C6274-CBA7-4637-806D-C07D6D1AFFF4}"/>
              </a:ext>
            </a:extLst>
          </p:cNvPr>
          <p:cNvSpPr>
            <a:spLocks noGrp="1"/>
          </p:cNvSpPr>
          <p:nvPr>
            <p:ph type="dt" sz="half" idx="10"/>
          </p:nvPr>
        </p:nvSpPr>
        <p:spPr/>
        <p:txBody>
          <a:bodyPr/>
          <a:lstStyle/>
          <a:p>
            <a:fld id="{6DCFEC46-ADF7-41AE-9BFB-21D631D739BD}" type="datetimeFigureOut">
              <a:rPr lang="en-US" smtClean="0"/>
              <a:t>7/12/2019</a:t>
            </a:fld>
            <a:endParaRPr lang="en-US"/>
          </a:p>
        </p:txBody>
      </p:sp>
      <p:sp>
        <p:nvSpPr>
          <p:cNvPr id="4" name="Footer Placeholder 3">
            <a:extLst>
              <a:ext uri="{FF2B5EF4-FFF2-40B4-BE49-F238E27FC236}">
                <a16:creationId xmlns:a16="http://schemas.microsoft.com/office/drawing/2014/main" id="{5D1EAB10-E7BB-4119-8432-7455877929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2A25B0-44A7-434F-8D44-543A14DBDC6A}"/>
              </a:ext>
            </a:extLst>
          </p:cNvPr>
          <p:cNvSpPr>
            <a:spLocks noGrp="1"/>
          </p:cNvSpPr>
          <p:nvPr>
            <p:ph type="sldNum" sz="quarter" idx="12"/>
          </p:nvPr>
        </p:nvSpPr>
        <p:spPr/>
        <p:txBody>
          <a:bodyPr/>
          <a:lstStyle/>
          <a:p>
            <a:fld id="{2533729F-2414-494F-9894-24CCD64DCCE9}" type="slidenum">
              <a:rPr lang="en-US" smtClean="0"/>
              <a:t>‹#›</a:t>
            </a:fld>
            <a:endParaRPr lang="en-US"/>
          </a:p>
        </p:txBody>
      </p:sp>
    </p:spTree>
    <p:extLst>
      <p:ext uri="{BB962C8B-B14F-4D97-AF65-F5344CB8AC3E}">
        <p14:creationId xmlns:p14="http://schemas.microsoft.com/office/powerpoint/2010/main" val="25841252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6FC096-68EA-4D6D-8C3D-843B7A005D66}"/>
              </a:ext>
            </a:extLst>
          </p:cNvPr>
          <p:cNvSpPr>
            <a:spLocks noGrp="1"/>
          </p:cNvSpPr>
          <p:nvPr>
            <p:ph type="dt" sz="half" idx="10"/>
          </p:nvPr>
        </p:nvSpPr>
        <p:spPr/>
        <p:txBody>
          <a:bodyPr/>
          <a:lstStyle/>
          <a:p>
            <a:fld id="{6DCFEC46-ADF7-41AE-9BFB-21D631D739BD}" type="datetimeFigureOut">
              <a:rPr lang="en-US" smtClean="0"/>
              <a:t>7/12/2019</a:t>
            </a:fld>
            <a:endParaRPr lang="en-US"/>
          </a:p>
        </p:txBody>
      </p:sp>
      <p:sp>
        <p:nvSpPr>
          <p:cNvPr id="3" name="Footer Placeholder 2">
            <a:extLst>
              <a:ext uri="{FF2B5EF4-FFF2-40B4-BE49-F238E27FC236}">
                <a16:creationId xmlns:a16="http://schemas.microsoft.com/office/drawing/2014/main" id="{0843DFE6-76B9-488D-8EBB-6BB37EF22F7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8683210-9581-4661-BDCD-7F5A4FC5DCD9}"/>
              </a:ext>
            </a:extLst>
          </p:cNvPr>
          <p:cNvSpPr>
            <a:spLocks noGrp="1"/>
          </p:cNvSpPr>
          <p:nvPr>
            <p:ph type="sldNum" sz="quarter" idx="12"/>
          </p:nvPr>
        </p:nvSpPr>
        <p:spPr/>
        <p:txBody>
          <a:bodyPr/>
          <a:lstStyle/>
          <a:p>
            <a:fld id="{2533729F-2414-494F-9894-24CCD64DCCE9}" type="slidenum">
              <a:rPr lang="en-US" smtClean="0"/>
              <a:t>‹#›</a:t>
            </a:fld>
            <a:endParaRPr lang="en-US"/>
          </a:p>
        </p:txBody>
      </p:sp>
    </p:spTree>
    <p:extLst>
      <p:ext uri="{BB962C8B-B14F-4D97-AF65-F5344CB8AC3E}">
        <p14:creationId xmlns:p14="http://schemas.microsoft.com/office/powerpoint/2010/main" val="2119191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E6A4-6AF8-463B-BC1E-E1982858E7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6D1F9B-1CB9-409D-B848-2251B4F79F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7E9540-FA0D-4707-911B-C3DC657D8C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83A11C4-25DD-46E3-82DC-9836C9FAE0B2}"/>
              </a:ext>
            </a:extLst>
          </p:cNvPr>
          <p:cNvSpPr>
            <a:spLocks noGrp="1"/>
          </p:cNvSpPr>
          <p:nvPr>
            <p:ph type="dt" sz="half" idx="10"/>
          </p:nvPr>
        </p:nvSpPr>
        <p:spPr/>
        <p:txBody>
          <a:bodyPr/>
          <a:lstStyle/>
          <a:p>
            <a:fld id="{6DCFEC46-ADF7-41AE-9BFB-21D631D739BD}" type="datetimeFigureOut">
              <a:rPr lang="en-US" smtClean="0"/>
              <a:t>7/12/2019</a:t>
            </a:fld>
            <a:endParaRPr lang="en-US"/>
          </a:p>
        </p:txBody>
      </p:sp>
      <p:sp>
        <p:nvSpPr>
          <p:cNvPr id="6" name="Footer Placeholder 5">
            <a:extLst>
              <a:ext uri="{FF2B5EF4-FFF2-40B4-BE49-F238E27FC236}">
                <a16:creationId xmlns:a16="http://schemas.microsoft.com/office/drawing/2014/main" id="{B607CCFF-4370-483D-969F-0395981117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C5CAD5-2473-4174-93C9-C001C00A3289}"/>
              </a:ext>
            </a:extLst>
          </p:cNvPr>
          <p:cNvSpPr>
            <a:spLocks noGrp="1"/>
          </p:cNvSpPr>
          <p:nvPr>
            <p:ph type="sldNum" sz="quarter" idx="12"/>
          </p:nvPr>
        </p:nvSpPr>
        <p:spPr/>
        <p:txBody>
          <a:bodyPr/>
          <a:lstStyle/>
          <a:p>
            <a:fld id="{2533729F-2414-494F-9894-24CCD64DCCE9}" type="slidenum">
              <a:rPr lang="en-US" smtClean="0"/>
              <a:t>‹#›</a:t>
            </a:fld>
            <a:endParaRPr lang="en-US"/>
          </a:p>
        </p:txBody>
      </p:sp>
    </p:spTree>
    <p:extLst>
      <p:ext uri="{BB962C8B-B14F-4D97-AF65-F5344CB8AC3E}">
        <p14:creationId xmlns:p14="http://schemas.microsoft.com/office/powerpoint/2010/main" val="2949907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lstStyle>
            <a:lvl1pPr>
              <a:defRPr b="1">
                <a:solidFill>
                  <a:schemeClr val="bg1"/>
                </a:solidFill>
              </a:defRPr>
            </a:lvl1pPr>
          </a:lstStyle>
          <a:p>
            <a:r>
              <a:rPr lang="en-US" dirty="0"/>
              <a:t>Click to edit Master title style</a:t>
            </a:r>
          </a:p>
        </p:txBody>
      </p:sp>
      <p:grpSp>
        <p:nvGrpSpPr>
          <p:cNvPr id="22" name="Group 21"/>
          <p:cNvGrpSpPr/>
          <p:nvPr userDrawn="1"/>
        </p:nvGrpSpPr>
        <p:grpSpPr>
          <a:xfrm>
            <a:off x="528095" y="6115052"/>
            <a:ext cx="11540774" cy="697840"/>
            <a:chOff x="589925" y="6082045"/>
            <a:chExt cx="11478753" cy="729741"/>
          </a:xfrm>
        </p:grpSpPr>
        <p:sp>
          <p:nvSpPr>
            <p:cNvPr id="8" name="TextBox 7" descr="2017 Leadership conference logo with two decorate rainbow bars to left of the logo"/>
            <p:cNvSpPr txBox="1"/>
            <p:nvPr userDrawn="1"/>
          </p:nvSpPr>
          <p:spPr>
            <a:xfrm>
              <a:off x="6127910" y="6384520"/>
              <a:ext cx="5250891" cy="418401"/>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02413" y="6082045"/>
              <a:ext cx="666265" cy="729741"/>
            </a:xfrm>
            <a:prstGeom prst="rect">
              <a:avLst/>
            </a:prstGeom>
          </p:spPr>
        </p:pic>
        <p:pic>
          <p:nvPicPr>
            <p:cNvPr id="10" name="Picture 9"/>
            <p:cNvPicPr>
              <a:picLocks noChangeAspect="1"/>
            </p:cNvPicPr>
            <p:nvPr userDrawn="1"/>
          </p:nvPicPr>
          <p:blipFill>
            <a:blip r:embed="rId3"/>
            <a:stretch>
              <a:fillRect/>
            </a:stretch>
          </p:blipFill>
          <p:spPr>
            <a:xfrm flipV="1">
              <a:off x="595043" y="6516903"/>
              <a:ext cx="5638811" cy="40099"/>
            </a:xfrm>
            <a:prstGeom prst="rect">
              <a:avLst/>
            </a:prstGeom>
          </p:spPr>
        </p:pic>
        <p:pic>
          <p:nvPicPr>
            <p:cNvPr id="11" name="Picture 10"/>
            <p:cNvPicPr>
              <a:picLocks noChangeAspect="1"/>
            </p:cNvPicPr>
            <p:nvPr userDrawn="1"/>
          </p:nvPicPr>
          <p:blipFill>
            <a:blip r:embed="rId3"/>
            <a:stretch>
              <a:fillRect/>
            </a:stretch>
          </p:blipFill>
          <p:spPr>
            <a:xfrm flipV="1">
              <a:off x="589925" y="6637239"/>
              <a:ext cx="5638811" cy="40095"/>
            </a:xfrm>
            <a:prstGeom prst="rect">
              <a:avLst/>
            </a:prstGeom>
          </p:spPr>
        </p:pic>
      </p:grpSp>
      <p:sp>
        <p:nvSpPr>
          <p:cNvPr id="3" name="Content Placeholder 2"/>
          <p:cNvSpPr>
            <a:spLocks noGrp="1"/>
          </p:cNvSpPr>
          <p:nvPr>
            <p:ph idx="1"/>
          </p:nvPr>
        </p:nvSpPr>
        <p:spPr>
          <a:xfrm>
            <a:off x="838200" y="1690688"/>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Tree>
    <p:extLst>
      <p:ext uri="{BB962C8B-B14F-4D97-AF65-F5344CB8AC3E}">
        <p14:creationId xmlns:p14="http://schemas.microsoft.com/office/powerpoint/2010/main" val="7262083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1AAC0-F606-47B1-9067-FF873380A6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1398FD-CE06-4B0A-9765-96AA4108BA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9A44C2-20F8-4891-9CA9-EFBD029884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32D6219-2EC3-429E-8984-2E2317902E1F}"/>
              </a:ext>
            </a:extLst>
          </p:cNvPr>
          <p:cNvSpPr>
            <a:spLocks noGrp="1"/>
          </p:cNvSpPr>
          <p:nvPr>
            <p:ph type="dt" sz="half" idx="10"/>
          </p:nvPr>
        </p:nvSpPr>
        <p:spPr/>
        <p:txBody>
          <a:bodyPr/>
          <a:lstStyle/>
          <a:p>
            <a:fld id="{6DCFEC46-ADF7-41AE-9BFB-21D631D739BD}" type="datetimeFigureOut">
              <a:rPr lang="en-US" smtClean="0"/>
              <a:t>7/12/2019</a:t>
            </a:fld>
            <a:endParaRPr lang="en-US"/>
          </a:p>
        </p:txBody>
      </p:sp>
      <p:sp>
        <p:nvSpPr>
          <p:cNvPr id="6" name="Footer Placeholder 5">
            <a:extLst>
              <a:ext uri="{FF2B5EF4-FFF2-40B4-BE49-F238E27FC236}">
                <a16:creationId xmlns:a16="http://schemas.microsoft.com/office/drawing/2014/main" id="{97EA6BBA-EC83-4097-8FA4-F8C3C57A40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875EDD-EA70-4925-8040-97C6437F881A}"/>
              </a:ext>
            </a:extLst>
          </p:cNvPr>
          <p:cNvSpPr>
            <a:spLocks noGrp="1"/>
          </p:cNvSpPr>
          <p:nvPr>
            <p:ph type="sldNum" sz="quarter" idx="12"/>
          </p:nvPr>
        </p:nvSpPr>
        <p:spPr/>
        <p:txBody>
          <a:bodyPr/>
          <a:lstStyle/>
          <a:p>
            <a:fld id="{2533729F-2414-494F-9894-24CCD64DCCE9}" type="slidenum">
              <a:rPr lang="en-US" smtClean="0"/>
              <a:t>‹#›</a:t>
            </a:fld>
            <a:endParaRPr lang="en-US"/>
          </a:p>
        </p:txBody>
      </p:sp>
    </p:spTree>
    <p:extLst>
      <p:ext uri="{BB962C8B-B14F-4D97-AF65-F5344CB8AC3E}">
        <p14:creationId xmlns:p14="http://schemas.microsoft.com/office/powerpoint/2010/main" val="20578383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B3147-8E2D-40D5-AB81-58E956D06F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FF878A-67E6-4DCF-A197-2CEC2997F38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461C96-0F87-424D-A67B-31FD551F244F}"/>
              </a:ext>
            </a:extLst>
          </p:cNvPr>
          <p:cNvSpPr>
            <a:spLocks noGrp="1"/>
          </p:cNvSpPr>
          <p:nvPr>
            <p:ph type="dt" sz="half" idx="10"/>
          </p:nvPr>
        </p:nvSpPr>
        <p:spPr/>
        <p:txBody>
          <a:bodyPr/>
          <a:lstStyle/>
          <a:p>
            <a:fld id="{6DCFEC46-ADF7-41AE-9BFB-21D631D739BD}" type="datetimeFigureOut">
              <a:rPr lang="en-US" smtClean="0"/>
              <a:t>7/12/2019</a:t>
            </a:fld>
            <a:endParaRPr lang="en-US"/>
          </a:p>
        </p:txBody>
      </p:sp>
      <p:sp>
        <p:nvSpPr>
          <p:cNvPr id="5" name="Footer Placeholder 4">
            <a:extLst>
              <a:ext uri="{FF2B5EF4-FFF2-40B4-BE49-F238E27FC236}">
                <a16:creationId xmlns:a16="http://schemas.microsoft.com/office/drawing/2014/main" id="{9860AAC7-CC18-45A9-9B12-670D50145C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1BCFB-355B-41EF-AE5C-45EC417843FB}"/>
              </a:ext>
            </a:extLst>
          </p:cNvPr>
          <p:cNvSpPr>
            <a:spLocks noGrp="1"/>
          </p:cNvSpPr>
          <p:nvPr>
            <p:ph type="sldNum" sz="quarter" idx="12"/>
          </p:nvPr>
        </p:nvSpPr>
        <p:spPr/>
        <p:txBody>
          <a:bodyPr/>
          <a:lstStyle/>
          <a:p>
            <a:fld id="{2533729F-2414-494F-9894-24CCD64DCCE9}" type="slidenum">
              <a:rPr lang="en-US" smtClean="0"/>
              <a:t>‹#›</a:t>
            </a:fld>
            <a:endParaRPr lang="en-US"/>
          </a:p>
        </p:txBody>
      </p:sp>
    </p:spTree>
    <p:extLst>
      <p:ext uri="{BB962C8B-B14F-4D97-AF65-F5344CB8AC3E}">
        <p14:creationId xmlns:p14="http://schemas.microsoft.com/office/powerpoint/2010/main" val="10885982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8EE240-3A99-4E44-BF11-13E6D2CEE7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CB1D3A-B8DD-4381-B6D1-331932D71D3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000FC4-C80F-4450-A456-B1E0553CFDAC}"/>
              </a:ext>
            </a:extLst>
          </p:cNvPr>
          <p:cNvSpPr>
            <a:spLocks noGrp="1"/>
          </p:cNvSpPr>
          <p:nvPr>
            <p:ph type="dt" sz="half" idx="10"/>
          </p:nvPr>
        </p:nvSpPr>
        <p:spPr/>
        <p:txBody>
          <a:bodyPr/>
          <a:lstStyle/>
          <a:p>
            <a:fld id="{6DCFEC46-ADF7-41AE-9BFB-21D631D739BD}" type="datetimeFigureOut">
              <a:rPr lang="en-US" smtClean="0"/>
              <a:t>7/12/2019</a:t>
            </a:fld>
            <a:endParaRPr lang="en-US"/>
          </a:p>
        </p:txBody>
      </p:sp>
      <p:sp>
        <p:nvSpPr>
          <p:cNvPr id="5" name="Footer Placeholder 4">
            <a:extLst>
              <a:ext uri="{FF2B5EF4-FFF2-40B4-BE49-F238E27FC236}">
                <a16:creationId xmlns:a16="http://schemas.microsoft.com/office/drawing/2014/main" id="{77F50D3A-465B-4016-94F2-E327D9EA72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7A2A9-42E2-4B4D-B8C7-C0ECA382C4F5}"/>
              </a:ext>
            </a:extLst>
          </p:cNvPr>
          <p:cNvSpPr>
            <a:spLocks noGrp="1"/>
          </p:cNvSpPr>
          <p:nvPr>
            <p:ph type="sldNum" sz="quarter" idx="12"/>
          </p:nvPr>
        </p:nvSpPr>
        <p:spPr/>
        <p:txBody>
          <a:bodyPr/>
          <a:lstStyle/>
          <a:p>
            <a:fld id="{2533729F-2414-494F-9894-24CCD64DCCE9}" type="slidenum">
              <a:rPr lang="en-US" smtClean="0"/>
              <a:t>‹#›</a:t>
            </a:fld>
            <a:endParaRPr lang="en-US"/>
          </a:p>
        </p:txBody>
      </p:sp>
    </p:spTree>
    <p:extLst>
      <p:ext uri="{BB962C8B-B14F-4D97-AF65-F5344CB8AC3E}">
        <p14:creationId xmlns:p14="http://schemas.microsoft.com/office/powerpoint/2010/main" val="1883629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44" name="Rectangle 43"/>
          <p:cNvSpPr/>
          <p:nvPr userDrawn="1"/>
        </p:nvSpPr>
        <p:spPr>
          <a:xfrm>
            <a:off x="0" y="-36993"/>
            <a:ext cx="12192000" cy="341985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0" y="3382860"/>
            <a:ext cx="12192000" cy="347513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itle 1"/>
          <p:cNvSpPr txBox="1">
            <a:spLocks/>
          </p:cNvSpPr>
          <p:nvPr userDrawn="1"/>
        </p:nvSpPr>
        <p:spPr>
          <a:xfrm>
            <a:off x="539560" y="3378035"/>
            <a:ext cx="11082528" cy="3034229"/>
          </a:xfrm>
          <a:prstGeom prst="rect">
            <a:avLst/>
          </a:prstGeom>
          <a:solidFill>
            <a:schemeClr val="bg1"/>
          </a:solidFill>
          <a:ln>
            <a:noFill/>
          </a:ln>
        </p:spPr>
        <p:txBody>
          <a:bodyPr vert="horz" lIns="91440" tIns="45720" rIns="91440" bIns="45720" rtlCol="0" anchor="t">
            <a:normAutofit/>
          </a:bodyPr>
          <a:lstStyle>
            <a:lvl1pPr algn="ctr" defTabSz="914400" rtl="0" eaLnBrk="1" latinLnBrk="0" hangingPunct="1">
              <a:lnSpc>
                <a:spcPct val="90000"/>
              </a:lnSpc>
              <a:spcBef>
                <a:spcPct val="0"/>
              </a:spcBef>
              <a:buNone/>
              <a:defRPr sz="6000" b="1" i="0" kern="1200">
                <a:solidFill>
                  <a:schemeClr val="tx1"/>
                </a:solidFill>
                <a:latin typeface="Arial" panose="020B0604020202020204" pitchFamily="34" charset="0"/>
                <a:ea typeface="+mj-ea"/>
                <a:cs typeface="Arial" panose="020B0604020202020204" pitchFamily="34" charset="0"/>
              </a:defRPr>
            </a:lvl1pPr>
          </a:lstStyle>
          <a:p>
            <a:pPr algn="l"/>
            <a:endParaRPr lang="en-US" sz="2800" dirty="0"/>
          </a:p>
        </p:txBody>
      </p:sp>
      <p:sp>
        <p:nvSpPr>
          <p:cNvPr id="36" name="Slide Number Placeholder 5"/>
          <p:cNvSpPr txBox="1">
            <a:spLocks/>
          </p:cNvSpPr>
          <p:nvPr userDrawn="1"/>
        </p:nvSpPr>
        <p:spPr>
          <a:xfrm>
            <a:off x="1906161" y="6004893"/>
            <a:ext cx="369416" cy="365125"/>
          </a:xfrm>
          <a:prstGeom prst="rect">
            <a:avLst/>
          </a:prstGeom>
        </p:spPr>
        <p:txBody>
          <a:bodyPr vert="horz" lIns="91440" tIns="45720" rIns="91440" bIns="45720" rtlCol="0" anchor="ctr"/>
          <a:lstStyle>
            <a:defPPr>
              <a:defRPr lang="en-US"/>
            </a:defPPr>
            <a:lvl1pPr marL="0" algn="l" defTabSz="914400" rtl="0" eaLnBrk="1" latinLnBrk="0" hangingPunct="1">
              <a:defRPr sz="12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7" name="Rectangle 36"/>
          <p:cNvSpPr/>
          <p:nvPr userDrawn="1"/>
        </p:nvSpPr>
        <p:spPr>
          <a:xfrm>
            <a:off x="555373" y="3382862"/>
            <a:ext cx="11081254" cy="2987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userDrawn="1"/>
        </p:nvSpPr>
        <p:spPr>
          <a:xfrm>
            <a:off x="554736" y="470104"/>
            <a:ext cx="11082528" cy="289830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itle 1"/>
          <p:cNvSpPr>
            <a:spLocks noGrp="1"/>
          </p:cNvSpPr>
          <p:nvPr>
            <p:ph type="ctrTitle"/>
          </p:nvPr>
        </p:nvSpPr>
        <p:spPr>
          <a:xfrm>
            <a:off x="562939" y="479728"/>
            <a:ext cx="11073687" cy="2899602"/>
          </a:xfrm>
          <a:noFill/>
        </p:spPr>
        <p:txBody>
          <a:bodyPr anchor="b"/>
          <a:lstStyle>
            <a:lvl1pPr algn="l">
              <a:defRPr sz="6000" b="1" baseline="0">
                <a:solidFill>
                  <a:schemeClr val="bg1"/>
                </a:solidFill>
              </a:defRPr>
            </a:lvl1pPr>
          </a:lstStyle>
          <a:p>
            <a:endParaRPr lang="en-US" dirty="0"/>
          </a:p>
        </p:txBody>
      </p:sp>
      <p:sp>
        <p:nvSpPr>
          <p:cNvPr id="40" name="Subtitle 2"/>
          <p:cNvSpPr>
            <a:spLocks noGrp="1"/>
          </p:cNvSpPr>
          <p:nvPr>
            <p:ph type="subTitle" idx="1" hasCustomPrompt="1"/>
          </p:nvPr>
        </p:nvSpPr>
        <p:spPr>
          <a:xfrm>
            <a:off x="554736" y="3395723"/>
            <a:ext cx="11067352" cy="2033756"/>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subtitle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		</a:t>
            </a:r>
          </a:p>
          <a:p>
            <a:r>
              <a:rPr lang="en-US" dirty="0"/>
              <a:t> </a:t>
            </a:r>
          </a:p>
        </p:txBody>
      </p:sp>
      <p:sp>
        <p:nvSpPr>
          <p:cNvPr id="41" name="Subtitle 2"/>
          <p:cNvSpPr txBox="1">
            <a:spLocks/>
          </p:cNvSpPr>
          <p:nvPr userDrawn="1"/>
        </p:nvSpPr>
        <p:spPr>
          <a:xfrm>
            <a:off x="7177912" y="3408585"/>
            <a:ext cx="4444482" cy="182843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42" name="Subtitle 2"/>
          <p:cNvSpPr txBox="1">
            <a:spLocks/>
          </p:cNvSpPr>
          <p:nvPr userDrawn="1"/>
        </p:nvSpPr>
        <p:spPr>
          <a:xfrm>
            <a:off x="7177913" y="3385979"/>
            <a:ext cx="4444482" cy="20435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43" name="Slide Number Placeholder 5"/>
          <p:cNvSpPr>
            <a:spLocks noGrp="1"/>
          </p:cNvSpPr>
          <p:nvPr>
            <p:ph type="sldNum" sz="quarter" idx="4"/>
          </p:nvPr>
        </p:nvSpPr>
        <p:spPr>
          <a:xfrm>
            <a:off x="108578" y="6454451"/>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16" name="TextBox 15" descr="2017 Leadership Conference logo">
            <a:extLst>
              <a:ext uri="{FF2B5EF4-FFF2-40B4-BE49-F238E27FC236}">
                <a16:creationId xmlns:a16="http://schemas.microsoft.com/office/drawing/2014/main" id="{42FF2428-C8CC-48C8-8F13-D712C03BFCB1}"/>
              </a:ext>
            </a:extLst>
          </p:cNvPr>
          <p:cNvSpPr txBox="1"/>
          <p:nvPr userDrawn="1"/>
        </p:nvSpPr>
        <p:spPr>
          <a:xfrm>
            <a:off x="6031346" y="5677927"/>
            <a:ext cx="4797206" cy="369332"/>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2019 OSEP LEADERSHIP</a:t>
            </a:r>
            <a:r>
              <a:rPr lang="en-US" sz="1800" b="1" baseline="0" dirty="0">
                <a:latin typeface="Arial" panose="020B0604020202020204" pitchFamily="34" charset="0"/>
                <a:cs typeface="Arial" panose="020B0604020202020204" pitchFamily="34" charset="0"/>
              </a:rPr>
              <a:t> CONFERENCE</a:t>
            </a:r>
            <a:endParaRPr lang="en-US" sz="1800" b="1" dirty="0">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21BB83B6-39CA-4352-A9CC-4258E7F8358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6067" y="5429892"/>
            <a:ext cx="886327" cy="940126"/>
          </a:xfrm>
          <a:prstGeom prst="rect">
            <a:avLst/>
          </a:prstGeom>
        </p:spPr>
      </p:pic>
    </p:spTree>
    <p:extLst>
      <p:ext uri="{BB962C8B-B14F-4D97-AF65-F5344CB8AC3E}">
        <p14:creationId xmlns:p14="http://schemas.microsoft.com/office/powerpoint/2010/main" val="194983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lstStyle>
            <a:lvl1pPr>
              <a:defRPr b="1">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16" name="TextBox 15" descr="2017 Leadership conference logo with two decorate rainbow bars to left of the logo">
            <a:extLst>
              <a:ext uri="{FF2B5EF4-FFF2-40B4-BE49-F238E27FC236}">
                <a16:creationId xmlns:a16="http://schemas.microsoft.com/office/drawing/2014/main" id="{17D87E26-A4AC-48B2-822F-945591A26D29}"/>
              </a:ext>
            </a:extLst>
          </p:cNvPr>
          <p:cNvSpPr txBox="1"/>
          <p:nvPr userDrawn="1"/>
        </p:nvSpPr>
        <p:spPr>
          <a:xfrm>
            <a:off x="6096002" y="6404304"/>
            <a:ext cx="5279262" cy="400110"/>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31940426-5993-4BDC-A247-B84D21CD31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9004" y="6115052"/>
            <a:ext cx="669865" cy="697840"/>
          </a:xfrm>
          <a:prstGeom prst="rect">
            <a:avLst/>
          </a:prstGeom>
        </p:spPr>
      </p:pic>
      <p:pic>
        <p:nvPicPr>
          <p:cNvPr id="18" name="Picture 17">
            <a:extLst>
              <a:ext uri="{FF2B5EF4-FFF2-40B4-BE49-F238E27FC236}">
                <a16:creationId xmlns:a16="http://schemas.microsoft.com/office/drawing/2014/main" id="{2A6B1B56-9A75-4170-ADAC-203023128E42}"/>
              </a:ext>
            </a:extLst>
          </p:cNvPr>
          <p:cNvPicPr>
            <a:picLocks noChangeAspect="1"/>
          </p:cNvPicPr>
          <p:nvPr userDrawn="1"/>
        </p:nvPicPr>
        <p:blipFill>
          <a:blip r:embed="rId3"/>
          <a:stretch>
            <a:fillRect/>
          </a:stretch>
        </p:blipFill>
        <p:spPr>
          <a:xfrm flipV="1">
            <a:off x="533241" y="6530900"/>
            <a:ext cx="5669278" cy="38346"/>
          </a:xfrm>
          <a:prstGeom prst="rect">
            <a:avLst/>
          </a:prstGeom>
        </p:spPr>
      </p:pic>
      <p:pic>
        <p:nvPicPr>
          <p:cNvPr id="19" name="Picture 18">
            <a:extLst>
              <a:ext uri="{FF2B5EF4-FFF2-40B4-BE49-F238E27FC236}">
                <a16:creationId xmlns:a16="http://schemas.microsoft.com/office/drawing/2014/main" id="{EEE4DEFF-D3ED-4D79-A579-27EE89356900}"/>
              </a:ext>
            </a:extLst>
          </p:cNvPr>
          <p:cNvPicPr>
            <a:picLocks noChangeAspect="1"/>
          </p:cNvPicPr>
          <p:nvPr userDrawn="1"/>
        </p:nvPicPr>
        <p:blipFill>
          <a:blip r:embed="rId3"/>
          <a:stretch>
            <a:fillRect/>
          </a:stretch>
        </p:blipFill>
        <p:spPr>
          <a:xfrm flipV="1">
            <a:off x="528095" y="6645975"/>
            <a:ext cx="5669278" cy="38342"/>
          </a:xfrm>
          <a:prstGeom prst="rect">
            <a:avLst/>
          </a:prstGeom>
        </p:spPr>
      </p:pic>
    </p:spTree>
    <p:extLst>
      <p:ext uri="{BB962C8B-B14F-4D97-AF65-F5344CB8AC3E}">
        <p14:creationId xmlns:p14="http://schemas.microsoft.com/office/powerpoint/2010/main" val="3128942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solidFill>
            <a:schemeClr val="accent5"/>
          </a:solidFill>
        </p:spPr>
        <p:txBody>
          <a:bodyPr/>
          <a:lstStyle>
            <a:lvl1pPr>
              <a:defRPr b="1">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Slide Number Placeholder 5"/>
          <p:cNvSpPr>
            <a:spLocks noGrp="1"/>
          </p:cNvSpPr>
          <p:nvPr>
            <p:ph type="sldNum" sz="quarter" idx="10"/>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18" name="TextBox 17" descr="2017 Leadership conference logo with two decorate rainbow bars to left of the logo">
            <a:extLst>
              <a:ext uri="{FF2B5EF4-FFF2-40B4-BE49-F238E27FC236}">
                <a16:creationId xmlns:a16="http://schemas.microsoft.com/office/drawing/2014/main" id="{E7DCB8B3-877B-4F37-8C98-DF58A08CB21C}"/>
              </a:ext>
            </a:extLst>
          </p:cNvPr>
          <p:cNvSpPr txBox="1"/>
          <p:nvPr userDrawn="1"/>
        </p:nvSpPr>
        <p:spPr>
          <a:xfrm>
            <a:off x="6096002" y="6404304"/>
            <a:ext cx="5279262" cy="400110"/>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9" name="Picture 18">
            <a:extLst>
              <a:ext uri="{FF2B5EF4-FFF2-40B4-BE49-F238E27FC236}">
                <a16:creationId xmlns:a16="http://schemas.microsoft.com/office/drawing/2014/main" id="{3D8C2911-732D-4130-BC60-8AC587956BC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9004" y="6115052"/>
            <a:ext cx="669865" cy="697840"/>
          </a:xfrm>
          <a:prstGeom prst="rect">
            <a:avLst/>
          </a:prstGeom>
        </p:spPr>
      </p:pic>
      <p:pic>
        <p:nvPicPr>
          <p:cNvPr id="20" name="Picture 19">
            <a:extLst>
              <a:ext uri="{FF2B5EF4-FFF2-40B4-BE49-F238E27FC236}">
                <a16:creationId xmlns:a16="http://schemas.microsoft.com/office/drawing/2014/main" id="{EA82E416-2B40-46AF-8102-7944037E659C}"/>
              </a:ext>
            </a:extLst>
          </p:cNvPr>
          <p:cNvPicPr>
            <a:picLocks noChangeAspect="1"/>
          </p:cNvPicPr>
          <p:nvPr userDrawn="1"/>
        </p:nvPicPr>
        <p:blipFill>
          <a:blip r:embed="rId3"/>
          <a:stretch>
            <a:fillRect/>
          </a:stretch>
        </p:blipFill>
        <p:spPr>
          <a:xfrm flipV="1">
            <a:off x="533241" y="6530900"/>
            <a:ext cx="5669278" cy="38346"/>
          </a:xfrm>
          <a:prstGeom prst="rect">
            <a:avLst/>
          </a:prstGeom>
        </p:spPr>
      </p:pic>
      <p:pic>
        <p:nvPicPr>
          <p:cNvPr id="21" name="Picture 20">
            <a:extLst>
              <a:ext uri="{FF2B5EF4-FFF2-40B4-BE49-F238E27FC236}">
                <a16:creationId xmlns:a16="http://schemas.microsoft.com/office/drawing/2014/main" id="{FB2F23A5-5665-44F6-9BD2-AB73FF78A09D}"/>
              </a:ext>
            </a:extLst>
          </p:cNvPr>
          <p:cNvPicPr>
            <a:picLocks noChangeAspect="1"/>
          </p:cNvPicPr>
          <p:nvPr userDrawn="1"/>
        </p:nvPicPr>
        <p:blipFill>
          <a:blip r:embed="rId3"/>
          <a:stretch>
            <a:fillRect/>
          </a:stretch>
        </p:blipFill>
        <p:spPr>
          <a:xfrm flipV="1">
            <a:off x="528095" y="6645975"/>
            <a:ext cx="5669278" cy="38342"/>
          </a:xfrm>
          <a:prstGeom prst="rect">
            <a:avLst/>
          </a:prstGeom>
        </p:spPr>
      </p:pic>
    </p:spTree>
    <p:extLst>
      <p:ext uri="{BB962C8B-B14F-4D97-AF65-F5344CB8AC3E}">
        <p14:creationId xmlns:p14="http://schemas.microsoft.com/office/powerpoint/2010/main" val="2764937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lstStyle>
            <a:lvl1pPr>
              <a:defRPr b="1">
                <a:solidFill>
                  <a:schemeClr val="bg1"/>
                </a:solidFill>
              </a:defRPr>
            </a:lvl1pPr>
          </a:lstStyle>
          <a:p>
            <a:r>
              <a:rPr lang="en-US" dirty="0"/>
              <a:t>Click to edit Master title style</a:t>
            </a:r>
          </a:p>
        </p:txBody>
      </p:sp>
      <p:sp>
        <p:nvSpPr>
          <p:cNvPr id="17"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12" name="TextBox 11" descr="2017 Leadership conference logo with two decorate rainbow bars to left of the logo">
            <a:extLst>
              <a:ext uri="{FF2B5EF4-FFF2-40B4-BE49-F238E27FC236}">
                <a16:creationId xmlns:a16="http://schemas.microsoft.com/office/drawing/2014/main" id="{6B9ACFD8-DC67-4DB1-9A58-97D97C068A6D}"/>
              </a:ext>
            </a:extLst>
          </p:cNvPr>
          <p:cNvSpPr txBox="1"/>
          <p:nvPr userDrawn="1"/>
        </p:nvSpPr>
        <p:spPr>
          <a:xfrm>
            <a:off x="6096002" y="6404304"/>
            <a:ext cx="5279262" cy="400110"/>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3" name="Picture 12">
            <a:extLst>
              <a:ext uri="{FF2B5EF4-FFF2-40B4-BE49-F238E27FC236}">
                <a16:creationId xmlns:a16="http://schemas.microsoft.com/office/drawing/2014/main" id="{9172CCC1-C65B-4F16-A7D9-1D3678A222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9004" y="6115052"/>
            <a:ext cx="669865" cy="697840"/>
          </a:xfrm>
          <a:prstGeom prst="rect">
            <a:avLst/>
          </a:prstGeom>
        </p:spPr>
      </p:pic>
      <p:pic>
        <p:nvPicPr>
          <p:cNvPr id="14" name="Picture 13">
            <a:extLst>
              <a:ext uri="{FF2B5EF4-FFF2-40B4-BE49-F238E27FC236}">
                <a16:creationId xmlns:a16="http://schemas.microsoft.com/office/drawing/2014/main" id="{2686F78E-6D02-437C-9227-737F546D8438}"/>
              </a:ext>
            </a:extLst>
          </p:cNvPr>
          <p:cNvPicPr>
            <a:picLocks noChangeAspect="1"/>
          </p:cNvPicPr>
          <p:nvPr userDrawn="1"/>
        </p:nvPicPr>
        <p:blipFill>
          <a:blip r:embed="rId3"/>
          <a:stretch>
            <a:fillRect/>
          </a:stretch>
        </p:blipFill>
        <p:spPr>
          <a:xfrm flipV="1">
            <a:off x="533241" y="6530900"/>
            <a:ext cx="5669278" cy="38346"/>
          </a:xfrm>
          <a:prstGeom prst="rect">
            <a:avLst/>
          </a:prstGeom>
        </p:spPr>
      </p:pic>
      <p:pic>
        <p:nvPicPr>
          <p:cNvPr id="15" name="Picture 14">
            <a:extLst>
              <a:ext uri="{FF2B5EF4-FFF2-40B4-BE49-F238E27FC236}">
                <a16:creationId xmlns:a16="http://schemas.microsoft.com/office/drawing/2014/main" id="{798783F4-E6E0-47E5-8B7D-65178EF5CE4A}"/>
              </a:ext>
            </a:extLst>
          </p:cNvPr>
          <p:cNvPicPr>
            <a:picLocks noChangeAspect="1"/>
          </p:cNvPicPr>
          <p:nvPr userDrawn="1"/>
        </p:nvPicPr>
        <p:blipFill>
          <a:blip r:embed="rId3"/>
          <a:stretch>
            <a:fillRect/>
          </a:stretch>
        </p:blipFill>
        <p:spPr>
          <a:xfrm flipV="1">
            <a:off x="528095" y="6645975"/>
            <a:ext cx="5669278" cy="38342"/>
          </a:xfrm>
          <a:prstGeom prst="rect">
            <a:avLst/>
          </a:prstGeom>
        </p:spPr>
      </p:pic>
    </p:spTree>
    <p:extLst>
      <p:ext uri="{BB962C8B-B14F-4D97-AF65-F5344CB8AC3E}">
        <p14:creationId xmlns:p14="http://schemas.microsoft.com/office/powerpoint/2010/main" val="360427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16"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2" name="Title 1"/>
          <p:cNvSpPr>
            <a:spLocks noGrp="1"/>
          </p:cNvSpPr>
          <p:nvPr>
            <p:ph type="title"/>
          </p:nvPr>
        </p:nvSpPr>
        <p:spPr>
          <a:xfrm>
            <a:off x="838200" y="365125"/>
            <a:ext cx="10515600" cy="1033369"/>
          </a:xfrm>
        </p:spPr>
        <p:txBody>
          <a:bodyPr/>
          <a:lstStyle/>
          <a:p>
            <a:r>
              <a:rPr lang="en-US"/>
              <a:t>Click to edit Master title style</a:t>
            </a:r>
          </a:p>
        </p:txBody>
      </p:sp>
      <p:sp>
        <p:nvSpPr>
          <p:cNvPr id="11" name="TextBox 10" descr="2017 Leadership conference logo with two decorate rainbow bars to left of the logo">
            <a:extLst>
              <a:ext uri="{FF2B5EF4-FFF2-40B4-BE49-F238E27FC236}">
                <a16:creationId xmlns:a16="http://schemas.microsoft.com/office/drawing/2014/main" id="{9329E551-1B17-43B5-ACA0-512F60887F37}"/>
              </a:ext>
            </a:extLst>
          </p:cNvPr>
          <p:cNvSpPr txBox="1"/>
          <p:nvPr userDrawn="1"/>
        </p:nvSpPr>
        <p:spPr>
          <a:xfrm>
            <a:off x="6096002" y="6404304"/>
            <a:ext cx="5279262" cy="400110"/>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2" name="Picture 11">
            <a:extLst>
              <a:ext uri="{FF2B5EF4-FFF2-40B4-BE49-F238E27FC236}">
                <a16:creationId xmlns:a16="http://schemas.microsoft.com/office/drawing/2014/main" id="{D5A45DDE-AA77-4710-ABD7-5554314FCB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9004" y="6115052"/>
            <a:ext cx="669865" cy="697840"/>
          </a:xfrm>
          <a:prstGeom prst="rect">
            <a:avLst/>
          </a:prstGeom>
        </p:spPr>
      </p:pic>
      <p:pic>
        <p:nvPicPr>
          <p:cNvPr id="13" name="Picture 12">
            <a:extLst>
              <a:ext uri="{FF2B5EF4-FFF2-40B4-BE49-F238E27FC236}">
                <a16:creationId xmlns:a16="http://schemas.microsoft.com/office/drawing/2014/main" id="{A1D5850C-C563-4ADC-A5D5-E804EFB19CAC}"/>
              </a:ext>
            </a:extLst>
          </p:cNvPr>
          <p:cNvPicPr>
            <a:picLocks noChangeAspect="1"/>
          </p:cNvPicPr>
          <p:nvPr userDrawn="1"/>
        </p:nvPicPr>
        <p:blipFill>
          <a:blip r:embed="rId3"/>
          <a:stretch>
            <a:fillRect/>
          </a:stretch>
        </p:blipFill>
        <p:spPr>
          <a:xfrm flipV="1">
            <a:off x="533241" y="6530900"/>
            <a:ext cx="5669278" cy="38346"/>
          </a:xfrm>
          <a:prstGeom prst="rect">
            <a:avLst/>
          </a:prstGeom>
        </p:spPr>
      </p:pic>
      <p:pic>
        <p:nvPicPr>
          <p:cNvPr id="14" name="Picture 13">
            <a:extLst>
              <a:ext uri="{FF2B5EF4-FFF2-40B4-BE49-F238E27FC236}">
                <a16:creationId xmlns:a16="http://schemas.microsoft.com/office/drawing/2014/main" id="{96D9931C-E613-443A-8A40-FD20563F11A9}"/>
              </a:ext>
            </a:extLst>
          </p:cNvPr>
          <p:cNvPicPr>
            <a:picLocks noChangeAspect="1"/>
          </p:cNvPicPr>
          <p:nvPr userDrawn="1"/>
        </p:nvPicPr>
        <p:blipFill>
          <a:blip r:embed="rId3"/>
          <a:stretch>
            <a:fillRect/>
          </a:stretch>
        </p:blipFill>
        <p:spPr>
          <a:xfrm flipV="1">
            <a:off x="528095" y="6645975"/>
            <a:ext cx="5669278" cy="38342"/>
          </a:xfrm>
          <a:prstGeom prst="rect">
            <a:avLst/>
          </a:prstGeom>
        </p:spPr>
      </p:pic>
    </p:spTree>
    <p:extLst>
      <p:ext uri="{BB962C8B-B14F-4D97-AF65-F5344CB8AC3E}">
        <p14:creationId xmlns:p14="http://schemas.microsoft.com/office/powerpoint/2010/main" val="998061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solidFill>
            <a:schemeClr val="accent5"/>
          </a:solidFill>
        </p:spPr>
        <p:txBody>
          <a:bodyPr anchor="b"/>
          <a:lstStyle>
            <a:lvl1pPr>
              <a:defRPr sz="3200"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5183188" y="987425"/>
            <a:ext cx="6172200" cy="4873625"/>
          </a:xfrm>
          <a:solidFill>
            <a:schemeClr val="bg1"/>
          </a:solidFill>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a:solidFill>
            <a:schemeClr val="accent5">
              <a:lumMod val="60000"/>
              <a:lumOff val="40000"/>
            </a:schemeClr>
          </a:solidFill>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1"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16" name="TextBox 15" descr="2017 Leadership conference logo with two decorate rainbow bars to left of the logo">
            <a:extLst>
              <a:ext uri="{FF2B5EF4-FFF2-40B4-BE49-F238E27FC236}">
                <a16:creationId xmlns:a16="http://schemas.microsoft.com/office/drawing/2014/main" id="{2848E537-3208-4828-A299-3E7B287DC158}"/>
              </a:ext>
            </a:extLst>
          </p:cNvPr>
          <p:cNvSpPr txBox="1"/>
          <p:nvPr userDrawn="1"/>
        </p:nvSpPr>
        <p:spPr>
          <a:xfrm>
            <a:off x="6096002" y="6404304"/>
            <a:ext cx="5279262" cy="400110"/>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9671DC6-7EF5-41A7-BF43-D67D921AE8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9004" y="6115052"/>
            <a:ext cx="669865" cy="697840"/>
          </a:xfrm>
          <a:prstGeom prst="rect">
            <a:avLst/>
          </a:prstGeom>
        </p:spPr>
      </p:pic>
      <p:pic>
        <p:nvPicPr>
          <p:cNvPr id="18" name="Picture 17">
            <a:extLst>
              <a:ext uri="{FF2B5EF4-FFF2-40B4-BE49-F238E27FC236}">
                <a16:creationId xmlns:a16="http://schemas.microsoft.com/office/drawing/2014/main" id="{FAC144EB-C364-4A15-A218-97E2F3DE9E77}"/>
              </a:ext>
            </a:extLst>
          </p:cNvPr>
          <p:cNvPicPr>
            <a:picLocks noChangeAspect="1"/>
          </p:cNvPicPr>
          <p:nvPr userDrawn="1"/>
        </p:nvPicPr>
        <p:blipFill>
          <a:blip r:embed="rId3"/>
          <a:stretch>
            <a:fillRect/>
          </a:stretch>
        </p:blipFill>
        <p:spPr>
          <a:xfrm flipV="1">
            <a:off x="533241" y="6530900"/>
            <a:ext cx="5669278" cy="38346"/>
          </a:xfrm>
          <a:prstGeom prst="rect">
            <a:avLst/>
          </a:prstGeom>
        </p:spPr>
      </p:pic>
      <p:pic>
        <p:nvPicPr>
          <p:cNvPr id="19" name="Picture 18">
            <a:extLst>
              <a:ext uri="{FF2B5EF4-FFF2-40B4-BE49-F238E27FC236}">
                <a16:creationId xmlns:a16="http://schemas.microsoft.com/office/drawing/2014/main" id="{FE6A74D8-9399-409D-A640-825047073CB5}"/>
              </a:ext>
            </a:extLst>
          </p:cNvPr>
          <p:cNvPicPr>
            <a:picLocks noChangeAspect="1"/>
          </p:cNvPicPr>
          <p:nvPr userDrawn="1"/>
        </p:nvPicPr>
        <p:blipFill>
          <a:blip r:embed="rId3"/>
          <a:stretch>
            <a:fillRect/>
          </a:stretch>
        </p:blipFill>
        <p:spPr>
          <a:xfrm flipV="1">
            <a:off x="528095" y="6645975"/>
            <a:ext cx="5669278" cy="38342"/>
          </a:xfrm>
          <a:prstGeom prst="rect">
            <a:avLst/>
          </a:prstGeom>
        </p:spPr>
      </p:pic>
    </p:spTree>
    <p:extLst>
      <p:ext uri="{BB962C8B-B14F-4D97-AF65-F5344CB8AC3E}">
        <p14:creationId xmlns:p14="http://schemas.microsoft.com/office/powerpoint/2010/main" val="281933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solidFill>
            <a:schemeClr val="accent5"/>
          </a:solidFill>
        </p:spPr>
        <p:txBody>
          <a:bodyPr anchor="b"/>
          <a:lstStyle>
            <a:lvl1pPr>
              <a:defRPr sz="3200" b="1">
                <a:solidFill>
                  <a:schemeClr val="bg1"/>
                </a:solidFill>
              </a:defRPr>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solidFill>
            <a:schemeClr val="accent5">
              <a:lumMod val="60000"/>
              <a:lumOff val="40000"/>
            </a:schemeClr>
          </a:solidFill>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9"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14" name="TextBox 13" descr="2017 Leadership conference logo with two decorate rainbow bars to left of the logo">
            <a:extLst>
              <a:ext uri="{FF2B5EF4-FFF2-40B4-BE49-F238E27FC236}">
                <a16:creationId xmlns:a16="http://schemas.microsoft.com/office/drawing/2014/main" id="{61CF0C18-B911-4E51-B7BE-13DE5B640D3A}"/>
              </a:ext>
            </a:extLst>
          </p:cNvPr>
          <p:cNvSpPr txBox="1"/>
          <p:nvPr userDrawn="1"/>
        </p:nvSpPr>
        <p:spPr>
          <a:xfrm>
            <a:off x="6096002" y="6404304"/>
            <a:ext cx="5279262" cy="400110"/>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5" name="Picture 14">
            <a:extLst>
              <a:ext uri="{FF2B5EF4-FFF2-40B4-BE49-F238E27FC236}">
                <a16:creationId xmlns:a16="http://schemas.microsoft.com/office/drawing/2014/main" id="{9C3B694B-690F-44BD-9E68-45029487995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9004" y="6115052"/>
            <a:ext cx="669865" cy="697840"/>
          </a:xfrm>
          <a:prstGeom prst="rect">
            <a:avLst/>
          </a:prstGeom>
        </p:spPr>
      </p:pic>
      <p:pic>
        <p:nvPicPr>
          <p:cNvPr id="16" name="Picture 15">
            <a:extLst>
              <a:ext uri="{FF2B5EF4-FFF2-40B4-BE49-F238E27FC236}">
                <a16:creationId xmlns:a16="http://schemas.microsoft.com/office/drawing/2014/main" id="{B19C86BB-F718-4477-8314-08C5F15EBE86}"/>
              </a:ext>
            </a:extLst>
          </p:cNvPr>
          <p:cNvPicPr>
            <a:picLocks noChangeAspect="1"/>
          </p:cNvPicPr>
          <p:nvPr userDrawn="1"/>
        </p:nvPicPr>
        <p:blipFill>
          <a:blip r:embed="rId3"/>
          <a:stretch>
            <a:fillRect/>
          </a:stretch>
        </p:blipFill>
        <p:spPr>
          <a:xfrm flipV="1">
            <a:off x="533241" y="6530900"/>
            <a:ext cx="5669278" cy="38346"/>
          </a:xfrm>
          <a:prstGeom prst="rect">
            <a:avLst/>
          </a:prstGeom>
        </p:spPr>
      </p:pic>
      <p:pic>
        <p:nvPicPr>
          <p:cNvPr id="17" name="Picture 16">
            <a:extLst>
              <a:ext uri="{FF2B5EF4-FFF2-40B4-BE49-F238E27FC236}">
                <a16:creationId xmlns:a16="http://schemas.microsoft.com/office/drawing/2014/main" id="{9DBA1270-23CE-4257-9C30-64E31AD7BCC9}"/>
              </a:ext>
            </a:extLst>
          </p:cNvPr>
          <p:cNvPicPr>
            <a:picLocks noChangeAspect="1"/>
          </p:cNvPicPr>
          <p:nvPr userDrawn="1"/>
        </p:nvPicPr>
        <p:blipFill>
          <a:blip r:embed="rId3"/>
          <a:stretch>
            <a:fillRect/>
          </a:stretch>
        </p:blipFill>
        <p:spPr>
          <a:xfrm flipV="1">
            <a:off x="528095" y="6645975"/>
            <a:ext cx="5669278" cy="38342"/>
          </a:xfrm>
          <a:prstGeom prst="rect">
            <a:avLst/>
          </a:prstGeom>
        </p:spPr>
      </p:pic>
    </p:spTree>
    <p:extLst>
      <p:ext uri="{BB962C8B-B14F-4D97-AF65-F5344CB8AC3E}">
        <p14:creationId xmlns:p14="http://schemas.microsoft.com/office/powerpoint/2010/main" val="681605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3DE2AD-8BCC-498C-8533-7B33C9798AFD}" type="datetime1">
              <a:rPr lang="en-US" smtClean="0"/>
              <a:t>7/12/2019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53B17-1229-47A4-BBB2-A02D5F84107F}" type="slidenum">
              <a:rPr lang="en-US" smtClean="0"/>
              <a:t>‹#›</a:t>
            </a:fld>
            <a:endParaRPr lang="en-US"/>
          </a:p>
        </p:txBody>
      </p:sp>
      <p:sp>
        <p:nvSpPr>
          <p:cNvPr id="17" name="Rectangle 16"/>
          <p:cNvSpPr/>
          <p:nvPr userDrawn="1"/>
        </p:nvSpPr>
        <p:spPr>
          <a:xfrm>
            <a:off x="0" y="3382860"/>
            <a:ext cx="12192000" cy="347513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0" y="-36993"/>
            <a:ext cx="12192000" cy="34198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itle 1"/>
          <p:cNvSpPr txBox="1">
            <a:spLocks/>
          </p:cNvSpPr>
          <p:nvPr userDrawn="1"/>
        </p:nvSpPr>
        <p:spPr>
          <a:xfrm>
            <a:off x="554736" y="3382860"/>
            <a:ext cx="11082528" cy="3034229"/>
          </a:xfrm>
          <a:prstGeom prst="rect">
            <a:avLst/>
          </a:prstGeom>
          <a:solidFill>
            <a:schemeClr val="bg1"/>
          </a:solidFill>
          <a:ln>
            <a:noFill/>
          </a:ln>
        </p:spPr>
        <p:txBody>
          <a:bodyPr vert="horz" lIns="91440" tIns="45720" rIns="91440" bIns="45720" rtlCol="0" anchor="t">
            <a:normAutofit/>
          </a:bodyPr>
          <a:lstStyle>
            <a:lvl1pPr algn="ctr" defTabSz="914400" rtl="0" eaLnBrk="1" latinLnBrk="0" hangingPunct="1">
              <a:lnSpc>
                <a:spcPct val="90000"/>
              </a:lnSpc>
              <a:spcBef>
                <a:spcPct val="0"/>
              </a:spcBef>
              <a:buNone/>
              <a:defRPr sz="6000" b="1" i="0" kern="1200">
                <a:solidFill>
                  <a:schemeClr val="tx1"/>
                </a:solidFill>
                <a:latin typeface="Arial" panose="020B0604020202020204" pitchFamily="34" charset="0"/>
                <a:ea typeface="+mj-ea"/>
                <a:cs typeface="Arial" panose="020B0604020202020204" pitchFamily="34" charset="0"/>
              </a:defRPr>
            </a:lvl1pPr>
          </a:lstStyle>
          <a:p>
            <a:pPr algn="l"/>
            <a:endParaRPr lang="en-US" sz="2800" dirty="0"/>
          </a:p>
        </p:txBody>
      </p:sp>
      <p:grpSp>
        <p:nvGrpSpPr>
          <p:cNvPr id="7" name="Group 6" descr="2017 Leadership Conference Logo "/>
          <p:cNvGrpSpPr/>
          <p:nvPr userDrawn="1"/>
        </p:nvGrpSpPr>
        <p:grpSpPr>
          <a:xfrm>
            <a:off x="6815468" y="5429892"/>
            <a:ext cx="4806926" cy="940126"/>
            <a:chOff x="6815468" y="5429892"/>
            <a:chExt cx="4806926" cy="940126"/>
          </a:xfrm>
        </p:grpSpPr>
        <p:sp>
          <p:nvSpPr>
            <p:cNvPr id="21" name="TextBox 20"/>
            <p:cNvSpPr txBox="1"/>
            <p:nvPr userDrawn="1"/>
          </p:nvSpPr>
          <p:spPr>
            <a:xfrm>
              <a:off x="6815468" y="5677927"/>
              <a:ext cx="4013083" cy="369332"/>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2017 LEADERSHIP</a:t>
              </a:r>
              <a:r>
                <a:rPr lang="en-US" sz="1800" b="1" baseline="0" dirty="0">
                  <a:latin typeface="Arial" panose="020B0604020202020204" pitchFamily="34" charset="0"/>
                  <a:cs typeface="Arial" panose="020B0604020202020204" pitchFamily="34" charset="0"/>
                </a:rPr>
                <a:t> CONFERENCE</a:t>
              </a:r>
              <a:endParaRPr lang="en-US" sz="1800" b="1" dirty="0">
                <a:latin typeface="Arial" panose="020B0604020202020204" pitchFamily="34" charset="0"/>
                <a:cs typeface="Arial" panose="020B0604020202020204" pitchFamily="34" charset="0"/>
              </a:endParaRPr>
            </a:p>
          </p:txBody>
        </p:sp>
        <p:pic>
          <p:nvPicPr>
            <p:cNvPr id="22" name="Picture 2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736067" y="5429892"/>
              <a:ext cx="886327" cy="940126"/>
            </a:xfrm>
            <a:prstGeom prst="rect">
              <a:avLst/>
            </a:prstGeom>
          </p:spPr>
        </p:pic>
      </p:grpSp>
      <p:sp>
        <p:nvSpPr>
          <p:cNvPr id="24" name="Rectangle 23"/>
          <p:cNvSpPr/>
          <p:nvPr userDrawn="1"/>
        </p:nvSpPr>
        <p:spPr>
          <a:xfrm>
            <a:off x="554736" y="460481"/>
            <a:ext cx="11082528" cy="28983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ubtitle 2"/>
          <p:cNvSpPr txBox="1">
            <a:spLocks/>
          </p:cNvSpPr>
          <p:nvPr userDrawn="1"/>
        </p:nvSpPr>
        <p:spPr>
          <a:xfrm>
            <a:off x="554099" y="3418681"/>
            <a:ext cx="4494639" cy="50036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Click to edit Master subtitle style</a:t>
            </a:r>
          </a:p>
        </p:txBody>
      </p:sp>
      <p:sp>
        <p:nvSpPr>
          <p:cNvPr id="27" name="Title 1"/>
          <p:cNvSpPr txBox="1">
            <a:spLocks/>
          </p:cNvSpPr>
          <p:nvPr userDrawn="1"/>
        </p:nvSpPr>
        <p:spPr>
          <a:xfrm>
            <a:off x="554099" y="972462"/>
            <a:ext cx="9144000" cy="2387600"/>
          </a:xfrm>
          <a:prstGeom prst="rect">
            <a:avLst/>
          </a:prstGeom>
        </p:spPr>
        <p:txBody>
          <a:bodyPr anchor="b"/>
          <a:lstStyle>
            <a:lvl1pPr algn="l" defTabSz="914400" rtl="0" eaLnBrk="1" latinLnBrk="0" hangingPunct="1">
              <a:lnSpc>
                <a:spcPct val="90000"/>
              </a:lnSpc>
              <a:spcBef>
                <a:spcPct val="0"/>
              </a:spcBef>
              <a:buNone/>
              <a:defRPr sz="6000" b="1" kern="1200">
                <a:solidFill>
                  <a:schemeClr val="bg1"/>
                </a:solidFill>
                <a:latin typeface="+mj-lt"/>
                <a:ea typeface="+mj-ea"/>
                <a:cs typeface="+mj-cs"/>
              </a:defRPr>
            </a:lvl1pPr>
          </a:lstStyle>
          <a:p>
            <a:r>
              <a:rPr lang="en-US" dirty="0"/>
              <a:t>Click to edit Master title style</a:t>
            </a:r>
          </a:p>
        </p:txBody>
      </p:sp>
      <p:sp>
        <p:nvSpPr>
          <p:cNvPr id="28" name="Slide Number Placeholder 5"/>
          <p:cNvSpPr txBox="1">
            <a:spLocks/>
          </p:cNvSpPr>
          <p:nvPr userDrawn="1"/>
        </p:nvSpPr>
        <p:spPr>
          <a:xfrm>
            <a:off x="108578" y="6454451"/>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753B17-1229-47A4-BBB2-A02D5F84107F}" type="slidenum">
              <a:rPr lang="en-US" smtClean="0"/>
              <a:pPr/>
              <a:t>‹#›</a:t>
            </a:fld>
            <a:endParaRPr lang="en-US" dirty="0"/>
          </a:p>
        </p:txBody>
      </p:sp>
    </p:spTree>
    <p:extLst>
      <p:ext uri="{BB962C8B-B14F-4D97-AF65-F5344CB8AC3E}">
        <p14:creationId xmlns:p14="http://schemas.microsoft.com/office/powerpoint/2010/main" val="3501537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6D0A64-0AE3-495C-8680-443A25D7EF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B1ABAB-3EE8-45E5-9B29-334F29C653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C71BA5-DFCA-45EB-95B3-C1B915A8D1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CFEC46-ADF7-41AE-9BFB-21D631D739BD}" type="datetimeFigureOut">
              <a:rPr lang="en-US" smtClean="0"/>
              <a:t>7/12/2019</a:t>
            </a:fld>
            <a:endParaRPr lang="en-US"/>
          </a:p>
        </p:txBody>
      </p:sp>
      <p:sp>
        <p:nvSpPr>
          <p:cNvPr id="5" name="Footer Placeholder 4">
            <a:extLst>
              <a:ext uri="{FF2B5EF4-FFF2-40B4-BE49-F238E27FC236}">
                <a16:creationId xmlns:a16="http://schemas.microsoft.com/office/drawing/2014/main" id="{704596A0-E7A3-491F-BC39-D20AE4189A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31A7C6-CE6C-44DB-8910-D15D8C6249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33729F-2414-494F-9894-24CCD64DCCE9}" type="slidenum">
              <a:rPr lang="en-US" smtClean="0"/>
              <a:t>‹#›</a:t>
            </a:fld>
            <a:endParaRPr lang="en-US"/>
          </a:p>
        </p:txBody>
      </p:sp>
    </p:spTree>
    <p:extLst>
      <p:ext uri="{BB962C8B-B14F-4D97-AF65-F5344CB8AC3E}">
        <p14:creationId xmlns:p14="http://schemas.microsoft.com/office/powerpoint/2010/main" val="9549559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7C4F5-DE45-40C8-8033-E0F2B3447AA4}"/>
              </a:ext>
            </a:extLst>
          </p:cNvPr>
          <p:cNvSpPr>
            <a:spLocks noGrp="1"/>
          </p:cNvSpPr>
          <p:nvPr>
            <p:ph type="ctrTitle"/>
          </p:nvPr>
        </p:nvSpPr>
        <p:spPr>
          <a:xfrm>
            <a:off x="558810" y="480051"/>
            <a:ext cx="11073687" cy="2899602"/>
          </a:xfrm>
        </p:spPr>
        <p:txBody>
          <a:bodyPr/>
          <a:lstStyle/>
          <a:p>
            <a:r>
              <a:rPr lang="en-US" dirty="0"/>
              <a:t>Moving the Needle: Cross-Sector Indicators of High Quality Inclusion</a:t>
            </a:r>
            <a:br>
              <a:rPr lang="en-US" dirty="0"/>
            </a:br>
            <a:endParaRPr lang="en-US" dirty="0"/>
          </a:p>
        </p:txBody>
      </p:sp>
      <p:sp>
        <p:nvSpPr>
          <p:cNvPr id="3" name="Subtitle 2">
            <a:extLst>
              <a:ext uri="{FF2B5EF4-FFF2-40B4-BE49-F238E27FC236}">
                <a16:creationId xmlns:a16="http://schemas.microsoft.com/office/drawing/2014/main" id="{C2DF99D8-0AAC-47DE-A95A-081897BD4EE4}"/>
              </a:ext>
            </a:extLst>
          </p:cNvPr>
          <p:cNvSpPr>
            <a:spLocks noGrp="1"/>
          </p:cNvSpPr>
          <p:nvPr>
            <p:ph type="subTitle" idx="1"/>
          </p:nvPr>
        </p:nvSpPr>
        <p:spPr/>
        <p:txBody>
          <a:bodyPr/>
          <a:lstStyle/>
          <a:p>
            <a:r>
              <a:rPr lang="en-US" dirty="0"/>
              <a:t>Megan Vinh, ECTA</a:t>
            </a:r>
          </a:p>
          <a:p>
            <a:r>
              <a:rPr lang="en-US" dirty="0"/>
              <a:t>Erin Barton, NCPMI</a:t>
            </a:r>
          </a:p>
          <a:p>
            <a:r>
              <a:rPr lang="en-US" dirty="0"/>
              <a:t>Amy Bunnell, NE Department of Education</a:t>
            </a:r>
          </a:p>
          <a:p>
            <a:r>
              <a:rPr lang="en-US" dirty="0"/>
              <a:t>Jana Martell, CEELO</a:t>
            </a:r>
          </a:p>
        </p:txBody>
      </p:sp>
      <p:sp>
        <p:nvSpPr>
          <p:cNvPr id="4" name="Slide Number Placeholder 3">
            <a:extLst>
              <a:ext uri="{FF2B5EF4-FFF2-40B4-BE49-F238E27FC236}">
                <a16:creationId xmlns:a16="http://schemas.microsoft.com/office/drawing/2014/main" id="{48247414-C83C-43AB-82FB-D5FD4BA9104F}"/>
              </a:ext>
            </a:extLst>
          </p:cNvPr>
          <p:cNvSpPr>
            <a:spLocks noGrp="1"/>
          </p:cNvSpPr>
          <p:nvPr>
            <p:ph type="sldNum" sz="quarter" idx="4"/>
          </p:nvPr>
        </p:nvSpPr>
        <p:spPr/>
        <p:txBody>
          <a:bodyPr/>
          <a:lstStyle/>
          <a:p>
            <a:fld id="{8B753B17-1229-47A4-BBB2-A02D5F84107F}" type="slidenum">
              <a:rPr lang="en-US" smtClean="0"/>
              <a:pPr/>
              <a:t>1</a:t>
            </a:fld>
            <a:endParaRPr lang="en-US" dirty="0"/>
          </a:p>
        </p:txBody>
      </p:sp>
    </p:spTree>
    <p:extLst>
      <p:ext uri="{BB962C8B-B14F-4D97-AF65-F5344CB8AC3E}">
        <p14:creationId xmlns:p14="http://schemas.microsoft.com/office/powerpoint/2010/main" val="1506360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EC027-1192-48A5-B84A-19985523504F}"/>
              </a:ext>
            </a:extLst>
          </p:cNvPr>
          <p:cNvSpPr>
            <a:spLocks noGrp="1"/>
          </p:cNvSpPr>
          <p:nvPr>
            <p:ph type="ctrTitle"/>
          </p:nvPr>
        </p:nvSpPr>
        <p:spPr/>
        <p:txBody>
          <a:bodyPr/>
          <a:lstStyle/>
          <a:p>
            <a:r>
              <a:rPr lang="en-US" dirty="0"/>
              <a:t>State Indicators Discussion</a:t>
            </a:r>
          </a:p>
        </p:txBody>
      </p:sp>
      <p:sp>
        <p:nvSpPr>
          <p:cNvPr id="4" name="Slide Number Placeholder 3">
            <a:extLst>
              <a:ext uri="{FF2B5EF4-FFF2-40B4-BE49-F238E27FC236}">
                <a16:creationId xmlns:a16="http://schemas.microsoft.com/office/drawing/2014/main" id="{B2AFAEFB-DDEB-48F3-B00C-4F5D9002C118}"/>
              </a:ext>
            </a:extLst>
          </p:cNvPr>
          <p:cNvSpPr>
            <a:spLocks noGrp="1"/>
          </p:cNvSpPr>
          <p:nvPr>
            <p:ph type="sldNum" sz="quarter" idx="4"/>
          </p:nvPr>
        </p:nvSpPr>
        <p:spPr/>
        <p:txBody>
          <a:bodyPr/>
          <a:lstStyle/>
          <a:p>
            <a:fld id="{8B753B17-1229-47A4-BBB2-A02D5F84107F}" type="slidenum">
              <a:rPr lang="en-US" smtClean="0"/>
              <a:pPr/>
              <a:t>10</a:t>
            </a:fld>
            <a:endParaRPr lang="en-US" dirty="0"/>
          </a:p>
        </p:txBody>
      </p:sp>
    </p:spTree>
    <p:extLst>
      <p:ext uri="{BB962C8B-B14F-4D97-AF65-F5344CB8AC3E}">
        <p14:creationId xmlns:p14="http://schemas.microsoft.com/office/powerpoint/2010/main" val="2535934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D4000-C7B6-42C5-A56B-C6C208EEA4CA}"/>
              </a:ext>
            </a:extLst>
          </p:cNvPr>
          <p:cNvSpPr>
            <a:spLocks noGrp="1"/>
          </p:cNvSpPr>
          <p:nvPr>
            <p:ph type="ctrTitle"/>
          </p:nvPr>
        </p:nvSpPr>
        <p:spPr/>
        <p:txBody>
          <a:bodyPr/>
          <a:lstStyle/>
          <a:p>
            <a:r>
              <a:rPr lang="en-US" dirty="0"/>
              <a:t>Program Indicators Discussion</a:t>
            </a:r>
          </a:p>
        </p:txBody>
      </p:sp>
      <p:sp>
        <p:nvSpPr>
          <p:cNvPr id="4" name="Slide Number Placeholder 3">
            <a:extLst>
              <a:ext uri="{FF2B5EF4-FFF2-40B4-BE49-F238E27FC236}">
                <a16:creationId xmlns:a16="http://schemas.microsoft.com/office/drawing/2014/main" id="{DF833106-4934-45A6-9393-A3A7F4B84474}"/>
              </a:ext>
            </a:extLst>
          </p:cNvPr>
          <p:cNvSpPr>
            <a:spLocks noGrp="1"/>
          </p:cNvSpPr>
          <p:nvPr>
            <p:ph type="sldNum" sz="quarter" idx="4"/>
          </p:nvPr>
        </p:nvSpPr>
        <p:spPr/>
        <p:txBody>
          <a:bodyPr/>
          <a:lstStyle/>
          <a:p>
            <a:fld id="{8B753B17-1229-47A4-BBB2-A02D5F84107F}" type="slidenum">
              <a:rPr lang="en-US" smtClean="0"/>
              <a:pPr/>
              <a:t>11</a:t>
            </a:fld>
            <a:endParaRPr lang="en-US" dirty="0"/>
          </a:p>
        </p:txBody>
      </p:sp>
    </p:spTree>
    <p:extLst>
      <p:ext uri="{BB962C8B-B14F-4D97-AF65-F5344CB8AC3E}">
        <p14:creationId xmlns:p14="http://schemas.microsoft.com/office/powerpoint/2010/main" val="1858952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9E0BF-353F-4A23-8F7B-A60D1E0C6388}"/>
              </a:ext>
            </a:extLst>
          </p:cNvPr>
          <p:cNvSpPr>
            <a:spLocks noGrp="1"/>
          </p:cNvSpPr>
          <p:nvPr>
            <p:ph type="ctrTitle"/>
          </p:nvPr>
        </p:nvSpPr>
        <p:spPr/>
        <p:txBody>
          <a:bodyPr/>
          <a:lstStyle/>
          <a:p>
            <a:r>
              <a:rPr lang="en-US" dirty="0"/>
              <a:t>Classroom Indicators</a:t>
            </a:r>
          </a:p>
        </p:txBody>
      </p:sp>
      <p:sp>
        <p:nvSpPr>
          <p:cNvPr id="4" name="Slide Number Placeholder 3">
            <a:extLst>
              <a:ext uri="{FF2B5EF4-FFF2-40B4-BE49-F238E27FC236}">
                <a16:creationId xmlns:a16="http://schemas.microsoft.com/office/drawing/2014/main" id="{4F4684F8-8125-46FB-9D59-65761E7B5188}"/>
              </a:ext>
            </a:extLst>
          </p:cNvPr>
          <p:cNvSpPr>
            <a:spLocks noGrp="1"/>
          </p:cNvSpPr>
          <p:nvPr>
            <p:ph type="sldNum" sz="quarter" idx="4"/>
          </p:nvPr>
        </p:nvSpPr>
        <p:spPr/>
        <p:txBody>
          <a:bodyPr/>
          <a:lstStyle/>
          <a:p>
            <a:fld id="{8B753B17-1229-47A4-BBB2-A02D5F84107F}" type="slidenum">
              <a:rPr lang="en-US" smtClean="0"/>
              <a:pPr/>
              <a:t>12</a:t>
            </a:fld>
            <a:endParaRPr lang="en-US" dirty="0"/>
          </a:p>
        </p:txBody>
      </p:sp>
    </p:spTree>
    <p:extLst>
      <p:ext uri="{BB962C8B-B14F-4D97-AF65-F5344CB8AC3E}">
        <p14:creationId xmlns:p14="http://schemas.microsoft.com/office/powerpoint/2010/main" val="3330148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2BF10-F2A6-4B29-B71D-F9E7D445240C}"/>
              </a:ext>
            </a:extLst>
          </p:cNvPr>
          <p:cNvSpPr>
            <a:spLocks noGrp="1"/>
          </p:cNvSpPr>
          <p:nvPr>
            <p:ph type="title"/>
          </p:nvPr>
        </p:nvSpPr>
        <p:spPr/>
        <p:txBody>
          <a:bodyPr/>
          <a:lstStyle/>
          <a:p>
            <a:r>
              <a:rPr lang="en-US" dirty="0"/>
              <a:t>Discussion and Activity </a:t>
            </a:r>
          </a:p>
        </p:txBody>
      </p:sp>
      <p:sp>
        <p:nvSpPr>
          <p:cNvPr id="3" name="Content Placeholder 2">
            <a:extLst>
              <a:ext uri="{FF2B5EF4-FFF2-40B4-BE49-F238E27FC236}">
                <a16:creationId xmlns:a16="http://schemas.microsoft.com/office/drawing/2014/main" id="{F5D65E9C-5335-41C8-95E7-E96C9E02746F}"/>
              </a:ext>
            </a:extLst>
          </p:cNvPr>
          <p:cNvSpPr>
            <a:spLocks noGrp="1"/>
          </p:cNvSpPr>
          <p:nvPr>
            <p:ph idx="1"/>
          </p:nvPr>
        </p:nvSpPr>
        <p:spPr/>
        <p:txBody>
          <a:bodyPr/>
          <a:lstStyle/>
          <a:p>
            <a:pPr lvl="0"/>
            <a:r>
              <a:rPr lang="en-US" dirty="0"/>
              <a:t>How might you use these indicators within your own work?</a:t>
            </a:r>
          </a:p>
          <a:p>
            <a:pPr lvl="0"/>
            <a:r>
              <a:rPr lang="en-US" dirty="0"/>
              <a:t>What supports do you need to use the indicators within your current context?</a:t>
            </a:r>
          </a:p>
          <a:p>
            <a:pPr marL="0" indent="0">
              <a:buNone/>
            </a:pPr>
            <a:endParaRPr lang="en-US" dirty="0"/>
          </a:p>
        </p:txBody>
      </p:sp>
      <p:sp>
        <p:nvSpPr>
          <p:cNvPr id="4" name="Slide Number Placeholder 3">
            <a:extLst>
              <a:ext uri="{FF2B5EF4-FFF2-40B4-BE49-F238E27FC236}">
                <a16:creationId xmlns:a16="http://schemas.microsoft.com/office/drawing/2014/main" id="{CFE56517-54A3-4375-B98A-C3941DACC1EC}"/>
              </a:ext>
            </a:extLst>
          </p:cNvPr>
          <p:cNvSpPr>
            <a:spLocks noGrp="1"/>
          </p:cNvSpPr>
          <p:nvPr>
            <p:ph type="sldNum" sz="quarter" idx="4"/>
          </p:nvPr>
        </p:nvSpPr>
        <p:spPr/>
        <p:txBody>
          <a:bodyPr/>
          <a:lstStyle/>
          <a:p>
            <a:fld id="{8B753B17-1229-47A4-BBB2-A02D5F84107F}" type="slidenum">
              <a:rPr lang="en-US" smtClean="0"/>
              <a:pPr/>
              <a:t>13</a:t>
            </a:fld>
            <a:endParaRPr lang="en-US" dirty="0"/>
          </a:p>
        </p:txBody>
      </p:sp>
    </p:spTree>
    <p:extLst>
      <p:ext uri="{BB962C8B-B14F-4D97-AF65-F5344CB8AC3E}">
        <p14:creationId xmlns:p14="http://schemas.microsoft.com/office/powerpoint/2010/main" val="2455279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descr="blue background">
            <a:extLst>
              <a:ext uri="{FF2B5EF4-FFF2-40B4-BE49-F238E27FC236}">
                <a16:creationId xmlns:a16="http://schemas.microsoft.com/office/drawing/2014/main" id="{2C4CE994-3E48-4845-A51F-FE2B43A34844}"/>
              </a:ext>
            </a:extLst>
          </p:cNvPr>
          <p:cNvSpPr/>
          <p:nvPr/>
        </p:nvSpPr>
        <p:spPr>
          <a:xfrm>
            <a:off x="1" y="1484"/>
            <a:ext cx="12192001" cy="3863105"/>
          </a:xfrm>
          <a:prstGeom prst="rect">
            <a:avLst/>
          </a:prstGeom>
          <a:solidFill>
            <a:srgbClr val="DDE7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IDEAs that Work logo">
            <a:extLst>
              <a:ext uri="{FF2B5EF4-FFF2-40B4-BE49-F238E27FC236}">
                <a16:creationId xmlns:a16="http://schemas.microsoft.com/office/drawing/2014/main" id="{5EAD27D8-D08D-4462-BA08-7ACB143A95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3669"/>
            <a:ext cx="3086742" cy="2878740"/>
          </a:xfrm>
          <a:prstGeom prst="rect">
            <a:avLst/>
          </a:prstGeom>
        </p:spPr>
      </p:pic>
      <p:sp>
        <p:nvSpPr>
          <p:cNvPr id="6" name="TextBox 5">
            <a:extLst>
              <a:ext uri="{FF2B5EF4-FFF2-40B4-BE49-F238E27FC236}">
                <a16:creationId xmlns:a16="http://schemas.microsoft.com/office/drawing/2014/main" id="{467E09B7-9ED7-42A0-B4DF-2DC22EDF6D9F}"/>
              </a:ext>
            </a:extLst>
          </p:cNvPr>
          <p:cNvSpPr txBox="1"/>
          <p:nvPr/>
        </p:nvSpPr>
        <p:spPr>
          <a:xfrm>
            <a:off x="333632" y="3864589"/>
            <a:ext cx="11417644" cy="31700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DISCLAIMER: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The contents of this presentation were developed by the presenters for the 2019 OSEP Leadership Conference. However, these contents do not necessarily represent the policy of the Department of Education, and you should not assume endorsement by the Federal Government.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(Authority: 20 U.S.C. 1221e-3 and 3474)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7" name="Rectangle 6">
            <a:extLst>
              <a:ext uri="{FF2B5EF4-FFF2-40B4-BE49-F238E27FC236}">
                <a16:creationId xmlns:a16="http://schemas.microsoft.com/office/drawing/2014/main" id="{E5C3F16C-9D56-463C-845D-DA5F17E4DDB6}"/>
              </a:ext>
              <a:ext uri="{C183D7F6-B498-43B3-948B-1728B52AA6E4}">
                <adec:decorative xmlns:adec="http://schemas.microsoft.com/office/drawing/2017/decorative" val="1"/>
              </a:ext>
            </a:extLst>
          </p:cNvPr>
          <p:cNvSpPr/>
          <p:nvPr/>
        </p:nvSpPr>
        <p:spPr>
          <a:xfrm>
            <a:off x="3086741" y="493669"/>
            <a:ext cx="9105258" cy="2878740"/>
          </a:xfrm>
          <a:prstGeom prst="rect">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654A7A63-F737-429B-95E4-84140F08B673}"/>
              </a:ext>
            </a:extLst>
          </p:cNvPr>
          <p:cNvSpPr txBox="1"/>
          <p:nvPr/>
        </p:nvSpPr>
        <p:spPr>
          <a:xfrm>
            <a:off x="3086741" y="1064876"/>
            <a:ext cx="9105258" cy="1938992"/>
          </a:xfrm>
          <a:prstGeom prst="rect">
            <a:avLst/>
          </a:prstGeom>
          <a:noFill/>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uLnTx/>
                <a:uFillTx/>
                <a:latin typeface="Shonar Bangla" panose="020B0502040204020203" pitchFamily="34" charset="0"/>
                <a:ea typeface="+mn-ea"/>
                <a:cs typeface="Shonar Bangla" panose="020B0502040204020203" pitchFamily="34" charset="0"/>
              </a:rPr>
              <a:t>2019 OSEP Leadership Conference</a:t>
            </a:r>
          </a:p>
        </p:txBody>
      </p:sp>
      <p:sp>
        <p:nvSpPr>
          <p:cNvPr id="2" name="Title 1" hidden="1">
            <a:extLst>
              <a:ext uri="{FF2B5EF4-FFF2-40B4-BE49-F238E27FC236}">
                <a16:creationId xmlns:a16="http://schemas.microsoft.com/office/drawing/2014/main" id="{2C5FBF76-B51D-4932-8125-86AF70BC5470}"/>
              </a:ext>
            </a:extLst>
          </p:cNvPr>
          <p:cNvSpPr>
            <a:spLocks noGrp="1"/>
          </p:cNvSpPr>
          <p:nvPr>
            <p:ph type="title"/>
          </p:nvPr>
        </p:nvSpPr>
        <p:spPr/>
        <p:txBody>
          <a:bodyPr/>
          <a:lstStyle/>
          <a:p>
            <a:r>
              <a:rPr lang="en-US" dirty="0"/>
              <a:t>OSEP Disclaimer </a:t>
            </a:r>
          </a:p>
        </p:txBody>
      </p:sp>
    </p:spTree>
    <p:extLst>
      <p:ext uri="{BB962C8B-B14F-4D97-AF65-F5344CB8AC3E}">
        <p14:creationId xmlns:p14="http://schemas.microsoft.com/office/powerpoint/2010/main" val="2713770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32684-8882-45D4-8728-AA2358851D87}"/>
              </a:ext>
            </a:extLst>
          </p:cNvPr>
          <p:cNvSpPr>
            <a:spLocks noGrp="1"/>
          </p:cNvSpPr>
          <p:nvPr>
            <p:ph type="title"/>
          </p:nvPr>
        </p:nvSpPr>
        <p:spPr/>
        <p:txBody>
          <a:bodyPr/>
          <a:lstStyle/>
          <a:p>
            <a:r>
              <a:rPr lang="en-US" dirty="0"/>
              <a:t>Purpose of the Presentation</a:t>
            </a:r>
          </a:p>
        </p:txBody>
      </p:sp>
      <p:sp>
        <p:nvSpPr>
          <p:cNvPr id="3" name="Content Placeholder 2">
            <a:extLst>
              <a:ext uri="{FF2B5EF4-FFF2-40B4-BE49-F238E27FC236}">
                <a16:creationId xmlns:a16="http://schemas.microsoft.com/office/drawing/2014/main" id="{EFD2B9B9-A2FF-4ED3-A694-97F15D471318}"/>
              </a:ext>
            </a:extLst>
          </p:cNvPr>
          <p:cNvSpPr>
            <a:spLocks noGrp="1"/>
          </p:cNvSpPr>
          <p:nvPr>
            <p:ph idx="1"/>
          </p:nvPr>
        </p:nvSpPr>
        <p:spPr/>
        <p:txBody>
          <a:bodyPr/>
          <a:lstStyle/>
          <a:p>
            <a:pPr marL="514350" indent="-514350">
              <a:buFont typeface="+mj-lt"/>
              <a:buAutoNum type="arabicPeriod"/>
            </a:pPr>
            <a:r>
              <a:rPr lang="en-US" dirty="0"/>
              <a:t>Outline the benefits of high-quality preschool inclusion,</a:t>
            </a:r>
          </a:p>
          <a:p>
            <a:pPr marL="514350" indent="-514350">
              <a:buFont typeface="+mj-lt"/>
              <a:buAutoNum type="arabicPeriod"/>
            </a:pPr>
            <a:r>
              <a:rPr lang="en-US" dirty="0"/>
              <a:t>Describe the research that supports preschool inclusion, </a:t>
            </a:r>
          </a:p>
          <a:p>
            <a:pPr marL="514350" indent="-514350">
              <a:buFont typeface="+mj-lt"/>
              <a:buAutoNum type="arabicPeriod"/>
            </a:pPr>
            <a:r>
              <a:rPr lang="en-US" dirty="0"/>
              <a:t>Share the work on the development of the inclusion indicators and accompanying materials, and </a:t>
            </a:r>
          </a:p>
          <a:p>
            <a:pPr marL="514350" indent="-514350">
              <a:buFont typeface="+mj-lt"/>
              <a:buAutoNum type="arabicPeriod"/>
            </a:pPr>
            <a:r>
              <a:rPr lang="en-US" dirty="0"/>
              <a:t>Share how they can be used to support high quality preschool inclusion across the globe.</a:t>
            </a:r>
          </a:p>
        </p:txBody>
      </p:sp>
      <p:sp>
        <p:nvSpPr>
          <p:cNvPr id="4" name="Slide Number Placeholder 3">
            <a:extLst>
              <a:ext uri="{FF2B5EF4-FFF2-40B4-BE49-F238E27FC236}">
                <a16:creationId xmlns:a16="http://schemas.microsoft.com/office/drawing/2014/main" id="{BF908709-C303-4566-BBF9-9EE0BAC3E869}"/>
              </a:ext>
            </a:extLst>
          </p:cNvPr>
          <p:cNvSpPr>
            <a:spLocks noGrp="1"/>
          </p:cNvSpPr>
          <p:nvPr>
            <p:ph type="sldNum" sz="quarter" idx="4"/>
          </p:nvPr>
        </p:nvSpPr>
        <p:spPr/>
        <p:txBody>
          <a:bodyPr/>
          <a:lstStyle/>
          <a:p>
            <a:fld id="{8B753B17-1229-47A4-BBB2-A02D5F84107F}" type="slidenum">
              <a:rPr lang="en-US" smtClean="0"/>
              <a:pPr/>
              <a:t>3</a:t>
            </a:fld>
            <a:endParaRPr lang="en-US" dirty="0"/>
          </a:p>
        </p:txBody>
      </p:sp>
    </p:spTree>
    <p:extLst>
      <p:ext uri="{BB962C8B-B14F-4D97-AF65-F5344CB8AC3E}">
        <p14:creationId xmlns:p14="http://schemas.microsoft.com/office/powerpoint/2010/main" val="3857036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70FAF-E15D-4966-BFB4-2D6E9C6BCE53}"/>
              </a:ext>
            </a:extLst>
          </p:cNvPr>
          <p:cNvSpPr>
            <a:spLocks noGrp="1"/>
          </p:cNvSpPr>
          <p:nvPr>
            <p:ph type="title"/>
          </p:nvPr>
        </p:nvSpPr>
        <p:spPr/>
        <p:txBody>
          <a:bodyPr/>
          <a:lstStyle/>
          <a:p>
            <a:r>
              <a:rPr lang="en-US" dirty="0"/>
              <a:t>What has been our end goal?</a:t>
            </a:r>
          </a:p>
        </p:txBody>
      </p:sp>
      <p:sp>
        <p:nvSpPr>
          <p:cNvPr id="4" name="Slide Number Placeholder 3">
            <a:extLst>
              <a:ext uri="{FF2B5EF4-FFF2-40B4-BE49-F238E27FC236}">
                <a16:creationId xmlns:a16="http://schemas.microsoft.com/office/drawing/2014/main" id="{97DAA268-CC37-475B-B1C7-083BA0EE2128}"/>
              </a:ext>
            </a:extLst>
          </p:cNvPr>
          <p:cNvSpPr>
            <a:spLocks noGrp="1"/>
          </p:cNvSpPr>
          <p:nvPr>
            <p:ph type="sldNum" sz="quarter" idx="4"/>
          </p:nvPr>
        </p:nvSpPr>
        <p:spPr/>
        <p:txBody>
          <a:bodyPr/>
          <a:lstStyle/>
          <a:p>
            <a:fld id="{8B753B17-1229-47A4-BBB2-A02D5F84107F}" type="slidenum">
              <a:rPr lang="en-US" smtClean="0"/>
              <a:pPr/>
              <a:t>4</a:t>
            </a:fld>
            <a:endParaRPr lang="en-US" dirty="0"/>
          </a:p>
        </p:txBody>
      </p:sp>
      <p:sp>
        <p:nvSpPr>
          <p:cNvPr id="5" name="Content Placeholder 2">
            <a:extLst>
              <a:ext uri="{FF2B5EF4-FFF2-40B4-BE49-F238E27FC236}">
                <a16:creationId xmlns:a16="http://schemas.microsoft.com/office/drawing/2014/main" id="{358103C8-081D-4241-A100-D5851535D742}"/>
              </a:ext>
            </a:extLst>
          </p:cNvPr>
          <p:cNvSpPr>
            <a:spLocks noGrp="1"/>
          </p:cNvSpPr>
          <p:nvPr>
            <p:ph idx="1"/>
          </p:nvPr>
        </p:nvSpPr>
        <p:spPr>
          <a:xfrm>
            <a:off x="1007866" y="1886152"/>
            <a:ext cx="3825391" cy="4351337"/>
          </a:xfrm>
        </p:spPr>
        <p:txBody>
          <a:bodyPr>
            <a:normAutofit/>
          </a:bodyPr>
          <a:lstStyle/>
          <a:p>
            <a:pPr marL="0" indent="0">
              <a:buNone/>
            </a:pPr>
            <a:r>
              <a:rPr lang="en-US" sz="2800" dirty="0"/>
              <a:t>To develop indicators of high-quality inclusion that can be used across early care and education settings to increase the access and participation of young children with disabilities.</a:t>
            </a:r>
          </a:p>
        </p:txBody>
      </p:sp>
      <p:graphicFrame>
        <p:nvGraphicFramePr>
          <p:cNvPr id="6" name="Diagram 5" descr="This graphic shows the three levels of the Inclusion Indicators. That is the state, local program, and classroom level. There will be indicators for the state, local program, and classroom. ">
            <a:extLst>
              <a:ext uri="{FF2B5EF4-FFF2-40B4-BE49-F238E27FC236}">
                <a16:creationId xmlns:a16="http://schemas.microsoft.com/office/drawing/2014/main" id="{488AA45D-CD55-49FD-BE9B-5EE606C7F089}"/>
              </a:ext>
            </a:extLst>
          </p:cNvPr>
          <p:cNvGraphicFramePr/>
          <p:nvPr>
            <p:extLst>
              <p:ext uri="{D42A27DB-BD31-4B8C-83A1-F6EECF244321}">
                <p14:modId xmlns:p14="http://schemas.microsoft.com/office/powerpoint/2010/main" val="1875858449"/>
              </p:ext>
            </p:extLst>
          </p:nvPr>
        </p:nvGraphicFramePr>
        <p:xfrm>
          <a:off x="4471851" y="1754185"/>
          <a:ext cx="7720149" cy="4483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98359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B36E-E557-4C01-A6C2-F72F409EE36F}"/>
              </a:ext>
            </a:extLst>
          </p:cNvPr>
          <p:cNvSpPr>
            <a:spLocks noGrp="1"/>
          </p:cNvSpPr>
          <p:nvPr>
            <p:ph type="title"/>
          </p:nvPr>
        </p:nvSpPr>
        <p:spPr/>
        <p:txBody>
          <a:bodyPr/>
          <a:lstStyle/>
          <a:p>
            <a:r>
              <a:rPr lang="en-US" dirty="0"/>
              <a:t>Overarching Questions for this Initiative</a:t>
            </a:r>
          </a:p>
        </p:txBody>
      </p:sp>
      <p:sp>
        <p:nvSpPr>
          <p:cNvPr id="3" name="Content Placeholder 2">
            <a:extLst>
              <a:ext uri="{FF2B5EF4-FFF2-40B4-BE49-F238E27FC236}">
                <a16:creationId xmlns:a16="http://schemas.microsoft.com/office/drawing/2014/main" id="{856E88A5-3388-4F87-AF82-6070BE9B844A}"/>
              </a:ext>
            </a:extLst>
          </p:cNvPr>
          <p:cNvSpPr>
            <a:spLocks noGrp="1"/>
          </p:cNvSpPr>
          <p:nvPr>
            <p:ph idx="1"/>
          </p:nvPr>
        </p:nvSpPr>
        <p:spPr/>
        <p:txBody>
          <a:bodyPr/>
          <a:lstStyle/>
          <a:p>
            <a:r>
              <a:rPr lang="en-US" dirty="0"/>
              <a:t>What are the essential elements required at the state, local, and classroom level for inclusion to be high-quality and successful?</a:t>
            </a:r>
          </a:p>
          <a:p>
            <a:r>
              <a:rPr lang="en-US" dirty="0"/>
              <a:t>How do we ensure that all programs see relevance and use the inclusion indicators?</a:t>
            </a:r>
          </a:p>
          <a:p>
            <a:r>
              <a:rPr lang="en-US" dirty="0"/>
              <a:t>How can we promote these essential elements within our circles of influence to ensure access and participation for young children with disabilities in high-quality early childhood programs?</a:t>
            </a:r>
          </a:p>
          <a:p>
            <a:pPr marL="0" indent="0">
              <a:buNone/>
            </a:pPr>
            <a:endParaRPr lang="en-US" dirty="0"/>
          </a:p>
        </p:txBody>
      </p:sp>
      <p:sp>
        <p:nvSpPr>
          <p:cNvPr id="4" name="Slide Number Placeholder 3">
            <a:extLst>
              <a:ext uri="{FF2B5EF4-FFF2-40B4-BE49-F238E27FC236}">
                <a16:creationId xmlns:a16="http://schemas.microsoft.com/office/drawing/2014/main" id="{A6355A54-4D64-404D-B392-88D5CCCC90F4}"/>
              </a:ext>
            </a:extLst>
          </p:cNvPr>
          <p:cNvSpPr>
            <a:spLocks noGrp="1"/>
          </p:cNvSpPr>
          <p:nvPr>
            <p:ph type="sldNum" sz="quarter" idx="4"/>
          </p:nvPr>
        </p:nvSpPr>
        <p:spPr/>
        <p:txBody>
          <a:bodyPr/>
          <a:lstStyle/>
          <a:p>
            <a:fld id="{8B753B17-1229-47A4-BBB2-A02D5F84107F}" type="slidenum">
              <a:rPr lang="en-US" smtClean="0"/>
              <a:pPr/>
              <a:t>5</a:t>
            </a:fld>
            <a:endParaRPr lang="en-US" dirty="0"/>
          </a:p>
        </p:txBody>
      </p:sp>
    </p:spTree>
    <p:extLst>
      <p:ext uri="{BB962C8B-B14F-4D97-AF65-F5344CB8AC3E}">
        <p14:creationId xmlns:p14="http://schemas.microsoft.com/office/powerpoint/2010/main" val="3938003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5B1D0-1B57-45D1-979B-9B4A6C99D1D1}"/>
              </a:ext>
            </a:extLst>
          </p:cNvPr>
          <p:cNvSpPr>
            <a:spLocks noGrp="1"/>
          </p:cNvSpPr>
          <p:nvPr>
            <p:ph type="title"/>
          </p:nvPr>
        </p:nvSpPr>
        <p:spPr/>
        <p:txBody>
          <a:bodyPr/>
          <a:lstStyle/>
          <a:p>
            <a:r>
              <a:rPr lang="en-US" dirty="0"/>
              <a:t>Why do we need Indicators?</a:t>
            </a:r>
          </a:p>
        </p:txBody>
      </p:sp>
      <p:sp>
        <p:nvSpPr>
          <p:cNvPr id="3" name="Content Placeholder 2">
            <a:extLst>
              <a:ext uri="{FF2B5EF4-FFF2-40B4-BE49-F238E27FC236}">
                <a16:creationId xmlns:a16="http://schemas.microsoft.com/office/drawing/2014/main" id="{742CE6DC-2E77-451A-A52E-FEF6999D6559}"/>
              </a:ext>
            </a:extLst>
          </p:cNvPr>
          <p:cNvSpPr>
            <a:spLocks noGrp="1"/>
          </p:cNvSpPr>
          <p:nvPr>
            <p:ph idx="1"/>
          </p:nvPr>
        </p:nvSpPr>
        <p:spPr/>
        <p:txBody>
          <a:bodyPr/>
          <a:lstStyle/>
          <a:p>
            <a:pPr fontAlgn="base"/>
            <a:r>
              <a:rPr lang="en-US" dirty="0"/>
              <a:t>Ongoing challenges that exist to implementing high-quality inclusion</a:t>
            </a:r>
          </a:p>
          <a:p>
            <a:pPr fontAlgn="base"/>
            <a:r>
              <a:rPr lang="en-US" dirty="0"/>
              <a:t>Need for consistent messages and alignment across programs (e.g., Head Start, Child Care, EI/ECSE)</a:t>
            </a:r>
          </a:p>
          <a:p>
            <a:pPr fontAlgn="base"/>
            <a:r>
              <a:rPr lang="en-US" dirty="0"/>
              <a:t>Need for a unified approach to support high-quality inclusion across programs at all levels (e.g., state, local, and program level)</a:t>
            </a:r>
          </a:p>
          <a:p>
            <a:pPr marL="0" indent="0" fontAlgn="base">
              <a:buNone/>
            </a:pPr>
            <a:endParaRPr lang="en-US" dirty="0"/>
          </a:p>
          <a:p>
            <a:pPr marL="0" indent="0" fontAlgn="base">
              <a:buNone/>
            </a:pPr>
            <a:endParaRPr lang="en-US" dirty="0"/>
          </a:p>
          <a:p>
            <a:pPr marL="0" indent="0" algn="ctr" fontAlgn="base">
              <a:buNone/>
            </a:pPr>
            <a:r>
              <a:rPr lang="en-US" b="1" dirty="0"/>
              <a:t>Ultimately, it’s the right thing to do for children and families. </a:t>
            </a:r>
          </a:p>
          <a:p>
            <a:pPr marL="0" indent="0">
              <a:buNone/>
            </a:pPr>
            <a:endParaRPr lang="en-US" dirty="0"/>
          </a:p>
        </p:txBody>
      </p:sp>
      <p:sp>
        <p:nvSpPr>
          <p:cNvPr id="4" name="Slide Number Placeholder 3">
            <a:extLst>
              <a:ext uri="{FF2B5EF4-FFF2-40B4-BE49-F238E27FC236}">
                <a16:creationId xmlns:a16="http://schemas.microsoft.com/office/drawing/2014/main" id="{855A81FF-51C2-4B6B-8E2B-C019637B1898}"/>
              </a:ext>
            </a:extLst>
          </p:cNvPr>
          <p:cNvSpPr>
            <a:spLocks noGrp="1"/>
          </p:cNvSpPr>
          <p:nvPr>
            <p:ph type="sldNum" sz="quarter" idx="4"/>
          </p:nvPr>
        </p:nvSpPr>
        <p:spPr/>
        <p:txBody>
          <a:bodyPr/>
          <a:lstStyle/>
          <a:p>
            <a:fld id="{8B753B17-1229-47A4-BBB2-A02D5F84107F}" type="slidenum">
              <a:rPr lang="en-US" smtClean="0"/>
              <a:pPr/>
              <a:t>6</a:t>
            </a:fld>
            <a:endParaRPr lang="en-US" dirty="0"/>
          </a:p>
        </p:txBody>
      </p:sp>
    </p:spTree>
    <p:extLst>
      <p:ext uri="{BB962C8B-B14F-4D97-AF65-F5344CB8AC3E}">
        <p14:creationId xmlns:p14="http://schemas.microsoft.com/office/powerpoint/2010/main" val="2336862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E043-D3AA-4D48-8F9C-7F72BE9DA0AA}"/>
              </a:ext>
            </a:extLst>
          </p:cNvPr>
          <p:cNvSpPr>
            <a:spLocks noGrp="1"/>
          </p:cNvSpPr>
          <p:nvPr>
            <p:ph type="title"/>
          </p:nvPr>
        </p:nvSpPr>
        <p:spPr/>
        <p:txBody>
          <a:bodyPr/>
          <a:lstStyle/>
          <a:p>
            <a:r>
              <a:rPr lang="en-US" dirty="0"/>
              <a:t>What are the indicators</a:t>
            </a:r>
          </a:p>
        </p:txBody>
      </p:sp>
      <p:sp>
        <p:nvSpPr>
          <p:cNvPr id="3" name="Content Placeholder 2">
            <a:extLst>
              <a:ext uri="{FF2B5EF4-FFF2-40B4-BE49-F238E27FC236}">
                <a16:creationId xmlns:a16="http://schemas.microsoft.com/office/drawing/2014/main" id="{5F234899-010C-46B4-9EB4-70E069F44C5B}"/>
              </a:ext>
            </a:extLst>
          </p:cNvPr>
          <p:cNvSpPr>
            <a:spLocks noGrp="1"/>
          </p:cNvSpPr>
          <p:nvPr>
            <p:ph idx="1"/>
          </p:nvPr>
        </p:nvSpPr>
        <p:spPr/>
        <p:txBody>
          <a:bodyPr>
            <a:normAutofit lnSpcReduction="10000"/>
          </a:bodyPr>
          <a:lstStyle/>
          <a:p>
            <a:r>
              <a:rPr lang="en-US" b="1" dirty="0"/>
              <a:t>State indicators</a:t>
            </a:r>
          </a:p>
          <a:p>
            <a:pPr lvl="1"/>
            <a:r>
              <a:rPr lang="en-US" dirty="0"/>
              <a:t>To support state agencies’ efforts to build cross sector systems that allow local programs to implement high-quality inclusion.</a:t>
            </a:r>
          </a:p>
          <a:p>
            <a:r>
              <a:rPr lang="en-US" b="1" dirty="0"/>
              <a:t>Local program indicators</a:t>
            </a:r>
          </a:p>
          <a:p>
            <a:pPr lvl="1"/>
            <a:r>
              <a:rPr lang="en-US" dirty="0"/>
              <a:t>To support local program leaders with collaborating across programs and ensuring their program infrastructure allows practitioners to effectively implement the classroom indicators.</a:t>
            </a:r>
          </a:p>
          <a:p>
            <a:r>
              <a:rPr lang="en-US" b="1" dirty="0"/>
              <a:t>Classroom indicators</a:t>
            </a:r>
          </a:p>
          <a:p>
            <a:pPr lvl="1"/>
            <a:r>
              <a:rPr lang="en-US" dirty="0"/>
              <a:t>To support efforts to improve classroom teaching practices and environments to maximize the access, meaningful participation, and developmental outcomes of young children with disabilities in early care and education environments.</a:t>
            </a:r>
          </a:p>
        </p:txBody>
      </p:sp>
      <p:sp>
        <p:nvSpPr>
          <p:cNvPr id="4" name="Slide Number Placeholder 3">
            <a:extLst>
              <a:ext uri="{FF2B5EF4-FFF2-40B4-BE49-F238E27FC236}">
                <a16:creationId xmlns:a16="http://schemas.microsoft.com/office/drawing/2014/main" id="{344E0C9A-5FCB-489A-AF63-40CE08D12E2A}"/>
              </a:ext>
            </a:extLst>
          </p:cNvPr>
          <p:cNvSpPr>
            <a:spLocks noGrp="1"/>
          </p:cNvSpPr>
          <p:nvPr>
            <p:ph type="sldNum" sz="quarter" idx="4"/>
          </p:nvPr>
        </p:nvSpPr>
        <p:spPr/>
        <p:txBody>
          <a:bodyPr/>
          <a:lstStyle/>
          <a:p>
            <a:fld id="{8B753B17-1229-47A4-BBB2-A02D5F84107F}" type="slidenum">
              <a:rPr lang="en-US" smtClean="0"/>
              <a:pPr/>
              <a:t>7</a:t>
            </a:fld>
            <a:endParaRPr lang="en-US" dirty="0"/>
          </a:p>
        </p:txBody>
      </p:sp>
    </p:spTree>
    <p:extLst>
      <p:ext uri="{BB962C8B-B14F-4D97-AF65-F5344CB8AC3E}">
        <p14:creationId xmlns:p14="http://schemas.microsoft.com/office/powerpoint/2010/main" val="3934190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32278-2AF4-4519-97A0-396C885A4670}"/>
              </a:ext>
            </a:extLst>
          </p:cNvPr>
          <p:cNvSpPr>
            <a:spLocks noGrp="1"/>
          </p:cNvSpPr>
          <p:nvPr>
            <p:ph type="title"/>
          </p:nvPr>
        </p:nvSpPr>
        <p:spPr/>
        <p:txBody>
          <a:bodyPr/>
          <a:lstStyle/>
          <a:p>
            <a:r>
              <a:rPr lang="en-US" dirty="0"/>
              <a:t>Development process</a:t>
            </a:r>
          </a:p>
        </p:txBody>
      </p:sp>
      <p:sp>
        <p:nvSpPr>
          <p:cNvPr id="3" name="Content Placeholder 2">
            <a:extLst>
              <a:ext uri="{FF2B5EF4-FFF2-40B4-BE49-F238E27FC236}">
                <a16:creationId xmlns:a16="http://schemas.microsoft.com/office/drawing/2014/main" id="{DA7D1E83-4DEA-4B66-B78A-525501122DE2}"/>
              </a:ext>
            </a:extLst>
          </p:cNvPr>
          <p:cNvSpPr>
            <a:spLocks noGrp="1"/>
          </p:cNvSpPr>
          <p:nvPr>
            <p:ph idx="1"/>
          </p:nvPr>
        </p:nvSpPr>
        <p:spPr/>
        <p:txBody>
          <a:bodyPr/>
          <a:lstStyle/>
          <a:p>
            <a:r>
              <a:rPr lang="en-US" dirty="0"/>
              <a:t>Iterative engagement process with cross sector partners, including:</a:t>
            </a:r>
          </a:p>
          <a:p>
            <a:pPr marL="0" indent="0">
              <a:buNone/>
            </a:pPr>
            <a:endParaRPr lang="en-US" dirty="0"/>
          </a:p>
        </p:txBody>
      </p:sp>
      <p:sp>
        <p:nvSpPr>
          <p:cNvPr id="4" name="Slide Number Placeholder 3">
            <a:extLst>
              <a:ext uri="{FF2B5EF4-FFF2-40B4-BE49-F238E27FC236}">
                <a16:creationId xmlns:a16="http://schemas.microsoft.com/office/drawing/2014/main" id="{EB0D77B1-89D3-40C8-AF21-98D06C67A980}"/>
              </a:ext>
            </a:extLst>
          </p:cNvPr>
          <p:cNvSpPr>
            <a:spLocks noGrp="1"/>
          </p:cNvSpPr>
          <p:nvPr>
            <p:ph type="sldNum" sz="quarter" idx="4"/>
          </p:nvPr>
        </p:nvSpPr>
        <p:spPr/>
        <p:txBody>
          <a:bodyPr/>
          <a:lstStyle/>
          <a:p>
            <a:fld id="{8B753B17-1229-47A4-BBB2-A02D5F84107F}" type="slidenum">
              <a:rPr lang="en-US" smtClean="0"/>
              <a:pPr/>
              <a:t>8</a:t>
            </a:fld>
            <a:endParaRPr lang="en-US" dirty="0"/>
          </a:p>
        </p:txBody>
      </p:sp>
      <p:graphicFrame>
        <p:nvGraphicFramePr>
          <p:cNvPr id="6" name="Table 5">
            <a:extLst>
              <a:ext uri="{FF2B5EF4-FFF2-40B4-BE49-F238E27FC236}">
                <a16:creationId xmlns:a16="http://schemas.microsoft.com/office/drawing/2014/main" id="{A72E9874-156B-4CC8-A40D-75E5B012377D}"/>
              </a:ext>
            </a:extLst>
          </p:cNvPr>
          <p:cNvGraphicFramePr>
            <a:graphicFrameLocks noGrp="1"/>
          </p:cNvGraphicFramePr>
          <p:nvPr>
            <p:extLst>
              <p:ext uri="{D42A27DB-BD31-4B8C-83A1-F6EECF244321}">
                <p14:modId xmlns:p14="http://schemas.microsoft.com/office/powerpoint/2010/main" val="1925511633"/>
              </p:ext>
            </p:extLst>
          </p:nvPr>
        </p:nvGraphicFramePr>
        <p:xfrm>
          <a:off x="838200" y="2174268"/>
          <a:ext cx="10515600" cy="4450080"/>
        </p:xfrm>
        <a:graphic>
          <a:graphicData uri="http://schemas.openxmlformats.org/drawingml/2006/table">
            <a:tbl>
              <a:tblPr firstRow="1" bandRow="1">
                <a:tableStyleId>{2D5ABB26-0587-4C30-8999-92F81FD0307C}</a:tableStyleId>
              </a:tblPr>
              <a:tblGrid>
                <a:gridCol w="5257800">
                  <a:extLst>
                    <a:ext uri="{9D8B030D-6E8A-4147-A177-3AD203B41FA5}">
                      <a16:colId xmlns:a16="http://schemas.microsoft.com/office/drawing/2014/main" val="3073893333"/>
                    </a:ext>
                  </a:extLst>
                </a:gridCol>
                <a:gridCol w="5257800">
                  <a:extLst>
                    <a:ext uri="{9D8B030D-6E8A-4147-A177-3AD203B41FA5}">
                      <a16:colId xmlns:a16="http://schemas.microsoft.com/office/drawing/2014/main" val="1655127375"/>
                    </a:ext>
                  </a:extLst>
                </a:gridCol>
              </a:tblGrid>
              <a:tr h="2817549">
                <a:tc>
                  <a:txBody>
                    <a:bodyPr/>
                    <a:lstStyle/>
                    <a:p>
                      <a:pPr marL="285750" lvl="0" indent="-285750">
                        <a:buFont typeface="Arial" panose="020B0604020202020204" pitchFamily="34" charset="0"/>
                        <a:buChar char="•"/>
                      </a:pPr>
                      <a:r>
                        <a:rPr lang="en-US" sz="2600" dirty="0"/>
                        <a:t>619 Affinity Group/NASDSE</a:t>
                      </a:r>
                    </a:p>
                    <a:p>
                      <a:pPr marL="285750" lvl="0" indent="-285750">
                        <a:buFont typeface="Arial" panose="020B0604020202020204" pitchFamily="34" charset="0"/>
                        <a:buChar char="•"/>
                      </a:pPr>
                      <a:r>
                        <a:rPr lang="en-US" sz="2600" dirty="0"/>
                        <a:t>ITCA</a:t>
                      </a:r>
                    </a:p>
                    <a:p>
                      <a:pPr marL="285750" lvl="0" indent="-285750">
                        <a:buFont typeface="Arial" panose="020B0604020202020204" pitchFamily="34" charset="0"/>
                        <a:buChar char="•"/>
                      </a:pPr>
                      <a:r>
                        <a:rPr lang="en-US" sz="2600" dirty="0"/>
                        <a:t>DEC</a:t>
                      </a:r>
                    </a:p>
                    <a:p>
                      <a:pPr marL="285750" lvl="0" indent="-285750">
                        <a:buFont typeface="Arial" panose="020B0604020202020204" pitchFamily="34" charset="0"/>
                        <a:buChar char="•"/>
                      </a:pPr>
                      <a:r>
                        <a:rPr lang="en-US" sz="2600" dirty="0"/>
                        <a:t>NAEYC</a:t>
                      </a:r>
                    </a:p>
                    <a:p>
                      <a:pPr marL="285750" lvl="0" indent="-285750">
                        <a:buFont typeface="Arial" panose="020B0604020202020204" pitchFamily="34" charset="0"/>
                        <a:buChar char="•"/>
                      </a:pPr>
                      <a:r>
                        <a:rPr lang="en-US" sz="2600" dirty="0"/>
                        <a:t>NAECS-SDE</a:t>
                      </a:r>
                    </a:p>
                    <a:p>
                      <a:pPr marL="285750" lvl="0" indent="-285750">
                        <a:buFont typeface="Arial" panose="020B0604020202020204" pitchFamily="34" charset="0"/>
                        <a:buChar char="•"/>
                      </a:pPr>
                      <a:r>
                        <a:rPr lang="en-US" sz="2600" dirty="0"/>
                        <a:t>Child Care Aware</a:t>
                      </a:r>
                    </a:p>
                    <a:p>
                      <a:pPr marL="285750" lvl="0" indent="-285750">
                        <a:buFont typeface="Arial" panose="020B0604020202020204" pitchFamily="34" charset="0"/>
                        <a:buChar char="•"/>
                      </a:pPr>
                      <a:r>
                        <a:rPr lang="en-US" sz="2600" dirty="0"/>
                        <a:t>BUILD Initiative</a:t>
                      </a:r>
                    </a:p>
                    <a:p>
                      <a:pPr marL="285750" lvl="0" indent="-285750">
                        <a:buFont typeface="Arial" panose="020B0604020202020204" pitchFamily="34" charset="0"/>
                        <a:buChar char="•"/>
                      </a:pPr>
                      <a:r>
                        <a:rPr lang="en-US" sz="2600" dirty="0"/>
                        <a:t>NIEER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600" dirty="0"/>
                        <a:t>PDG B-5</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600" dirty="0"/>
                        <a:t>PTAC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600" dirty="0">
                          <a:solidFill>
                            <a:schemeClr val="tx1"/>
                          </a:solidFill>
                        </a:rPr>
                        <a:t>State agency representatives</a:t>
                      </a:r>
                    </a:p>
                  </a:txBody>
                  <a:tcPr/>
                </a:tc>
                <a:tc>
                  <a:txBody>
                    <a:bodyPr/>
                    <a:lstStyle/>
                    <a:p>
                      <a:pPr marL="285750" indent="-285750">
                        <a:buFont typeface="Arial" panose="020B0604020202020204" pitchFamily="34" charset="0"/>
                        <a:buChar char="•"/>
                      </a:pPr>
                      <a:r>
                        <a:rPr lang="en-US" sz="2600" dirty="0"/>
                        <a:t>CEELO</a:t>
                      </a:r>
                    </a:p>
                    <a:p>
                      <a:pPr marL="285750" indent="-285750">
                        <a:buFont typeface="Arial" panose="020B0604020202020204" pitchFamily="34" charset="0"/>
                        <a:buChar char="•"/>
                      </a:pPr>
                      <a:r>
                        <a:rPr lang="en-US" sz="2600" dirty="0"/>
                        <a:t>Child Care State Capacity Building Center</a:t>
                      </a:r>
                    </a:p>
                    <a:p>
                      <a:pPr marL="285750" indent="-285750">
                        <a:buFont typeface="Arial" panose="020B0604020202020204" pitchFamily="34" charset="0"/>
                        <a:buChar char="•"/>
                      </a:pPr>
                      <a:r>
                        <a:rPr lang="en-US" sz="2600" dirty="0"/>
                        <a:t>ECPC</a:t>
                      </a:r>
                    </a:p>
                    <a:p>
                      <a:pPr marL="285750" indent="-285750">
                        <a:buFont typeface="Arial" panose="020B0604020202020204" pitchFamily="34" charset="0"/>
                        <a:buChar char="•"/>
                      </a:pPr>
                      <a:r>
                        <a:rPr lang="en-US" sz="2600" dirty="0"/>
                        <a:t>NCEDTL</a:t>
                      </a:r>
                    </a:p>
                    <a:p>
                      <a:pPr marL="285750" indent="-285750">
                        <a:buFont typeface="Arial" panose="020B0604020202020204" pitchFamily="34" charset="0"/>
                        <a:buChar char="•"/>
                      </a:pPr>
                      <a:r>
                        <a:rPr lang="en-US" sz="2600" dirty="0"/>
                        <a:t>National Center for Parent Family and Community Engagement</a:t>
                      </a:r>
                    </a:p>
                    <a:p>
                      <a:pPr marL="285750" indent="-285750">
                        <a:buFont typeface="Arial" panose="020B0604020202020204" pitchFamily="34" charset="0"/>
                        <a:buChar char="•"/>
                      </a:pPr>
                      <a:r>
                        <a:rPr lang="en-US" sz="2600" dirty="0"/>
                        <a:t>National Center for Early Childhood Quality Assurance</a:t>
                      </a:r>
                    </a:p>
                    <a:p>
                      <a:pPr marL="285750" indent="-285750">
                        <a:buFont typeface="Arial" panose="020B0604020202020204" pitchFamily="34" charset="0"/>
                        <a:buChar char="•"/>
                      </a:pPr>
                      <a:r>
                        <a:rPr lang="en-US" sz="2600" dirty="0"/>
                        <a:t>NCPMI</a:t>
                      </a:r>
                      <a:endParaRPr lang="en-US" sz="2600" dirty="0">
                        <a:solidFill>
                          <a:schemeClr val="tx1"/>
                        </a:solidFill>
                      </a:endParaRPr>
                    </a:p>
                  </a:txBody>
                  <a:tcPr/>
                </a:tc>
                <a:extLst>
                  <a:ext uri="{0D108BD9-81ED-4DB2-BD59-A6C34878D82A}">
                    <a16:rowId xmlns:a16="http://schemas.microsoft.com/office/drawing/2014/main" val="987404502"/>
                  </a:ext>
                </a:extLst>
              </a:tr>
            </a:tbl>
          </a:graphicData>
        </a:graphic>
      </p:graphicFrame>
    </p:spTree>
    <p:extLst>
      <p:ext uri="{BB962C8B-B14F-4D97-AF65-F5344CB8AC3E}">
        <p14:creationId xmlns:p14="http://schemas.microsoft.com/office/powerpoint/2010/main" val="19767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A78C5-BB84-4D7A-A9D6-00FC4EA959E9}"/>
              </a:ext>
            </a:extLst>
          </p:cNvPr>
          <p:cNvSpPr>
            <a:spLocks noGrp="1"/>
          </p:cNvSpPr>
          <p:nvPr>
            <p:ph type="title"/>
          </p:nvPr>
        </p:nvSpPr>
        <p:spPr/>
        <p:txBody>
          <a:bodyPr/>
          <a:lstStyle/>
          <a:p>
            <a:r>
              <a:rPr lang="en-US" dirty="0"/>
              <a:t>Deliverables</a:t>
            </a:r>
          </a:p>
        </p:txBody>
      </p:sp>
      <p:sp>
        <p:nvSpPr>
          <p:cNvPr id="3" name="Content Placeholder 2">
            <a:extLst>
              <a:ext uri="{FF2B5EF4-FFF2-40B4-BE49-F238E27FC236}">
                <a16:creationId xmlns:a16="http://schemas.microsoft.com/office/drawing/2014/main" id="{4D465696-CD78-4BDC-BCB2-D5104A5C0AB9}"/>
              </a:ext>
            </a:extLst>
          </p:cNvPr>
          <p:cNvSpPr>
            <a:spLocks noGrp="1"/>
          </p:cNvSpPr>
          <p:nvPr>
            <p:ph idx="1"/>
          </p:nvPr>
        </p:nvSpPr>
        <p:spPr/>
        <p:txBody>
          <a:bodyPr/>
          <a:lstStyle/>
          <a:p>
            <a:r>
              <a:rPr lang="en-US" dirty="0"/>
              <a:t>To have high-level indicators at all levels (state, local program, and classroom)</a:t>
            </a:r>
          </a:p>
          <a:p>
            <a:r>
              <a:rPr lang="en-US" dirty="0"/>
              <a:t>To develop tools to support the use of the indicators:</a:t>
            </a:r>
          </a:p>
          <a:p>
            <a:pPr lvl="1"/>
            <a:r>
              <a:rPr lang="en-US" dirty="0"/>
              <a:t>Exemplars</a:t>
            </a:r>
          </a:p>
          <a:p>
            <a:pPr lvl="1"/>
            <a:r>
              <a:rPr lang="en-US" dirty="0"/>
              <a:t>Rubric/Self-assessment</a:t>
            </a:r>
          </a:p>
          <a:p>
            <a:pPr lvl="1"/>
            <a:r>
              <a:rPr lang="en-US" dirty="0"/>
              <a:t>Practice guides</a:t>
            </a:r>
          </a:p>
          <a:p>
            <a:pPr lvl="1"/>
            <a:r>
              <a:rPr lang="en-US" dirty="0"/>
              <a:t>Glossary</a:t>
            </a:r>
          </a:p>
          <a:p>
            <a:r>
              <a:rPr lang="en-US" dirty="0"/>
              <a:t>Future: Review indicators for use/adaptation in 0-2 environments</a:t>
            </a:r>
          </a:p>
        </p:txBody>
      </p:sp>
      <p:sp>
        <p:nvSpPr>
          <p:cNvPr id="4" name="Slide Number Placeholder 3">
            <a:extLst>
              <a:ext uri="{FF2B5EF4-FFF2-40B4-BE49-F238E27FC236}">
                <a16:creationId xmlns:a16="http://schemas.microsoft.com/office/drawing/2014/main" id="{9D23F5DE-4602-49BF-AE78-1060C06A3099}"/>
              </a:ext>
            </a:extLst>
          </p:cNvPr>
          <p:cNvSpPr>
            <a:spLocks noGrp="1"/>
          </p:cNvSpPr>
          <p:nvPr>
            <p:ph type="sldNum" sz="quarter" idx="4"/>
          </p:nvPr>
        </p:nvSpPr>
        <p:spPr/>
        <p:txBody>
          <a:bodyPr/>
          <a:lstStyle/>
          <a:p>
            <a:fld id="{8B753B17-1229-47A4-BBB2-A02D5F84107F}" type="slidenum">
              <a:rPr lang="en-US" smtClean="0"/>
              <a:pPr/>
              <a:t>9</a:t>
            </a:fld>
            <a:endParaRPr lang="en-US" dirty="0"/>
          </a:p>
        </p:txBody>
      </p:sp>
    </p:spTree>
    <p:extLst>
      <p:ext uri="{BB962C8B-B14F-4D97-AF65-F5344CB8AC3E}">
        <p14:creationId xmlns:p14="http://schemas.microsoft.com/office/powerpoint/2010/main" val="100134015"/>
      </p:ext>
    </p:extLst>
  </p:cSld>
  <p:clrMapOvr>
    <a:masterClrMapping/>
  </p:clrMapOvr>
</p:sld>
</file>

<file path=ppt/theme/theme1.xml><?xml version="1.0" encoding="utf-8"?>
<a:theme xmlns:a="http://schemas.openxmlformats.org/drawingml/2006/main" name="2017 Leadership Conference ">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24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DA78F738243C44AFC9EEEBF7149D7D" ma:contentTypeVersion="4" ma:contentTypeDescription="Create a new document." ma:contentTypeScope="" ma:versionID="7ccf74ab8a6f0e9e9c2378b9a3d9dfdf">
  <xsd:schema xmlns:xsd="http://www.w3.org/2001/XMLSchema" xmlns:xs="http://www.w3.org/2001/XMLSchema" xmlns:p="http://schemas.microsoft.com/office/2006/metadata/properties" xmlns:ns2="b4eb6e4d-bcc2-4e58-8704-1540da28dad6" xmlns:ns3="f20f76a6-a87a-4b60-9287-fa515040fc58" targetNamespace="http://schemas.microsoft.com/office/2006/metadata/properties" ma:root="true" ma:fieldsID="476dc55ac623fcf3d50d41fabb171ed5" ns2:_="" ns3:_="">
    <xsd:import namespace="b4eb6e4d-bcc2-4e58-8704-1540da28dad6"/>
    <xsd:import namespace="f20f76a6-a87a-4b60-9287-fa515040fc5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eb6e4d-bcc2-4e58-8704-1540da28da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0f76a6-a87a-4b60-9287-fa515040fc5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049F73-D61B-4541-AA0B-0313B71F2D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eb6e4d-bcc2-4e58-8704-1540da28dad6"/>
    <ds:schemaRef ds:uri="f20f76a6-a87a-4b60-9287-fa515040fc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6CC2F23-A7BC-4E8C-9999-4D23B9FEC545}">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f20f76a6-a87a-4b60-9287-fa515040fc58"/>
    <ds:schemaRef ds:uri="b4eb6e4d-bcc2-4e58-8704-1540da28dad6"/>
    <ds:schemaRef ds:uri="http://www.w3.org/XML/1998/namespace"/>
  </ds:schemaRefs>
</ds:datastoreItem>
</file>

<file path=customXml/itemProps3.xml><?xml version="1.0" encoding="utf-8"?>
<ds:datastoreItem xmlns:ds="http://schemas.openxmlformats.org/officeDocument/2006/customXml" ds:itemID="{0EAC1138-13EF-4DA1-9195-E3C7623C1F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357</TotalTime>
  <Words>577</Words>
  <Application>Microsoft Office PowerPoint</Application>
  <PresentationFormat>Widescreen</PresentationFormat>
  <Paragraphs>87</Paragraphs>
  <Slides>13</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Calibri Light</vt:lpstr>
      <vt:lpstr>Shonar Bangla</vt:lpstr>
      <vt:lpstr>2017 Leadership Conference </vt:lpstr>
      <vt:lpstr>Office Theme</vt:lpstr>
      <vt:lpstr>Moving the Needle: Cross-Sector Indicators of High Quality Inclusion </vt:lpstr>
      <vt:lpstr>OSEP Disclaimer </vt:lpstr>
      <vt:lpstr>Purpose of the Presentation</vt:lpstr>
      <vt:lpstr>What has been our end goal?</vt:lpstr>
      <vt:lpstr>Overarching Questions for this Initiative</vt:lpstr>
      <vt:lpstr>Why do we need Indicators?</vt:lpstr>
      <vt:lpstr>What are the indicators</vt:lpstr>
      <vt:lpstr>Development process</vt:lpstr>
      <vt:lpstr>Deliverables</vt:lpstr>
      <vt:lpstr>State Indicators Discussion</vt:lpstr>
      <vt:lpstr>Program Indicators Discussion</vt:lpstr>
      <vt:lpstr>Classroom Indicators</vt:lpstr>
      <vt:lpstr>Discussion and Activity </vt:lpstr>
    </vt:vector>
  </TitlesOfParts>
  <Company>American Institutes for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Kathan, Joseph</dc:creator>
  <cp:lastModifiedBy>Alavi, Keane</cp:lastModifiedBy>
  <cp:revision>76</cp:revision>
  <cp:lastPrinted>2017-06-16T19:13:57Z</cp:lastPrinted>
  <dcterms:created xsi:type="dcterms:W3CDTF">2017-05-11T18:26:07Z</dcterms:created>
  <dcterms:modified xsi:type="dcterms:W3CDTF">2019-07-12T16:14:26Z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0x010100ABDA78F738243C44AFC9EEEBF7149D7D</vt:lpwstr>
  </property>
</Properties>
</file>