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7"/>
  </p:notesMasterIdLst>
  <p:sldIdLst>
    <p:sldId id="256" r:id="rId6"/>
    <p:sldId id="257" r:id="rId7"/>
    <p:sldId id="258" r:id="rId8"/>
    <p:sldId id="260" r:id="rId9"/>
    <p:sldId id="277" r:id="rId10"/>
    <p:sldId id="278" r:id="rId11"/>
    <p:sldId id="279" r:id="rId12"/>
    <p:sldId id="280" r:id="rId13"/>
    <p:sldId id="282" r:id="rId14"/>
    <p:sldId id="283" r:id="rId15"/>
    <p:sldId id="284" r:id="rId16"/>
    <p:sldId id="272" r:id="rId17"/>
    <p:sldId id="288" r:id="rId18"/>
    <p:sldId id="289" r:id="rId19"/>
    <p:sldId id="290" r:id="rId20"/>
    <p:sldId id="291" r:id="rId21"/>
    <p:sldId id="292" r:id="rId22"/>
    <p:sldId id="299" r:id="rId23"/>
    <p:sldId id="270" r:id="rId24"/>
    <p:sldId id="275" r:id="rId25"/>
    <p:sldId id="300" r:id="rId26"/>
    <p:sldId id="276" r:id="rId27"/>
    <p:sldId id="301" r:id="rId28"/>
    <p:sldId id="303" r:id="rId29"/>
    <p:sldId id="304" r:id="rId30"/>
    <p:sldId id="305" r:id="rId31"/>
    <p:sldId id="306" r:id="rId32"/>
    <p:sldId id="307" r:id="rId33"/>
    <p:sldId id="308" r:id="rId34"/>
    <p:sldId id="309" r:id="rId35"/>
    <p:sldId id="286" r:id="rId36"/>
    <p:sldId id="293" r:id="rId37"/>
    <p:sldId id="302" r:id="rId38"/>
    <p:sldId id="274" r:id="rId39"/>
    <p:sldId id="294" r:id="rId40"/>
    <p:sldId id="296" r:id="rId41"/>
    <p:sldId id="297" r:id="rId42"/>
    <p:sldId id="298" r:id="rId43"/>
    <p:sldId id="310" r:id="rId44"/>
    <p:sldId id="267" r:id="rId45"/>
    <p:sldId id="268" r:id="rId46"/>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rling, Darcalyn" initials="D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09A"/>
    <a:srgbClr val="7E90C4"/>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52" autoAdjust="0"/>
    <p:restoredTop sz="80723" autoAdjust="0"/>
  </p:normalViewPr>
  <p:slideViewPr>
    <p:cSldViewPr snapToGrid="0">
      <p:cViewPr varScale="1">
        <p:scale>
          <a:sx n="92" d="100"/>
          <a:sy n="92" d="100"/>
        </p:scale>
        <p:origin x="1512" y="9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453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F58BDA-4A99-CF4B-B0C9-6E01DD3F12CD}"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A378798A-2917-0246-97F5-DF515829FCF4}">
      <dgm:prSet phldrT="[Text]"/>
      <dgm:spPr/>
      <dgm:t>
        <a:bodyPr/>
        <a:lstStyle/>
        <a:p>
          <a:r>
            <a:rPr lang="en-US" dirty="0">
              <a:latin typeface="Bodoni 72 Oldstyle Book" pitchFamily="2" charset="0"/>
            </a:rPr>
            <a:t>HLPs</a:t>
          </a:r>
        </a:p>
      </dgm:t>
    </dgm:pt>
    <dgm:pt modelId="{CA7D60C9-BB82-D547-9C5C-2DD9B9B892D1}" type="parTrans" cxnId="{6EEE9BEB-5A4B-7B45-AD46-D178B5176EDF}">
      <dgm:prSet/>
      <dgm:spPr/>
      <dgm:t>
        <a:bodyPr/>
        <a:lstStyle/>
        <a:p>
          <a:endParaRPr lang="en-US"/>
        </a:p>
      </dgm:t>
    </dgm:pt>
    <dgm:pt modelId="{EE0765A4-2723-6045-B80D-EA140B204331}" type="sibTrans" cxnId="{6EEE9BEB-5A4B-7B45-AD46-D178B5176EDF}">
      <dgm:prSet/>
      <dgm:spPr/>
      <dgm:t>
        <a:bodyPr/>
        <a:lstStyle/>
        <a:p>
          <a:endParaRPr lang="en-US"/>
        </a:p>
      </dgm:t>
    </dgm:pt>
    <dgm:pt modelId="{4C9A209B-409B-0C40-AAFC-BA16569D779D}">
      <dgm:prSet phldrT="[Text]" custT="1"/>
      <dgm:spPr/>
      <dgm:t>
        <a:bodyPr/>
        <a:lstStyle/>
        <a:p>
          <a:endParaRPr lang="en-US" sz="3600" dirty="0">
            <a:latin typeface="Bodoni 72 Oldstyle Book" pitchFamily="2" charset="0"/>
          </a:endParaRPr>
        </a:p>
        <a:p>
          <a:r>
            <a:rPr lang="en-US" sz="3600" b="0" dirty="0">
              <a:latin typeface="Bodoni 72 Oldstyle Book" pitchFamily="2" charset="0"/>
            </a:rPr>
            <a:t>Collaboration </a:t>
          </a:r>
        </a:p>
        <a:p>
          <a:r>
            <a:rPr lang="en-US" sz="3600" b="0" dirty="0">
              <a:latin typeface="Bodoni 72 Oldstyle Book" pitchFamily="2" charset="0"/>
            </a:rPr>
            <a:t>(3)</a:t>
          </a:r>
          <a:endParaRPr lang="en-US" sz="4800" b="0" dirty="0">
            <a:latin typeface="Bodoni 72 Oldstyle Book" pitchFamily="2" charset="0"/>
          </a:endParaRPr>
        </a:p>
      </dgm:t>
    </dgm:pt>
    <dgm:pt modelId="{AD010BEA-4D12-D94C-ABD2-4EA201A72260}" type="parTrans" cxnId="{21E0A78B-7B00-354F-B007-EF0ECCCFF23B}">
      <dgm:prSet/>
      <dgm:spPr/>
      <dgm:t>
        <a:bodyPr/>
        <a:lstStyle/>
        <a:p>
          <a:endParaRPr lang="en-US"/>
        </a:p>
      </dgm:t>
    </dgm:pt>
    <dgm:pt modelId="{F35255CB-B87C-BA4D-854A-134E7B48E5C4}" type="sibTrans" cxnId="{21E0A78B-7B00-354F-B007-EF0ECCCFF23B}">
      <dgm:prSet/>
      <dgm:spPr/>
      <dgm:t>
        <a:bodyPr/>
        <a:lstStyle/>
        <a:p>
          <a:endParaRPr lang="en-US"/>
        </a:p>
      </dgm:t>
    </dgm:pt>
    <dgm:pt modelId="{D59C0911-B373-934B-931F-F5FD800F104A}">
      <dgm:prSet phldrT="[Text]" custT="1"/>
      <dgm:spPr/>
      <dgm:t>
        <a:bodyPr/>
        <a:lstStyle/>
        <a:p>
          <a:endParaRPr lang="en-US" sz="3600" dirty="0">
            <a:latin typeface="Bodoni 72 Oldstyle Book" pitchFamily="2" charset="0"/>
          </a:endParaRPr>
        </a:p>
        <a:p>
          <a:r>
            <a:rPr lang="en-US" sz="3600" dirty="0">
              <a:latin typeface="Bodoni 72 Oldstyle Book" pitchFamily="2" charset="0"/>
            </a:rPr>
            <a:t>Assessment </a:t>
          </a:r>
        </a:p>
        <a:p>
          <a:r>
            <a:rPr lang="en-US" sz="3600" dirty="0">
              <a:latin typeface="Bodoni 72 Oldstyle Book" pitchFamily="2" charset="0"/>
            </a:rPr>
            <a:t>(4)</a:t>
          </a:r>
          <a:endParaRPr lang="en-US" sz="5100" dirty="0">
            <a:latin typeface="Bodoni 72 Oldstyle Book" pitchFamily="2" charset="0"/>
          </a:endParaRPr>
        </a:p>
      </dgm:t>
    </dgm:pt>
    <dgm:pt modelId="{1B9FFDCA-4B88-9C42-84BB-472320C62471}" type="parTrans" cxnId="{3895374C-6BDC-8B4E-BB47-EE04B5FFD857}">
      <dgm:prSet/>
      <dgm:spPr/>
      <dgm:t>
        <a:bodyPr/>
        <a:lstStyle/>
        <a:p>
          <a:endParaRPr lang="en-US"/>
        </a:p>
      </dgm:t>
    </dgm:pt>
    <dgm:pt modelId="{CD7D2D53-C65A-B444-89FB-0930C00B57CE}" type="sibTrans" cxnId="{3895374C-6BDC-8B4E-BB47-EE04B5FFD857}">
      <dgm:prSet/>
      <dgm:spPr/>
      <dgm:t>
        <a:bodyPr/>
        <a:lstStyle/>
        <a:p>
          <a:endParaRPr lang="en-US"/>
        </a:p>
      </dgm:t>
    </dgm:pt>
    <dgm:pt modelId="{37AAA541-A2E1-3E4B-A4DB-044F399DA74F}">
      <dgm:prSet phldrT="[Text]" custT="1"/>
      <dgm:spPr/>
      <dgm:t>
        <a:bodyPr/>
        <a:lstStyle/>
        <a:p>
          <a:r>
            <a:rPr lang="en-US" sz="3600" dirty="0">
              <a:latin typeface="Bodoni 72 Oldstyle Book" pitchFamily="2" charset="0"/>
            </a:rPr>
            <a:t>Social/Emotional/</a:t>
          </a:r>
          <a:br>
            <a:rPr lang="en-US" sz="3600" dirty="0">
              <a:latin typeface="Bodoni 72 Oldstyle Book" pitchFamily="2" charset="0"/>
            </a:rPr>
          </a:br>
          <a:r>
            <a:rPr lang="en-US" sz="3600" dirty="0">
              <a:latin typeface="Bodoni 72 Oldstyle Book" pitchFamily="2" charset="0"/>
            </a:rPr>
            <a:t>Behavioral</a:t>
          </a:r>
        </a:p>
        <a:p>
          <a:r>
            <a:rPr lang="en-US" sz="3600" dirty="0">
              <a:latin typeface="Bodoni 72 Oldstyle Book" pitchFamily="2" charset="0"/>
            </a:rPr>
            <a:t>(3)</a:t>
          </a:r>
        </a:p>
      </dgm:t>
    </dgm:pt>
    <dgm:pt modelId="{EA83A782-31B1-5947-A597-FFA2314A8B40}" type="parTrans" cxnId="{026A153B-4183-EC4D-A430-53530A0852B9}">
      <dgm:prSet/>
      <dgm:spPr/>
      <dgm:t>
        <a:bodyPr/>
        <a:lstStyle/>
        <a:p>
          <a:endParaRPr lang="en-US"/>
        </a:p>
      </dgm:t>
    </dgm:pt>
    <dgm:pt modelId="{9F7AD081-96E5-F043-86CB-D2C8D03A6A4C}" type="sibTrans" cxnId="{026A153B-4183-EC4D-A430-53530A0852B9}">
      <dgm:prSet/>
      <dgm:spPr/>
      <dgm:t>
        <a:bodyPr/>
        <a:lstStyle/>
        <a:p>
          <a:endParaRPr lang="en-US"/>
        </a:p>
      </dgm:t>
    </dgm:pt>
    <dgm:pt modelId="{9212BAE5-70C5-584A-A12B-4B66CF5E9CAA}">
      <dgm:prSet phldrT="[Text]" custT="1"/>
      <dgm:spPr/>
      <dgm:t>
        <a:bodyPr/>
        <a:lstStyle/>
        <a:p>
          <a:r>
            <a:rPr lang="en-US" sz="3600" dirty="0">
              <a:latin typeface="Bodoni 72 Oldstyle Book" pitchFamily="2" charset="0"/>
            </a:rPr>
            <a:t>Instruction </a:t>
          </a:r>
        </a:p>
        <a:p>
          <a:r>
            <a:rPr lang="en-US" sz="3600" dirty="0">
              <a:latin typeface="Bodoni 72 Oldstyle Book" pitchFamily="2" charset="0"/>
            </a:rPr>
            <a:t>(12)</a:t>
          </a:r>
          <a:endParaRPr lang="en-US" sz="5100" dirty="0">
            <a:latin typeface="Bodoni 72 Oldstyle Book" pitchFamily="2" charset="0"/>
          </a:endParaRPr>
        </a:p>
      </dgm:t>
    </dgm:pt>
    <dgm:pt modelId="{181326D4-977E-BC46-B60E-8C830DDA1D5B}" type="parTrans" cxnId="{A9A599A8-04BA-C048-9BC5-E0B3EE3E6E3D}">
      <dgm:prSet/>
      <dgm:spPr/>
      <dgm:t>
        <a:bodyPr/>
        <a:lstStyle/>
        <a:p>
          <a:endParaRPr lang="en-US"/>
        </a:p>
      </dgm:t>
    </dgm:pt>
    <dgm:pt modelId="{772B7D96-64F7-1E47-852C-B9D2FD2AEC3C}" type="sibTrans" cxnId="{A9A599A8-04BA-C048-9BC5-E0B3EE3E6E3D}">
      <dgm:prSet/>
      <dgm:spPr/>
      <dgm:t>
        <a:bodyPr/>
        <a:lstStyle/>
        <a:p>
          <a:endParaRPr lang="en-US"/>
        </a:p>
      </dgm:t>
    </dgm:pt>
    <dgm:pt modelId="{3E4E5F31-F805-9B45-9846-C9BFF0B2B492}" type="pres">
      <dgm:prSet presAssocID="{B4F58BDA-4A99-CF4B-B0C9-6E01DD3F12CD}" presName="diagram" presStyleCnt="0">
        <dgm:presLayoutVars>
          <dgm:chMax val="1"/>
          <dgm:dir/>
          <dgm:animLvl val="ctr"/>
          <dgm:resizeHandles val="exact"/>
        </dgm:presLayoutVars>
      </dgm:prSet>
      <dgm:spPr/>
    </dgm:pt>
    <dgm:pt modelId="{E3F5F012-A3E9-9046-9594-D9DEA6934113}" type="pres">
      <dgm:prSet presAssocID="{B4F58BDA-4A99-CF4B-B0C9-6E01DD3F12CD}" presName="matrix" presStyleCnt="0"/>
      <dgm:spPr/>
    </dgm:pt>
    <dgm:pt modelId="{B8DD2D19-CB0D-3A48-84DC-9E38738A557A}" type="pres">
      <dgm:prSet presAssocID="{B4F58BDA-4A99-CF4B-B0C9-6E01DD3F12CD}" presName="tile1" presStyleLbl="node1" presStyleIdx="0" presStyleCnt="4" custLinFactNeighborX="-445"/>
      <dgm:spPr/>
    </dgm:pt>
    <dgm:pt modelId="{7692F7D1-E18C-E14A-AF2D-587A8B3FAF4D}" type="pres">
      <dgm:prSet presAssocID="{B4F58BDA-4A99-CF4B-B0C9-6E01DD3F12CD}" presName="tile1text" presStyleLbl="node1" presStyleIdx="0" presStyleCnt="4">
        <dgm:presLayoutVars>
          <dgm:chMax val="0"/>
          <dgm:chPref val="0"/>
          <dgm:bulletEnabled val="1"/>
        </dgm:presLayoutVars>
      </dgm:prSet>
      <dgm:spPr/>
    </dgm:pt>
    <dgm:pt modelId="{3B2EC951-C3BF-154F-9723-A35B6C447F44}" type="pres">
      <dgm:prSet presAssocID="{B4F58BDA-4A99-CF4B-B0C9-6E01DD3F12CD}" presName="tile2" presStyleLbl="node1" presStyleIdx="1" presStyleCnt="4" custLinFactNeighborX="-444" custLinFactNeighborY="-268"/>
      <dgm:spPr/>
    </dgm:pt>
    <dgm:pt modelId="{6F8A3781-10E8-494F-90F0-3EECE7D06229}" type="pres">
      <dgm:prSet presAssocID="{B4F58BDA-4A99-CF4B-B0C9-6E01DD3F12CD}" presName="tile2text" presStyleLbl="node1" presStyleIdx="1" presStyleCnt="4">
        <dgm:presLayoutVars>
          <dgm:chMax val="0"/>
          <dgm:chPref val="0"/>
          <dgm:bulletEnabled val="1"/>
        </dgm:presLayoutVars>
      </dgm:prSet>
      <dgm:spPr/>
    </dgm:pt>
    <dgm:pt modelId="{C152E8FF-7CA7-194C-8739-05A7036410C4}" type="pres">
      <dgm:prSet presAssocID="{B4F58BDA-4A99-CF4B-B0C9-6E01DD3F12CD}" presName="tile3" presStyleLbl="node1" presStyleIdx="2" presStyleCnt="4"/>
      <dgm:spPr/>
    </dgm:pt>
    <dgm:pt modelId="{B1FD3FFE-9006-6A4F-A057-48490702BCE7}" type="pres">
      <dgm:prSet presAssocID="{B4F58BDA-4A99-CF4B-B0C9-6E01DD3F12CD}" presName="tile3text" presStyleLbl="node1" presStyleIdx="2" presStyleCnt="4">
        <dgm:presLayoutVars>
          <dgm:chMax val="0"/>
          <dgm:chPref val="0"/>
          <dgm:bulletEnabled val="1"/>
        </dgm:presLayoutVars>
      </dgm:prSet>
      <dgm:spPr/>
    </dgm:pt>
    <dgm:pt modelId="{B74142C8-99D6-934D-B665-9D868B3DFF0D}" type="pres">
      <dgm:prSet presAssocID="{B4F58BDA-4A99-CF4B-B0C9-6E01DD3F12CD}" presName="tile4" presStyleLbl="node1" presStyleIdx="3" presStyleCnt="4" custLinFactNeighborX="-444" custLinFactNeighborY="-1379"/>
      <dgm:spPr/>
    </dgm:pt>
    <dgm:pt modelId="{31F5C04C-DBF6-6E45-A241-F34527F18FA9}" type="pres">
      <dgm:prSet presAssocID="{B4F58BDA-4A99-CF4B-B0C9-6E01DD3F12CD}" presName="tile4text" presStyleLbl="node1" presStyleIdx="3" presStyleCnt="4">
        <dgm:presLayoutVars>
          <dgm:chMax val="0"/>
          <dgm:chPref val="0"/>
          <dgm:bulletEnabled val="1"/>
        </dgm:presLayoutVars>
      </dgm:prSet>
      <dgm:spPr/>
    </dgm:pt>
    <dgm:pt modelId="{2189FC4F-1F7C-504D-9F0F-BB4DB98C9DAE}" type="pres">
      <dgm:prSet presAssocID="{B4F58BDA-4A99-CF4B-B0C9-6E01DD3F12CD}" presName="centerTile" presStyleLbl="fgShp" presStyleIdx="0" presStyleCnt="1" custLinFactNeighborY="-1379">
        <dgm:presLayoutVars>
          <dgm:chMax val="0"/>
          <dgm:chPref val="0"/>
        </dgm:presLayoutVars>
      </dgm:prSet>
      <dgm:spPr/>
    </dgm:pt>
  </dgm:ptLst>
  <dgm:cxnLst>
    <dgm:cxn modelId="{026A153B-4183-EC4D-A430-53530A0852B9}" srcId="{A378798A-2917-0246-97F5-DF515829FCF4}" destId="{37AAA541-A2E1-3E4B-A4DB-044F399DA74F}" srcOrd="2" destOrd="0" parTransId="{EA83A782-31B1-5947-A597-FFA2314A8B40}" sibTransId="{9F7AD081-96E5-F043-86CB-D2C8D03A6A4C}"/>
    <dgm:cxn modelId="{59048B3F-BEB1-6A4F-9B5B-36155A6AAEC3}" type="presOf" srcId="{A378798A-2917-0246-97F5-DF515829FCF4}" destId="{2189FC4F-1F7C-504D-9F0F-BB4DB98C9DAE}" srcOrd="0" destOrd="0" presId="urn:microsoft.com/office/officeart/2005/8/layout/matrix1"/>
    <dgm:cxn modelId="{B7261A41-B00E-E549-8714-7ACFECBBA750}" type="presOf" srcId="{4C9A209B-409B-0C40-AAFC-BA16569D779D}" destId="{7692F7D1-E18C-E14A-AF2D-587A8B3FAF4D}" srcOrd="1" destOrd="0" presId="urn:microsoft.com/office/officeart/2005/8/layout/matrix1"/>
    <dgm:cxn modelId="{8E0FDC67-D97F-D44E-9460-1C86273C0D0D}" type="presOf" srcId="{9212BAE5-70C5-584A-A12B-4B66CF5E9CAA}" destId="{B74142C8-99D6-934D-B665-9D868B3DFF0D}" srcOrd="0" destOrd="0" presId="urn:microsoft.com/office/officeart/2005/8/layout/matrix1"/>
    <dgm:cxn modelId="{91483E49-F4E1-DB40-8D01-8FC9176B774F}" type="presOf" srcId="{9212BAE5-70C5-584A-A12B-4B66CF5E9CAA}" destId="{31F5C04C-DBF6-6E45-A241-F34527F18FA9}" srcOrd="1" destOrd="0" presId="urn:microsoft.com/office/officeart/2005/8/layout/matrix1"/>
    <dgm:cxn modelId="{D5CE7C49-61E7-0341-B5C0-54241D009437}" type="presOf" srcId="{D59C0911-B373-934B-931F-F5FD800F104A}" destId="{6F8A3781-10E8-494F-90F0-3EECE7D06229}" srcOrd="1" destOrd="0" presId="urn:microsoft.com/office/officeart/2005/8/layout/matrix1"/>
    <dgm:cxn modelId="{3895374C-6BDC-8B4E-BB47-EE04B5FFD857}" srcId="{A378798A-2917-0246-97F5-DF515829FCF4}" destId="{D59C0911-B373-934B-931F-F5FD800F104A}" srcOrd="1" destOrd="0" parTransId="{1B9FFDCA-4B88-9C42-84BB-472320C62471}" sibTransId="{CD7D2D53-C65A-B444-89FB-0930C00B57CE}"/>
    <dgm:cxn modelId="{EEC50F7A-DD2E-0743-A918-AEE63FB40600}" type="presOf" srcId="{4C9A209B-409B-0C40-AAFC-BA16569D779D}" destId="{B8DD2D19-CB0D-3A48-84DC-9E38738A557A}" srcOrd="0" destOrd="0" presId="urn:microsoft.com/office/officeart/2005/8/layout/matrix1"/>
    <dgm:cxn modelId="{21E0A78B-7B00-354F-B007-EF0ECCCFF23B}" srcId="{A378798A-2917-0246-97F5-DF515829FCF4}" destId="{4C9A209B-409B-0C40-AAFC-BA16569D779D}" srcOrd="0" destOrd="0" parTransId="{AD010BEA-4D12-D94C-ABD2-4EA201A72260}" sibTransId="{F35255CB-B87C-BA4D-854A-134E7B48E5C4}"/>
    <dgm:cxn modelId="{A9A599A8-04BA-C048-9BC5-E0B3EE3E6E3D}" srcId="{A378798A-2917-0246-97F5-DF515829FCF4}" destId="{9212BAE5-70C5-584A-A12B-4B66CF5E9CAA}" srcOrd="3" destOrd="0" parTransId="{181326D4-977E-BC46-B60E-8C830DDA1D5B}" sibTransId="{772B7D96-64F7-1E47-852C-B9D2FD2AEC3C}"/>
    <dgm:cxn modelId="{B1C7AEA9-0A6C-E842-BCD8-5F668BBE8B1C}" type="presOf" srcId="{B4F58BDA-4A99-CF4B-B0C9-6E01DD3F12CD}" destId="{3E4E5F31-F805-9B45-9846-C9BFF0B2B492}" srcOrd="0" destOrd="0" presId="urn:microsoft.com/office/officeart/2005/8/layout/matrix1"/>
    <dgm:cxn modelId="{0FAC08BA-83EA-BF48-932D-90E61224940C}" type="presOf" srcId="{37AAA541-A2E1-3E4B-A4DB-044F399DA74F}" destId="{B1FD3FFE-9006-6A4F-A057-48490702BCE7}" srcOrd="1" destOrd="0" presId="urn:microsoft.com/office/officeart/2005/8/layout/matrix1"/>
    <dgm:cxn modelId="{9AB010CD-9C4A-8142-81E1-8CD689DC0202}" type="presOf" srcId="{D59C0911-B373-934B-931F-F5FD800F104A}" destId="{3B2EC951-C3BF-154F-9723-A35B6C447F44}" srcOrd="0" destOrd="0" presId="urn:microsoft.com/office/officeart/2005/8/layout/matrix1"/>
    <dgm:cxn modelId="{6EEE9BEB-5A4B-7B45-AD46-D178B5176EDF}" srcId="{B4F58BDA-4A99-CF4B-B0C9-6E01DD3F12CD}" destId="{A378798A-2917-0246-97F5-DF515829FCF4}" srcOrd="0" destOrd="0" parTransId="{CA7D60C9-BB82-D547-9C5C-2DD9B9B892D1}" sibTransId="{EE0765A4-2723-6045-B80D-EA140B204331}"/>
    <dgm:cxn modelId="{696FE2EC-A81C-FF4C-A4FB-8656A7C7BF56}" type="presOf" srcId="{37AAA541-A2E1-3E4B-A4DB-044F399DA74F}" destId="{C152E8FF-7CA7-194C-8739-05A7036410C4}" srcOrd="0" destOrd="0" presId="urn:microsoft.com/office/officeart/2005/8/layout/matrix1"/>
    <dgm:cxn modelId="{1CDDD7FD-8E3E-0449-8D36-F695BE244E2D}" type="presParOf" srcId="{3E4E5F31-F805-9B45-9846-C9BFF0B2B492}" destId="{E3F5F012-A3E9-9046-9594-D9DEA6934113}" srcOrd="0" destOrd="0" presId="urn:microsoft.com/office/officeart/2005/8/layout/matrix1"/>
    <dgm:cxn modelId="{83B7D68A-72C6-D74A-9BE9-26EFD6AD910A}" type="presParOf" srcId="{E3F5F012-A3E9-9046-9594-D9DEA6934113}" destId="{B8DD2D19-CB0D-3A48-84DC-9E38738A557A}" srcOrd="0" destOrd="0" presId="urn:microsoft.com/office/officeart/2005/8/layout/matrix1"/>
    <dgm:cxn modelId="{90B073FD-1C94-B442-9CD6-BC2A8796ABC4}" type="presParOf" srcId="{E3F5F012-A3E9-9046-9594-D9DEA6934113}" destId="{7692F7D1-E18C-E14A-AF2D-587A8B3FAF4D}" srcOrd="1" destOrd="0" presId="urn:microsoft.com/office/officeart/2005/8/layout/matrix1"/>
    <dgm:cxn modelId="{71B613BE-A289-1F4E-BBC2-E456A44708E7}" type="presParOf" srcId="{E3F5F012-A3E9-9046-9594-D9DEA6934113}" destId="{3B2EC951-C3BF-154F-9723-A35B6C447F44}" srcOrd="2" destOrd="0" presId="urn:microsoft.com/office/officeart/2005/8/layout/matrix1"/>
    <dgm:cxn modelId="{39B4FBF8-A66A-2142-94D3-1E696F1FAB7D}" type="presParOf" srcId="{E3F5F012-A3E9-9046-9594-D9DEA6934113}" destId="{6F8A3781-10E8-494F-90F0-3EECE7D06229}" srcOrd="3" destOrd="0" presId="urn:microsoft.com/office/officeart/2005/8/layout/matrix1"/>
    <dgm:cxn modelId="{12A35F85-0B83-4B46-9C63-35BACC6E339B}" type="presParOf" srcId="{E3F5F012-A3E9-9046-9594-D9DEA6934113}" destId="{C152E8FF-7CA7-194C-8739-05A7036410C4}" srcOrd="4" destOrd="0" presId="urn:microsoft.com/office/officeart/2005/8/layout/matrix1"/>
    <dgm:cxn modelId="{5B03E4CB-68A4-0144-AFC0-A90F8175745F}" type="presParOf" srcId="{E3F5F012-A3E9-9046-9594-D9DEA6934113}" destId="{B1FD3FFE-9006-6A4F-A057-48490702BCE7}" srcOrd="5" destOrd="0" presId="urn:microsoft.com/office/officeart/2005/8/layout/matrix1"/>
    <dgm:cxn modelId="{996201CA-7AE1-1244-9819-9889753D9A0C}" type="presParOf" srcId="{E3F5F012-A3E9-9046-9594-D9DEA6934113}" destId="{B74142C8-99D6-934D-B665-9D868B3DFF0D}" srcOrd="6" destOrd="0" presId="urn:microsoft.com/office/officeart/2005/8/layout/matrix1"/>
    <dgm:cxn modelId="{923D36FD-570B-3A41-A7CC-9855B6F839C0}" type="presParOf" srcId="{E3F5F012-A3E9-9046-9594-D9DEA6934113}" destId="{31F5C04C-DBF6-6E45-A241-F34527F18FA9}" srcOrd="7" destOrd="0" presId="urn:microsoft.com/office/officeart/2005/8/layout/matrix1"/>
    <dgm:cxn modelId="{F362A21A-C9A5-0649-A29E-860B3EF1ABEF}" type="presParOf" srcId="{3E4E5F31-F805-9B45-9846-C9BFF0B2B492}" destId="{2189FC4F-1F7C-504D-9F0F-BB4DB98C9DA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D2D19-CB0D-3A48-84DC-9E38738A557A}">
      <dsp:nvSpPr>
        <dsp:cNvPr id="0" name=""/>
        <dsp:cNvSpPr/>
      </dsp:nvSpPr>
      <dsp:spPr>
        <a:xfrm rot="16200000">
          <a:off x="737521" y="-737521"/>
          <a:ext cx="2430656" cy="39057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endParaRPr lang="en-US" sz="3600" kern="1200" dirty="0">
            <a:latin typeface="Bodoni 72 Oldstyle Book" pitchFamily="2" charset="0"/>
          </a:endParaRPr>
        </a:p>
        <a:p>
          <a:pPr marL="0" lvl="0" indent="0" algn="ctr" defTabSz="1600200">
            <a:lnSpc>
              <a:spcPct val="90000"/>
            </a:lnSpc>
            <a:spcBef>
              <a:spcPct val="0"/>
            </a:spcBef>
            <a:spcAft>
              <a:spcPct val="35000"/>
            </a:spcAft>
            <a:buNone/>
          </a:pPr>
          <a:r>
            <a:rPr lang="en-US" sz="3600" b="0" kern="1200" dirty="0">
              <a:latin typeface="Bodoni 72 Oldstyle Book" pitchFamily="2" charset="0"/>
            </a:rPr>
            <a:t>Collaboration </a:t>
          </a:r>
        </a:p>
        <a:p>
          <a:pPr marL="0" lvl="0" indent="0" algn="ctr" defTabSz="1600200">
            <a:lnSpc>
              <a:spcPct val="90000"/>
            </a:lnSpc>
            <a:spcBef>
              <a:spcPct val="0"/>
            </a:spcBef>
            <a:spcAft>
              <a:spcPct val="35000"/>
            </a:spcAft>
            <a:buNone/>
          </a:pPr>
          <a:r>
            <a:rPr lang="en-US" sz="3600" b="0" kern="1200" dirty="0">
              <a:latin typeface="Bodoni 72 Oldstyle Book" pitchFamily="2" charset="0"/>
            </a:rPr>
            <a:t>(3)</a:t>
          </a:r>
          <a:endParaRPr lang="en-US" sz="4800" b="0" kern="1200" dirty="0">
            <a:latin typeface="Bodoni 72 Oldstyle Book" pitchFamily="2" charset="0"/>
          </a:endParaRPr>
        </a:p>
      </dsp:txBody>
      <dsp:txXfrm rot="5400000">
        <a:off x="-1" y="1"/>
        <a:ext cx="3905700" cy="1822992"/>
      </dsp:txXfrm>
    </dsp:sp>
    <dsp:sp modelId="{3B2EC951-C3BF-154F-9723-A35B6C447F44}">
      <dsp:nvSpPr>
        <dsp:cNvPr id="0" name=""/>
        <dsp:cNvSpPr/>
      </dsp:nvSpPr>
      <dsp:spPr>
        <a:xfrm>
          <a:off x="3888358" y="0"/>
          <a:ext cx="3905700" cy="2430656"/>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endParaRPr lang="en-US" sz="3600" kern="1200" dirty="0">
            <a:latin typeface="Bodoni 72 Oldstyle Book" pitchFamily="2" charset="0"/>
          </a:endParaRPr>
        </a:p>
        <a:p>
          <a:pPr marL="0" lvl="0" indent="0" algn="ctr" defTabSz="1600200">
            <a:lnSpc>
              <a:spcPct val="90000"/>
            </a:lnSpc>
            <a:spcBef>
              <a:spcPct val="0"/>
            </a:spcBef>
            <a:spcAft>
              <a:spcPct val="35000"/>
            </a:spcAft>
            <a:buNone/>
          </a:pPr>
          <a:r>
            <a:rPr lang="en-US" sz="3600" kern="1200" dirty="0">
              <a:latin typeface="Bodoni 72 Oldstyle Book" pitchFamily="2" charset="0"/>
            </a:rPr>
            <a:t>Assessment </a:t>
          </a:r>
        </a:p>
        <a:p>
          <a:pPr marL="0" lvl="0" indent="0" algn="ctr" defTabSz="1600200">
            <a:lnSpc>
              <a:spcPct val="90000"/>
            </a:lnSpc>
            <a:spcBef>
              <a:spcPct val="0"/>
            </a:spcBef>
            <a:spcAft>
              <a:spcPct val="35000"/>
            </a:spcAft>
            <a:buNone/>
          </a:pPr>
          <a:r>
            <a:rPr lang="en-US" sz="3600" kern="1200" dirty="0">
              <a:latin typeface="Bodoni 72 Oldstyle Book" pitchFamily="2" charset="0"/>
            </a:rPr>
            <a:t>(4)</a:t>
          </a:r>
          <a:endParaRPr lang="en-US" sz="5100" kern="1200" dirty="0">
            <a:latin typeface="Bodoni 72 Oldstyle Book" pitchFamily="2" charset="0"/>
          </a:endParaRPr>
        </a:p>
      </dsp:txBody>
      <dsp:txXfrm>
        <a:off x="3888358" y="0"/>
        <a:ext cx="3905700" cy="1822992"/>
      </dsp:txXfrm>
    </dsp:sp>
    <dsp:sp modelId="{C152E8FF-7CA7-194C-8739-05A7036410C4}">
      <dsp:nvSpPr>
        <dsp:cNvPr id="0" name=""/>
        <dsp:cNvSpPr/>
      </dsp:nvSpPr>
      <dsp:spPr>
        <a:xfrm rot="10800000">
          <a:off x="0" y="2430656"/>
          <a:ext cx="3905700" cy="2430656"/>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Bodoni 72 Oldstyle Book" pitchFamily="2" charset="0"/>
            </a:rPr>
            <a:t>Social/Emotional/</a:t>
          </a:r>
          <a:br>
            <a:rPr lang="en-US" sz="3600" kern="1200" dirty="0">
              <a:latin typeface="Bodoni 72 Oldstyle Book" pitchFamily="2" charset="0"/>
            </a:rPr>
          </a:br>
          <a:r>
            <a:rPr lang="en-US" sz="3600" kern="1200" dirty="0">
              <a:latin typeface="Bodoni 72 Oldstyle Book" pitchFamily="2" charset="0"/>
            </a:rPr>
            <a:t>Behavioral</a:t>
          </a:r>
        </a:p>
        <a:p>
          <a:pPr marL="0" lvl="0" indent="0" algn="ctr" defTabSz="1600200">
            <a:lnSpc>
              <a:spcPct val="90000"/>
            </a:lnSpc>
            <a:spcBef>
              <a:spcPct val="0"/>
            </a:spcBef>
            <a:spcAft>
              <a:spcPct val="35000"/>
            </a:spcAft>
            <a:buNone/>
          </a:pPr>
          <a:r>
            <a:rPr lang="en-US" sz="3600" kern="1200" dirty="0">
              <a:latin typeface="Bodoni 72 Oldstyle Book" pitchFamily="2" charset="0"/>
            </a:rPr>
            <a:t>(3)</a:t>
          </a:r>
        </a:p>
      </dsp:txBody>
      <dsp:txXfrm rot="10800000">
        <a:off x="0" y="3038320"/>
        <a:ext cx="3905700" cy="1822992"/>
      </dsp:txXfrm>
    </dsp:sp>
    <dsp:sp modelId="{B74142C8-99D6-934D-B665-9D868B3DFF0D}">
      <dsp:nvSpPr>
        <dsp:cNvPr id="0" name=""/>
        <dsp:cNvSpPr/>
      </dsp:nvSpPr>
      <dsp:spPr>
        <a:xfrm rot="5400000">
          <a:off x="4625880" y="1659615"/>
          <a:ext cx="2430656" cy="39057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Bodoni 72 Oldstyle Book" pitchFamily="2" charset="0"/>
            </a:rPr>
            <a:t>Instruction </a:t>
          </a:r>
        </a:p>
        <a:p>
          <a:pPr marL="0" lvl="0" indent="0" algn="ctr" defTabSz="1600200">
            <a:lnSpc>
              <a:spcPct val="90000"/>
            </a:lnSpc>
            <a:spcBef>
              <a:spcPct val="0"/>
            </a:spcBef>
            <a:spcAft>
              <a:spcPct val="35000"/>
            </a:spcAft>
            <a:buNone/>
          </a:pPr>
          <a:r>
            <a:rPr lang="en-US" sz="3600" kern="1200" dirty="0">
              <a:latin typeface="Bodoni 72 Oldstyle Book" pitchFamily="2" charset="0"/>
            </a:rPr>
            <a:t>(12)</a:t>
          </a:r>
          <a:endParaRPr lang="en-US" sz="5100" kern="1200" dirty="0">
            <a:latin typeface="Bodoni 72 Oldstyle Book" pitchFamily="2" charset="0"/>
          </a:endParaRPr>
        </a:p>
      </dsp:txBody>
      <dsp:txXfrm rot="-5400000">
        <a:off x="3888358" y="3004801"/>
        <a:ext cx="3905700" cy="1822992"/>
      </dsp:txXfrm>
    </dsp:sp>
    <dsp:sp modelId="{2189FC4F-1F7C-504D-9F0F-BB4DB98C9DAE}">
      <dsp:nvSpPr>
        <dsp:cNvPr id="0" name=""/>
        <dsp:cNvSpPr/>
      </dsp:nvSpPr>
      <dsp:spPr>
        <a:xfrm>
          <a:off x="2733989" y="1806232"/>
          <a:ext cx="2343420" cy="1215328"/>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latin typeface="Bodoni 72 Oldstyle Book" pitchFamily="2" charset="0"/>
            </a:rPr>
            <a:t>HLPs</a:t>
          </a:r>
        </a:p>
      </dsp:txBody>
      <dsp:txXfrm>
        <a:off x="2793316" y="1865559"/>
        <a:ext cx="2224766" cy="109667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dirty="0"/>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B555A35B-8228-4FD6-BF3D-32C6E4566C95}" type="datetimeFigureOut">
              <a:rPr lang="en-US" smtClean="0"/>
              <a:t>9/5/2019</a:t>
            </a:fld>
            <a:endParaRPr lang="en-US" dirty="0"/>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dirty="0"/>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6098008F-DB08-4554-A422-21F93A4BCC90}" type="slidenum">
              <a:rPr lang="en-US" smtClean="0"/>
              <a:t>‹#›</a:t>
            </a:fld>
            <a:endParaRPr lang="en-US" dirty="0"/>
          </a:p>
        </p:txBody>
      </p:sp>
    </p:spTree>
    <p:extLst>
      <p:ext uri="{BB962C8B-B14F-4D97-AF65-F5344CB8AC3E}">
        <p14:creationId xmlns:p14="http://schemas.microsoft.com/office/powerpoint/2010/main" val="3871882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98008F-DB08-4554-A422-21F93A4BCC90}" type="slidenum">
              <a:rPr lang="en-US" smtClean="0"/>
              <a:t>1</a:t>
            </a:fld>
            <a:endParaRPr lang="en-US" dirty="0"/>
          </a:p>
        </p:txBody>
      </p:sp>
    </p:spTree>
    <p:extLst>
      <p:ext uri="{BB962C8B-B14F-4D97-AF65-F5344CB8AC3E}">
        <p14:creationId xmlns:p14="http://schemas.microsoft.com/office/powerpoint/2010/main" val="2306263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98008F-DB08-4554-A422-21F93A4BCC90}" type="slidenum">
              <a:rPr lang="en-US" smtClean="0"/>
              <a:t>9</a:t>
            </a:fld>
            <a:endParaRPr lang="en-US" dirty="0"/>
          </a:p>
        </p:txBody>
      </p:sp>
    </p:spTree>
    <p:extLst>
      <p:ext uri="{BB962C8B-B14F-4D97-AF65-F5344CB8AC3E}">
        <p14:creationId xmlns:p14="http://schemas.microsoft.com/office/powerpoint/2010/main" val="3610013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98008F-DB08-4554-A422-21F93A4BCC90}" type="slidenum">
              <a:rPr lang="en-US" smtClean="0"/>
              <a:t>10</a:t>
            </a:fld>
            <a:endParaRPr lang="en-US" dirty="0"/>
          </a:p>
        </p:txBody>
      </p:sp>
    </p:spTree>
    <p:extLst>
      <p:ext uri="{BB962C8B-B14F-4D97-AF65-F5344CB8AC3E}">
        <p14:creationId xmlns:p14="http://schemas.microsoft.com/office/powerpoint/2010/main" val="2151195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98008F-DB08-4554-A422-21F93A4BCC90}" type="slidenum">
              <a:rPr lang="en-US" smtClean="0"/>
              <a:t>14</a:t>
            </a:fld>
            <a:endParaRPr lang="en-US" dirty="0"/>
          </a:p>
        </p:txBody>
      </p:sp>
    </p:spTree>
    <p:extLst>
      <p:ext uri="{BB962C8B-B14F-4D97-AF65-F5344CB8AC3E}">
        <p14:creationId xmlns:p14="http://schemas.microsoft.com/office/powerpoint/2010/main" val="3410953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98008F-DB08-4554-A422-21F93A4BCC90}" type="slidenum">
              <a:rPr lang="en-US" smtClean="0"/>
              <a:t>20</a:t>
            </a:fld>
            <a:endParaRPr lang="en-US" dirty="0"/>
          </a:p>
        </p:txBody>
      </p:sp>
    </p:spTree>
    <p:extLst>
      <p:ext uri="{BB962C8B-B14F-4D97-AF65-F5344CB8AC3E}">
        <p14:creationId xmlns:p14="http://schemas.microsoft.com/office/powerpoint/2010/main" val="811099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98008F-DB08-4554-A422-21F93A4BCC90}" type="slidenum">
              <a:rPr lang="en-US" smtClean="0"/>
              <a:t>22</a:t>
            </a:fld>
            <a:endParaRPr lang="en-US" dirty="0"/>
          </a:p>
        </p:txBody>
      </p:sp>
    </p:spTree>
    <p:extLst>
      <p:ext uri="{BB962C8B-B14F-4D97-AF65-F5344CB8AC3E}">
        <p14:creationId xmlns:p14="http://schemas.microsoft.com/office/powerpoint/2010/main" val="668205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98008F-DB08-4554-A422-21F93A4BCC90}" type="slidenum">
              <a:rPr lang="en-US" smtClean="0"/>
              <a:t>37</a:t>
            </a:fld>
            <a:endParaRPr lang="en-US" dirty="0"/>
          </a:p>
        </p:txBody>
      </p:sp>
    </p:spTree>
    <p:extLst>
      <p:ext uri="{BB962C8B-B14F-4D97-AF65-F5344CB8AC3E}">
        <p14:creationId xmlns:p14="http://schemas.microsoft.com/office/powerpoint/2010/main" val="1954398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98008F-DB08-4554-A422-21F93A4BCC90}" type="slidenum">
              <a:rPr lang="en-US" smtClean="0"/>
              <a:t>38</a:t>
            </a:fld>
            <a:endParaRPr lang="en-US" dirty="0"/>
          </a:p>
        </p:txBody>
      </p:sp>
    </p:spTree>
    <p:extLst>
      <p:ext uri="{BB962C8B-B14F-4D97-AF65-F5344CB8AC3E}">
        <p14:creationId xmlns:p14="http://schemas.microsoft.com/office/powerpoint/2010/main" val="4226297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0" y="3382860"/>
            <a:ext cx="12192000" cy="34751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36993"/>
            <a:ext cx="12192000" cy="341985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txBox="1">
            <a:spLocks/>
          </p:cNvSpPr>
          <p:nvPr userDrawn="1"/>
        </p:nvSpPr>
        <p:spPr>
          <a:xfrm>
            <a:off x="539560" y="3378035"/>
            <a:ext cx="11082528" cy="3034229"/>
          </a:xfrm>
          <a:prstGeom prst="rect">
            <a:avLst/>
          </a:prstGeom>
          <a:solidFill>
            <a:schemeClr val="bg1"/>
          </a:solidFill>
          <a:ln>
            <a:noFill/>
          </a:ln>
        </p:spPr>
        <p:txBody>
          <a:bodyPr vert="horz" lIns="91440" tIns="45720" rIns="91440" bIns="45720" rtlCol="0" anchor="t">
            <a:normAutofit/>
          </a:bodyPr>
          <a:lstStyle>
            <a:lvl1pPr algn="ctr" defTabSz="914400" rtl="0" eaLnBrk="1" latinLnBrk="0" hangingPunct="1">
              <a:lnSpc>
                <a:spcPct val="90000"/>
              </a:lnSpc>
              <a:spcBef>
                <a:spcPct val="0"/>
              </a:spcBef>
              <a:buNone/>
              <a:defRPr sz="6000" b="1" i="0" kern="1200">
                <a:solidFill>
                  <a:schemeClr val="tx1"/>
                </a:solidFill>
                <a:latin typeface="Arial" panose="020B0604020202020204" pitchFamily="34" charset="0"/>
                <a:ea typeface="+mj-ea"/>
                <a:cs typeface="Arial" panose="020B0604020202020204" pitchFamily="34" charset="0"/>
              </a:defRPr>
            </a:lvl1pPr>
          </a:lstStyle>
          <a:p>
            <a:pPr algn="l"/>
            <a:endParaRPr lang="en-US" sz="2800" dirty="0"/>
          </a:p>
        </p:txBody>
      </p:sp>
      <p:grpSp>
        <p:nvGrpSpPr>
          <p:cNvPr id="26" name="Group 25"/>
          <p:cNvGrpSpPr/>
          <p:nvPr userDrawn="1"/>
        </p:nvGrpSpPr>
        <p:grpSpPr>
          <a:xfrm>
            <a:off x="6031346" y="5429892"/>
            <a:ext cx="5591048" cy="940126"/>
            <a:chOff x="6031346" y="5429892"/>
            <a:chExt cx="5591048" cy="940126"/>
          </a:xfrm>
        </p:grpSpPr>
        <p:sp>
          <p:nvSpPr>
            <p:cNvPr id="14" name="TextBox 13" descr="2017 Leadership Conference logo"/>
            <p:cNvSpPr txBox="1"/>
            <p:nvPr userDrawn="1"/>
          </p:nvSpPr>
          <p:spPr>
            <a:xfrm>
              <a:off x="6031346" y="5677927"/>
              <a:ext cx="4797206" cy="369332"/>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2019 OSEP LEADERSHIP</a:t>
              </a:r>
              <a:r>
                <a:rPr lang="en-US" sz="1800" b="1" baseline="0" dirty="0">
                  <a:latin typeface="Arial" panose="020B0604020202020204" pitchFamily="34" charset="0"/>
                  <a:cs typeface="Arial" panose="020B0604020202020204" pitchFamily="34" charset="0"/>
                </a:rPr>
                <a:t> CONFERENCE</a:t>
              </a:r>
              <a:endParaRPr lang="en-US" sz="1800" b="1" dirty="0">
                <a:latin typeface="Arial" panose="020B0604020202020204" pitchFamily="34" charset="0"/>
                <a:cs typeface="Arial" panose="020B0604020202020204" pitchFamily="34" charset="0"/>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36067" y="5429892"/>
              <a:ext cx="886327" cy="940126"/>
            </a:xfrm>
            <a:prstGeom prst="rect">
              <a:avLst/>
            </a:prstGeom>
          </p:spPr>
        </p:pic>
      </p:grpSp>
      <p:sp>
        <p:nvSpPr>
          <p:cNvPr id="16" name="Slide Number Placeholder 5"/>
          <p:cNvSpPr txBox="1">
            <a:spLocks/>
          </p:cNvSpPr>
          <p:nvPr userDrawn="1"/>
        </p:nvSpPr>
        <p:spPr>
          <a:xfrm>
            <a:off x="1906161" y="6004893"/>
            <a:ext cx="369416"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Rectangle 16"/>
          <p:cNvSpPr/>
          <p:nvPr userDrawn="1"/>
        </p:nvSpPr>
        <p:spPr>
          <a:xfrm>
            <a:off x="555373" y="3382862"/>
            <a:ext cx="11081254" cy="2987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554736" y="479729"/>
            <a:ext cx="11082528" cy="28983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1"/>
          <p:cNvSpPr>
            <a:spLocks noGrp="1"/>
          </p:cNvSpPr>
          <p:nvPr>
            <p:ph type="ctrTitle"/>
          </p:nvPr>
        </p:nvSpPr>
        <p:spPr>
          <a:xfrm>
            <a:off x="558810" y="480047"/>
            <a:ext cx="11073687" cy="2899602"/>
          </a:xfrm>
          <a:noFill/>
          <a:ln>
            <a:noFill/>
          </a:ln>
        </p:spPr>
        <p:txBody>
          <a:bodyPr anchor="b"/>
          <a:lstStyle>
            <a:lvl1pPr algn="l">
              <a:defRPr sz="6000" b="1" baseline="0">
                <a:solidFill>
                  <a:schemeClr val="bg1"/>
                </a:solidFill>
              </a:defRPr>
            </a:lvl1pPr>
          </a:lstStyle>
          <a:p>
            <a:endParaRPr lang="en-US" dirty="0"/>
          </a:p>
        </p:txBody>
      </p:sp>
      <p:sp>
        <p:nvSpPr>
          <p:cNvPr id="33" name="Subtitle 2"/>
          <p:cNvSpPr>
            <a:spLocks noGrp="1"/>
          </p:cNvSpPr>
          <p:nvPr>
            <p:ph type="subTitle" idx="1" hasCustomPrompt="1"/>
          </p:nvPr>
        </p:nvSpPr>
        <p:spPr>
          <a:xfrm>
            <a:off x="554736" y="3395723"/>
            <a:ext cx="11067352" cy="203375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subtitle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a:t>
            </a:r>
          </a:p>
          <a:p>
            <a:r>
              <a:rPr lang="en-US" dirty="0"/>
              <a:t> </a:t>
            </a:r>
          </a:p>
        </p:txBody>
      </p:sp>
      <p:sp>
        <p:nvSpPr>
          <p:cNvPr id="36" name="Subtitle 2"/>
          <p:cNvSpPr txBox="1">
            <a:spLocks/>
          </p:cNvSpPr>
          <p:nvPr userDrawn="1"/>
        </p:nvSpPr>
        <p:spPr>
          <a:xfrm>
            <a:off x="7177912" y="3408585"/>
            <a:ext cx="4444482" cy="18284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7" name="Subtitle 2"/>
          <p:cNvSpPr txBox="1">
            <a:spLocks/>
          </p:cNvSpPr>
          <p:nvPr userDrawn="1"/>
        </p:nvSpPr>
        <p:spPr>
          <a:xfrm>
            <a:off x="7177913" y="3385979"/>
            <a:ext cx="4444482" cy="2043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61" name="Slide Number Placeholder 5"/>
          <p:cNvSpPr>
            <a:spLocks noGrp="1"/>
          </p:cNvSpPr>
          <p:nvPr>
            <p:ph type="sldNum" sz="quarter" idx="4"/>
          </p:nvPr>
        </p:nvSpPr>
        <p:spPr>
          <a:xfrm>
            <a:off x="108578" y="6454451"/>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Tree>
    <p:extLst>
      <p:ext uri="{BB962C8B-B14F-4D97-AF65-F5344CB8AC3E}">
        <p14:creationId xmlns:p14="http://schemas.microsoft.com/office/powerpoint/2010/main" val="273145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solidFill>
        </p:spPr>
        <p:txBody>
          <a:bodyPr/>
          <a:lstStyle>
            <a:lvl1pPr>
              <a:defRPr b="1">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p:cNvSpPr>
            <a:spLocks noGrp="1"/>
          </p:cNvSpPr>
          <p:nvPr>
            <p:ph type="sldNum" sz="quarter" idx="4"/>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13" name="TextBox 12" descr="2017 Leadership conference logo with two decorate rainbow bars to left of the logo">
            <a:extLst>
              <a:ext uri="{FF2B5EF4-FFF2-40B4-BE49-F238E27FC236}">
                <a16:creationId xmlns:a16="http://schemas.microsoft.com/office/drawing/2014/main" id="{9426763E-ACF2-4BC8-B885-E5E05F59DF29}"/>
              </a:ext>
            </a:extLst>
          </p:cNvPr>
          <p:cNvSpPr txBox="1"/>
          <p:nvPr userDrawn="1"/>
        </p:nvSpPr>
        <p:spPr>
          <a:xfrm>
            <a:off x="6096002" y="6404304"/>
            <a:ext cx="5279262" cy="400110"/>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AEFE2B50-7D7B-48B4-A19D-EA03E39D3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9004" y="6115052"/>
            <a:ext cx="669865" cy="697840"/>
          </a:xfrm>
          <a:prstGeom prst="rect">
            <a:avLst/>
          </a:prstGeom>
        </p:spPr>
      </p:pic>
      <p:pic>
        <p:nvPicPr>
          <p:cNvPr id="15" name="Picture 14">
            <a:extLst>
              <a:ext uri="{FF2B5EF4-FFF2-40B4-BE49-F238E27FC236}">
                <a16:creationId xmlns:a16="http://schemas.microsoft.com/office/drawing/2014/main" id="{50474B2D-8853-431E-BB1B-493B704CB6F9}"/>
              </a:ext>
            </a:extLst>
          </p:cNvPr>
          <p:cNvPicPr>
            <a:picLocks noChangeAspect="1"/>
          </p:cNvPicPr>
          <p:nvPr userDrawn="1"/>
        </p:nvPicPr>
        <p:blipFill>
          <a:blip r:embed="rId3"/>
          <a:stretch>
            <a:fillRect/>
          </a:stretch>
        </p:blipFill>
        <p:spPr>
          <a:xfrm flipV="1">
            <a:off x="533241" y="6530900"/>
            <a:ext cx="5669278" cy="38346"/>
          </a:xfrm>
          <a:prstGeom prst="rect">
            <a:avLst/>
          </a:prstGeom>
        </p:spPr>
      </p:pic>
      <p:pic>
        <p:nvPicPr>
          <p:cNvPr id="16" name="Picture 15">
            <a:extLst>
              <a:ext uri="{FF2B5EF4-FFF2-40B4-BE49-F238E27FC236}">
                <a16:creationId xmlns:a16="http://schemas.microsoft.com/office/drawing/2014/main" id="{2F9536F9-EC52-49B6-AE3A-8381D99DAEAD}"/>
              </a:ext>
            </a:extLst>
          </p:cNvPr>
          <p:cNvPicPr>
            <a:picLocks noChangeAspect="1"/>
          </p:cNvPicPr>
          <p:nvPr userDrawn="1"/>
        </p:nvPicPr>
        <p:blipFill>
          <a:blip r:embed="rId3"/>
          <a:stretch>
            <a:fillRect/>
          </a:stretch>
        </p:blipFill>
        <p:spPr>
          <a:xfrm flipV="1">
            <a:off x="528095" y="6645975"/>
            <a:ext cx="5669278" cy="38342"/>
          </a:xfrm>
          <a:prstGeom prst="rect">
            <a:avLst/>
          </a:prstGeom>
        </p:spPr>
      </p:pic>
    </p:spTree>
    <p:extLst>
      <p:ext uri="{BB962C8B-B14F-4D97-AF65-F5344CB8AC3E}">
        <p14:creationId xmlns:p14="http://schemas.microsoft.com/office/powerpoint/2010/main" val="379501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solidFill>
            <a:schemeClr val="accent5"/>
          </a:solidFill>
        </p:spPr>
        <p:txBody>
          <a:bodyPr vert="eaVert"/>
          <a:lstStyle>
            <a:lvl1pPr>
              <a:defRPr b="1">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p:cNvSpPr>
            <a:spLocks noGrp="1"/>
          </p:cNvSpPr>
          <p:nvPr>
            <p:ph type="sldNum" sz="quarter" idx="4"/>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13" name="TextBox 12" descr="2017 Leadership conference logo with two decorate rainbow bars to left of the logo">
            <a:extLst>
              <a:ext uri="{FF2B5EF4-FFF2-40B4-BE49-F238E27FC236}">
                <a16:creationId xmlns:a16="http://schemas.microsoft.com/office/drawing/2014/main" id="{2659A0B3-D479-4832-A984-294F79F882FA}"/>
              </a:ext>
            </a:extLst>
          </p:cNvPr>
          <p:cNvSpPr txBox="1"/>
          <p:nvPr userDrawn="1"/>
        </p:nvSpPr>
        <p:spPr>
          <a:xfrm>
            <a:off x="6096002" y="6404304"/>
            <a:ext cx="5279262" cy="400110"/>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07F0FC1-C94E-4BEE-BA06-01FE1947DD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9004" y="6115052"/>
            <a:ext cx="669865" cy="697840"/>
          </a:xfrm>
          <a:prstGeom prst="rect">
            <a:avLst/>
          </a:prstGeom>
        </p:spPr>
      </p:pic>
      <p:pic>
        <p:nvPicPr>
          <p:cNvPr id="15" name="Picture 14">
            <a:extLst>
              <a:ext uri="{FF2B5EF4-FFF2-40B4-BE49-F238E27FC236}">
                <a16:creationId xmlns:a16="http://schemas.microsoft.com/office/drawing/2014/main" id="{B2579EC5-351C-419A-9AB3-F5C9A4AA0DBD}"/>
              </a:ext>
            </a:extLst>
          </p:cNvPr>
          <p:cNvPicPr>
            <a:picLocks noChangeAspect="1"/>
          </p:cNvPicPr>
          <p:nvPr userDrawn="1"/>
        </p:nvPicPr>
        <p:blipFill>
          <a:blip r:embed="rId3"/>
          <a:stretch>
            <a:fillRect/>
          </a:stretch>
        </p:blipFill>
        <p:spPr>
          <a:xfrm flipV="1">
            <a:off x="533241" y="6530900"/>
            <a:ext cx="5669278" cy="38346"/>
          </a:xfrm>
          <a:prstGeom prst="rect">
            <a:avLst/>
          </a:prstGeom>
        </p:spPr>
      </p:pic>
      <p:pic>
        <p:nvPicPr>
          <p:cNvPr id="16" name="Picture 15">
            <a:extLst>
              <a:ext uri="{FF2B5EF4-FFF2-40B4-BE49-F238E27FC236}">
                <a16:creationId xmlns:a16="http://schemas.microsoft.com/office/drawing/2014/main" id="{D08A6658-840A-4425-82B9-6023F4752B31}"/>
              </a:ext>
            </a:extLst>
          </p:cNvPr>
          <p:cNvPicPr>
            <a:picLocks noChangeAspect="1"/>
          </p:cNvPicPr>
          <p:nvPr userDrawn="1"/>
        </p:nvPicPr>
        <p:blipFill>
          <a:blip r:embed="rId3"/>
          <a:stretch>
            <a:fillRect/>
          </a:stretch>
        </p:blipFill>
        <p:spPr>
          <a:xfrm flipV="1">
            <a:off x="528095" y="6645975"/>
            <a:ext cx="5669278" cy="38342"/>
          </a:xfrm>
          <a:prstGeom prst="rect">
            <a:avLst/>
          </a:prstGeom>
        </p:spPr>
      </p:pic>
    </p:spTree>
    <p:extLst>
      <p:ext uri="{BB962C8B-B14F-4D97-AF65-F5344CB8AC3E}">
        <p14:creationId xmlns:p14="http://schemas.microsoft.com/office/powerpoint/2010/main" val="109243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3A7CC-61E2-4892-9B7C-2B3E2BE30B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794E75-3874-4976-B524-7E8A038609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3DC23D-08C8-48BC-9FFE-ED538897779D}"/>
              </a:ext>
            </a:extLst>
          </p:cNvPr>
          <p:cNvSpPr>
            <a:spLocks noGrp="1"/>
          </p:cNvSpPr>
          <p:nvPr>
            <p:ph type="dt" sz="half" idx="10"/>
          </p:nvPr>
        </p:nvSpPr>
        <p:spPr/>
        <p:txBody>
          <a:bodyPr/>
          <a:lstStyle/>
          <a:p>
            <a:fld id="{6DCFEC46-ADF7-41AE-9BFB-21D631D739BD}" type="datetimeFigureOut">
              <a:rPr lang="en-US" smtClean="0"/>
              <a:t>9/5/2019</a:t>
            </a:fld>
            <a:endParaRPr lang="en-US" dirty="0"/>
          </a:p>
        </p:txBody>
      </p:sp>
      <p:sp>
        <p:nvSpPr>
          <p:cNvPr id="5" name="Footer Placeholder 4">
            <a:extLst>
              <a:ext uri="{FF2B5EF4-FFF2-40B4-BE49-F238E27FC236}">
                <a16:creationId xmlns:a16="http://schemas.microsoft.com/office/drawing/2014/main" id="{A7AA053A-0860-4F20-BB0E-BE1F8679BA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8DCD54-0873-4950-9E10-C3CA4884AB04}"/>
              </a:ext>
            </a:extLst>
          </p:cNvPr>
          <p:cNvSpPr>
            <a:spLocks noGrp="1"/>
          </p:cNvSpPr>
          <p:nvPr>
            <p:ph type="sldNum" sz="quarter" idx="12"/>
          </p:nvPr>
        </p:nvSpPr>
        <p:spPr/>
        <p:txBody>
          <a:bodyPr/>
          <a:lstStyle/>
          <a:p>
            <a:fld id="{2533729F-2414-494F-9894-24CCD64DCCE9}" type="slidenum">
              <a:rPr lang="en-US" smtClean="0"/>
              <a:t>‹#›</a:t>
            </a:fld>
            <a:endParaRPr lang="en-US" dirty="0"/>
          </a:p>
        </p:txBody>
      </p:sp>
    </p:spTree>
    <p:extLst>
      <p:ext uri="{BB962C8B-B14F-4D97-AF65-F5344CB8AC3E}">
        <p14:creationId xmlns:p14="http://schemas.microsoft.com/office/powerpoint/2010/main" val="328633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06CA-787C-4439-823D-097B86D396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5C938-AEE8-4374-AFA9-4301B6463B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CE7446-9F37-4E63-A0DD-26A33B8E8343}"/>
              </a:ext>
            </a:extLst>
          </p:cNvPr>
          <p:cNvSpPr>
            <a:spLocks noGrp="1"/>
          </p:cNvSpPr>
          <p:nvPr>
            <p:ph type="dt" sz="half" idx="10"/>
          </p:nvPr>
        </p:nvSpPr>
        <p:spPr/>
        <p:txBody>
          <a:bodyPr/>
          <a:lstStyle/>
          <a:p>
            <a:fld id="{6DCFEC46-ADF7-41AE-9BFB-21D631D739BD}" type="datetimeFigureOut">
              <a:rPr lang="en-US" smtClean="0"/>
              <a:t>9/5/2019</a:t>
            </a:fld>
            <a:endParaRPr lang="en-US" dirty="0"/>
          </a:p>
        </p:txBody>
      </p:sp>
      <p:sp>
        <p:nvSpPr>
          <p:cNvPr id="5" name="Footer Placeholder 4">
            <a:extLst>
              <a:ext uri="{FF2B5EF4-FFF2-40B4-BE49-F238E27FC236}">
                <a16:creationId xmlns:a16="http://schemas.microsoft.com/office/drawing/2014/main" id="{2B8A1773-6286-4634-B4CC-6BBF6B288F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5D039B-7A68-49BD-88A7-3989C4062F10}"/>
              </a:ext>
            </a:extLst>
          </p:cNvPr>
          <p:cNvSpPr>
            <a:spLocks noGrp="1"/>
          </p:cNvSpPr>
          <p:nvPr>
            <p:ph type="sldNum" sz="quarter" idx="12"/>
          </p:nvPr>
        </p:nvSpPr>
        <p:spPr/>
        <p:txBody>
          <a:bodyPr/>
          <a:lstStyle/>
          <a:p>
            <a:fld id="{2533729F-2414-494F-9894-24CCD64DCCE9}" type="slidenum">
              <a:rPr lang="en-US" smtClean="0"/>
              <a:t>‹#›</a:t>
            </a:fld>
            <a:endParaRPr lang="en-US" dirty="0"/>
          </a:p>
        </p:txBody>
      </p:sp>
    </p:spTree>
    <p:extLst>
      <p:ext uri="{BB962C8B-B14F-4D97-AF65-F5344CB8AC3E}">
        <p14:creationId xmlns:p14="http://schemas.microsoft.com/office/powerpoint/2010/main" val="2080988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A035-D618-4510-83F1-3E94ECD095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AE9C75-3D0E-422D-AE21-94D564BF81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C2FF63-ED34-42E5-A4CA-7A8C3847D0D4}"/>
              </a:ext>
            </a:extLst>
          </p:cNvPr>
          <p:cNvSpPr>
            <a:spLocks noGrp="1"/>
          </p:cNvSpPr>
          <p:nvPr>
            <p:ph type="dt" sz="half" idx="10"/>
          </p:nvPr>
        </p:nvSpPr>
        <p:spPr/>
        <p:txBody>
          <a:bodyPr/>
          <a:lstStyle/>
          <a:p>
            <a:fld id="{6DCFEC46-ADF7-41AE-9BFB-21D631D739BD}" type="datetimeFigureOut">
              <a:rPr lang="en-US" smtClean="0"/>
              <a:t>9/5/2019</a:t>
            </a:fld>
            <a:endParaRPr lang="en-US" dirty="0"/>
          </a:p>
        </p:txBody>
      </p:sp>
      <p:sp>
        <p:nvSpPr>
          <p:cNvPr id="5" name="Footer Placeholder 4">
            <a:extLst>
              <a:ext uri="{FF2B5EF4-FFF2-40B4-BE49-F238E27FC236}">
                <a16:creationId xmlns:a16="http://schemas.microsoft.com/office/drawing/2014/main" id="{824C5A51-AFF0-40BA-AC1B-51E06022E6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B1A56B-5B6D-48A9-833E-5074E7338AB2}"/>
              </a:ext>
            </a:extLst>
          </p:cNvPr>
          <p:cNvSpPr>
            <a:spLocks noGrp="1"/>
          </p:cNvSpPr>
          <p:nvPr>
            <p:ph type="sldNum" sz="quarter" idx="12"/>
          </p:nvPr>
        </p:nvSpPr>
        <p:spPr/>
        <p:txBody>
          <a:bodyPr/>
          <a:lstStyle/>
          <a:p>
            <a:fld id="{2533729F-2414-494F-9894-24CCD64DCCE9}" type="slidenum">
              <a:rPr lang="en-US" smtClean="0"/>
              <a:t>‹#›</a:t>
            </a:fld>
            <a:endParaRPr lang="en-US" dirty="0"/>
          </a:p>
        </p:txBody>
      </p:sp>
    </p:spTree>
    <p:extLst>
      <p:ext uri="{BB962C8B-B14F-4D97-AF65-F5344CB8AC3E}">
        <p14:creationId xmlns:p14="http://schemas.microsoft.com/office/powerpoint/2010/main" val="2973078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88EEC-D787-4B8A-8BEE-ACD9CD1648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57C586-E5A2-4365-9028-F63F15DD7D0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029390-22EF-4EC6-953F-4C2962BEA0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3EAA41-5688-40B2-B1C4-5AB4864B45FE}"/>
              </a:ext>
            </a:extLst>
          </p:cNvPr>
          <p:cNvSpPr>
            <a:spLocks noGrp="1"/>
          </p:cNvSpPr>
          <p:nvPr>
            <p:ph type="dt" sz="half" idx="10"/>
          </p:nvPr>
        </p:nvSpPr>
        <p:spPr/>
        <p:txBody>
          <a:bodyPr/>
          <a:lstStyle/>
          <a:p>
            <a:fld id="{6DCFEC46-ADF7-41AE-9BFB-21D631D739BD}" type="datetimeFigureOut">
              <a:rPr lang="en-US" smtClean="0"/>
              <a:t>9/5/2019</a:t>
            </a:fld>
            <a:endParaRPr lang="en-US" dirty="0"/>
          </a:p>
        </p:txBody>
      </p:sp>
      <p:sp>
        <p:nvSpPr>
          <p:cNvPr id="6" name="Footer Placeholder 5">
            <a:extLst>
              <a:ext uri="{FF2B5EF4-FFF2-40B4-BE49-F238E27FC236}">
                <a16:creationId xmlns:a16="http://schemas.microsoft.com/office/drawing/2014/main" id="{7E5DC685-8F8E-4800-AC3F-801F609488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843653-8978-4264-8CDC-1D4720B9AD3C}"/>
              </a:ext>
            </a:extLst>
          </p:cNvPr>
          <p:cNvSpPr>
            <a:spLocks noGrp="1"/>
          </p:cNvSpPr>
          <p:nvPr>
            <p:ph type="sldNum" sz="quarter" idx="12"/>
          </p:nvPr>
        </p:nvSpPr>
        <p:spPr/>
        <p:txBody>
          <a:bodyPr/>
          <a:lstStyle/>
          <a:p>
            <a:fld id="{2533729F-2414-494F-9894-24CCD64DCCE9}" type="slidenum">
              <a:rPr lang="en-US" smtClean="0"/>
              <a:t>‹#›</a:t>
            </a:fld>
            <a:endParaRPr lang="en-US" dirty="0"/>
          </a:p>
        </p:txBody>
      </p:sp>
    </p:spTree>
    <p:extLst>
      <p:ext uri="{BB962C8B-B14F-4D97-AF65-F5344CB8AC3E}">
        <p14:creationId xmlns:p14="http://schemas.microsoft.com/office/powerpoint/2010/main" val="278296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F09A-1372-42A5-A44B-1B6532EA8D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0F8A5E-D317-43EF-855A-FB5D283FF4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D62379-EEA7-48FD-9C36-0FD98F5044C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38622F-B26E-4BFB-BF7C-94716A35C7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290F7A-7F46-41D5-A996-EF7B7F4539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99E01-5185-451A-831F-A2B4DC524F7D}"/>
              </a:ext>
            </a:extLst>
          </p:cNvPr>
          <p:cNvSpPr>
            <a:spLocks noGrp="1"/>
          </p:cNvSpPr>
          <p:nvPr>
            <p:ph type="dt" sz="half" idx="10"/>
          </p:nvPr>
        </p:nvSpPr>
        <p:spPr/>
        <p:txBody>
          <a:bodyPr/>
          <a:lstStyle/>
          <a:p>
            <a:fld id="{6DCFEC46-ADF7-41AE-9BFB-21D631D739BD}" type="datetimeFigureOut">
              <a:rPr lang="en-US" smtClean="0"/>
              <a:t>9/5/2019</a:t>
            </a:fld>
            <a:endParaRPr lang="en-US" dirty="0"/>
          </a:p>
        </p:txBody>
      </p:sp>
      <p:sp>
        <p:nvSpPr>
          <p:cNvPr id="8" name="Footer Placeholder 7">
            <a:extLst>
              <a:ext uri="{FF2B5EF4-FFF2-40B4-BE49-F238E27FC236}">
                <a16:creationId xmlns:a16="http://schemas.microsoft.com/office/drawing/2014/main" id="{8311B748-115A-4F63-956C-57E25B70D89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351DCA2-6EE8-40A1-979B-1BC3016EA5CB}"/>
              </a:ext>
            </a:extLst>
          </p:cNvPr>
          <p:cNvSpPr>
            <a:spLocks noGrp="1"/>
          </p:cNvSpPr>
          <p:nvPr>
            <p:ph type="sldNum" sz="quarter" idx="12"/>
          </p:nvPr>
        </p:nvSpPr>
        <p:spPr/>
        <p:txBody>
          <a:bodyPr/>
          <a:lstStyle/>
          <a:p>
            <a:fld id="{2533729F-2414-494F-9894-24CCD64DCCE9}" type="slidenum">
              <a:rPr lang="en-US" smtClean="0"/>
              <a:t>‹#›</a:t>
            </a:fld>
            <a:endParaRPr lang="en-US" dirty="0"/>
          </a:p>
        </p:txBody>
      </p:sp>
    </p:spTree>
    <p:extLst>
      <p:ext uri="{BB962C8B-B14F-4D97-AF65-F5344CB8AC3E}">
        <p14:creationId xmlns:p14="http://schemas.microsoft.com/office/powerpoint/2010/main" val="1670970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0BE18-87BB-416D-80AA-7B799F51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6C6274-CBA7-4637-806D-C07D6D1AFFF4}"/>
              </a:ext>
            </a:extLst>
          </p:cNvPr>
          <p:cNvSpPr>
            <a:spLocks noGrp="1"/>
          </p:cNvSpPr>
          <p:nvPr>
            <p:ph type="dt" sz="half" idx="10"/>
          </p:nvPr>
        </p:nvSpPr>
        <p:spPr/>
        <p:txBody>
          <a:bodyPr/>
          <a:lstStyle/>
          <a:p>
            <a:fld id="{6DCFEC46-ADF7-41AE-9BFB-21D631D739BD}" type="datetimeFigureOut">
              <a:rPr lang="en-US" smtClean="0"/>
              <a:t>9/5/2019</a:t>
            </a:fld>
            <a:endParaRPr lang="en-US" dirty="0"/>
          </a:p>
        </p:txBody>
      </p:sp>
      <p:sp>
        <p:nvSpPr>
          <p:cNvPr id="4" name="Footer Placeholder 3">
            <a:extLst>
              <a:ext uri="{FF2B5EF4-FFF2-40B4-BE49-F238E27FC236}">
                <a16:creationId xmlns:a16="http://schemas.microsoft.com/office/drawing/2014/main" id="{5D1EAB10-E7BB-4119-8432-7455877929A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F2A25B0-44A7-434F-8D44-543A14DBDC6A}"/>
              </a:ext>
            </a:extLst>
          </p:cNvPr>
          <p:cNvSpPr>
            <a:spLocks noGrp="1"/>
          </p:cNvSpPr>
          <p:nvPr>
            <p:ph type="sldNum" sz="quarter" idx="12"/>
          </p:nvPr>
        </p:nvSpPr>
        <p:spPr/>
        <p:txBody>
          <a:bodyPr/>
          <a:lstStyle/>
          <a:p>
            <a:fld id="{2533729F-2414-494F-9894-24CCD64DCCE9}" type="slidenum">
              <a:rPr lang="en-US" smtClean="0"/>
              <a:t>‹#›</a:t>
            </a:fld>
            <a:endParaRPr lang="en-US" dirty="0"/>
          </a:p>
        </p:txBody>
      </p:sp>
    </p:spTree>
    <p:extLst>
      <p:ext uri="{BB962C8B-B14F-4D97-AF65-F5344CB8AC3E}">
        <p14:creationId xmlns:p14="http://schemas.microsoft.com/office/powerpoint/2010/main" val="2584125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FC096-68EA-4D6D-8C3D-843B7A005D66}"/>
              </a:ext>
            </a:extLst>
          </p:cNvPr>
          <p:cNvSpPr>
            <a:spLocks noGrp="1"/>
          </p:cNvSpPr>
          <p:nvPr>
            <p:ph type="dt" sz="half" idx="10"/>
          </p:nvPr>
        </p:nvSpPr>
        <p:spPr/>
        <p:txBody>
          <a:bodyPr/>
          <a:lstStyle/>
          <a:p>
            <a:fld id="{6DCFEC46-ADF7-41AE-9BFB-21D631D739BD}" type="datetimeFigureOut">
              <a:rPr lang="en-US" smtClean="0"/>
              <a:t>9/5/2019</a:t>
            </a:fld>
            <a:endParaRPr lang="en-US" dirty="0"/>
          </a:p>
        </p:txBody>
      </p:sp>
      <p:sp>
        <p:nvSpPr>
          <p:cNvPr id="3" name="Footer Placeholder 2">
            <a:extLst>
              <a:ext uri="{FF2B5EF4-FFF2-40B4-BE49-F238E27FC236}">
                <a16:creationId xmlns:a16="http://schemas.microsoft.com/office/drawing/2014/main" id="{0843DFE6-76B9-488D-8EBB-6BB37EF22F7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8683210-9581-4661-BDCD-7F5A4FC5DCD9}"/>
              </a:ext>
            </a:extLst>
          </p:cNvPr>
          <p:cNvSpPr>
            <a:spLocks noGrp="1"/>
          </p:cNvSpPr>
          <p:nvPr>
            <p:ph type="sldNum" sz="quarter" idx="12"/>
          </p:nvPr>
        </p:nvSpPr>
        <p:spPr/>
        <p:txBody>
          <a:bodyPr/>
          <a:lstStyle/>
          <a:p>
            <a:fld id="{2533729F-2414-494F-9894-24CCD64DCCE9}" type="slidenum">
              <a:rPr lang="en-US" smtClean="0"/>
              <a:t>‹#›</a:t>
            </a:fld>
            <a:endParaRPr lang="en-US" dirty="0"/>
          </a:p>
        </p:txBody>
      </p:sp>
    </p:spTree>
    <p:extLst>
      <p:ext uri="{BB962C8B-B14F-4D97-AF65-F5344CB8AC3E}">
        <p14:creationId xmlns:p14="http://schemas.microsoft.com/office/powerpoint/2010/main" val="2119191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9E6A4-6AF8-463B-BC1E-E1982858E7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6D1F9B-1CB9-409D-B848-2251B4F79F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7E9540-FA0D-4707-911B-C3DC657D8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3A11C4-25DD-46E3-82DC-9836C9FAE0B2}"/>
              </a:ext>
            </a:extLst>
          </p:cNvPr>
          <p:cNvSpPr>
            <a:spLocks noGrp="1"/>
          </p:cNvSpPr>
          <p:nvPr>
            <p:ph type="dt" sz="half" idx="10"/>
          </p:nvPr>
        </p:nvSpPr>
        <p:spPr/>
        <p:txBody>
          <a:bodyPr/>
          <a:lstStyle/>
          <a:p>
            <a:fld id="{6DCFEC46-ADF7-41AE-9BFB-21D631D739BD}" type="datetimeFigureOut">
              <a:rPr lang="en-US" smtClean="0"/>
              <a:t>9/5/2019</a:t>
            </a:fld>
            <a:endParaRPr lang="en-US" dirty="0"/>
          </a:p>
        </p:txBody>
      </p:sp>
      <p:sp>
        <p:nvSpPr>
          <p:cNvPr id="6" name="Footer Placeholder 5">
            <a:extLst>
              <a:ext uri="{FF2B5EF4-FFF2-40B4-BE49-F238E27FC236}">
                <a16:creationId xmlns:a16="http://schemas.microsoft.com/office/drawing/2014/main" id="{B607CCFF-4370-483D-969F-0395981117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C5CAD5-2473-4174-93C9-C001C00A3289}"/>
              </a:ext>
            </a:extLst>
          </p:cNvPr>
          <p:cNvSpPr>
            <a:spLocks noGrp="1"/>
          </p:cNvSpPr>
          <p:nvPr>
            <p:ph type="sldNum" sz="quarter" idx="12"/>
          </p:nvPr>
        </p:nvSpPr>
        <p:spPr/>
        <p:txBody>
          <a:bodyPr/>
          <a:lstStyle/>
          <a:p>
            <a:fld id="{2533729F-2414-494F-9894-24CCD64DCCE9}" type="slidenum">
              <a:rPr lang="en-US" smtClean="0"/>
              <a:t>‹#›</a:t>
            </a:fld>
            <a:endParaRPr lang="en-US" dirty="0"/>
          </a:p>
        </p:txBody>
      </p:sp>
    </p:spTree>
    <p:extLst>
      <p:ext uri="{BB962C8B-B14F-4D97-AF65-F5344CB8AC3E}">
        <p14:creationId xmlns:p14="http://schemas.microsoft.com/office/powerpoint/2010/main" val="294990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solidFill>
        </p:spPr>
        <p:txBody>
          <a:bodyPr/>
          <a:lstStyle>
            <a:lvl1pPr>
              <a:defRPr b="1">
                <a:solidFill>
                  <a:schemeClr val="bg1"/>
                </a:solidFill>
              </a:defRPr>
            </a:lvl1pPr>
          </a:lstStyle>
          <a:p>
            <a:r>
              <a:rPr lang="en-US" dirty="0"/>
              <a:t>Click to edit Master title style</a:t>
            </a:r>
          </a:p>
        </p:txBody>
      </p:sp>
      <p:grpSp>
        <p:nvGrpSpPr>
          <p:cNvPr id="22" name="Group 21"/>
          <p:cNvGrpSpPr/>
          <p:nvPr userDrawn="1"/>
        </p:nvGrpSpPr>
        <p:grpSpPr>
          <a:xfrm>
            <a:off x="528095" y="6115052"/>
            <a:ext cx="11540774" cy="697840"/>
            <a:chOff x="589925" y="6082045"/>
            <a:chExt cx="11478753" cy="729741"/>
          </a:xfrm>
        </p:grpSpPr>
        <p:sp>
          <p:nvSpPr>
            <p:cNvPr id="8" name="TextBox 7" descr="2017 Leadership conference logo with two decorate rainbow bars to left of the logo"/>
            <p:cNvSpPr txBox="1"/>
            <p:nvPr userDrawn="1"/>
          </p:nvSpPr>
          <p:spPr>
            <a:xfrm>
              <a:off x="6127910" y="6384520"/>
              <a:ext cx="5250891" cy="418401"/>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2413" y="6082045"/>
              <a:ext cx="666265" cy="729741"/>
            </a:xfrm>
            <a:prstGeom prst="rect">
              <a:avLst/>
            </a:prstGeom>
          </p:spPr>
        </p:pic>
        <p:pic>
          <p:nvPicPr>
            <p:cNvPr id="10" name="Picture 9"/>
            <p:cNvPicPr>
              <a:picLocks noChangeAspect="1"/>
            </p:cNvPicPr>
            <p:nvPr userDrawn="1"/>
          </p:nvPicPr>
          <p:blipFill>
            <a:blip r:embed="rId3"/>
            <a:stretch>
              <a:fillRect/>
            </a:stretch>
          </p:blipFill>
          <p:spPr>
            <a:xfrm flipV="1">
              <a:off x="595043" y="6516903"/>
              <a:ext cx="5638811" cy="40099"/>
            </a:xfrm>
            <a:prstGeom prst="rect">
              <a:avLst/>
            </a:prstGeom>
          </p:spPr>
        </p:pic>
        <p:pic>
          <p:nvPicPr>
            <p:cNvPr id="11" name="Picture 10"/>
            <p:cNvPicPr>
              <a:picLocks noChangeAspect="1"/>
            </p:cNvPicPr>
            <p:nvPr userDrawn="1"/>
          </p:nvPicPr>
          <p:blipFill>
            <a:blip r:embed="rId3"/>
            <a:stretch>
              <a:fillRect/>
            </a:stretch>
          </p:blipFill>
          <p:spPr>
            <a:xfrm flipV="1">
              <a:off x="589925" y="6637239"/>
              <a:ext cx="5638811" cy="40095"/>
            </a:xfrm>
            <a:prstGeom prst="rect">
              <a:avLst/>
            </a:prstGeom>
          </p:spPr>
        </p:pic>
      </p:grpSp>
      <p:sp>
        <p:nvSpPr>
          <p:cNvPr id="3" name="Content Placeholder 2"/>
          <p:cNvSpPr>
            <a:spLocks noGrp="1"/>
          </p:cNvSpPr>
          <p:nvPr>
            <p:ph idx="1"/>
          </p:nvPr>
        </p:nvSpPr>
        <p:spPr>
          <a:xfrm>
            <a:off x="838200" y="1690688"/>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Tree>
    <p:extLst>
      <p:ext uri="{BB962C8B-B14F-4D97-AF65-F5344CB8AC3E}">
        <p14:creationId xmlns:p14="http://schemas.microsoft.com/office/powerpoint/2010/main" val="726208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AAC0-F606-47B1-9067-FF873380A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1398FD-CE06-4B0A-9765-96AA4108BA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F9A44C2-20F8-4891-9CA9-EFBD029884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2D6219-2EC3-429E-8984-2E2317902E1F}"/>
              </a:ext>
            </a:extLst>
          </p:cNvPr>
          <p:cNvSpPr>
            <a:spLocks noGrp="1"/>
          </p:cNvSpPr>
          <p:nvPr>
            <p:ph type="dt" sz="half" idx="10"/>
          </p:nvPr>
        </p:nvSpPr>
        <p:spPr/>
        <p:txBody>
          <a:bodyPr/>
          <a:lstStyle/>
          <a:p>
            <a:fld id="{6DCFEC46-ADF7-41AE-9BFB-21D631D739BD}" type="datetimeFigureOut">
              <a:rPr lang="en-US" smtClean="0"/>
              <a:t>9/5/2019</a:t>
            </a:fld>
            <a:endParaRPr lang="en-US" dirty="0"/>
          </a:p>
        </p:txBody>
      </p:sp>
      <p:sp>
        <p:nvSpPr>
          <p:cNvPr id="6" name="Footer Placeholder 5">
            <a:extLst>
              <a:ext uri="{FF2B5EF4-FFF2-40B4-BE49-F238E27FC236}">
                <a16:creationId xmlns:a16="http://schemas.microsoft.com/office/drawing/2014/main" id="{97EA6BBA-EC83-4097-8FA4-F8C3C57A40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875EDD-EA70-4925-8040-97C6437F881A}"/>
              </a:ext>
            </a:extLst>
          </p:cNvPr>
          <p:cNvSpPr>
            <a:spLocks noGrp="1"/>
          </p:cNvSpPr>
          <p:nvPr>
            <p:ph type="sldNum" sz="quarter" idx="12"/>
          </p:nvPr>
        </p:nvSpPr>
        <p:spPr/>
        <p:txBody>
          <a:bodyPr/>
          <a:lstStyle/>
          <a:p>
            <a:fld id="{2533729F-2414-494F-9894-24CCD64DCCE9}" type="slidenum">
              <a:rPr lang="en-US" smtClean="0"/>
              <a:t>‹#›</a:t>
            </a:fld>
            <a:endParaRPr lang="en-US" dirty="0"/>
          </a:p>
        </p:txBody>
      </p:sp>
    </p:spTree>
    <p:extLst>
      <p:ext uri="{BB962C8B-B14F-4D97-AF65-F5344CB8AC3E}">
        <p14:creationId xmlns:p14="http://schemas.microsoft.com/office/powerpoint/2010/main" val="2057838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B3147-8E2D-40D5-AB81-58E956D06F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FF878A-67E6-4DCF-A197-2CEC2997F3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61C96-0F87-424D-A67B-31FD551F244F}"/>
              </a:ext>
            </a:extLst>
          </p:cNvPr>
          <p:cNvSpPr>
            <a:spLocks noGrp="1"/>
          </p:cNvSpPr>
          <p:nvPr>
            <p:ph type="dt" sz="half" idx="10"/>
          </p:nvPr>
        </p:nvSpPr>
        <p:spPr/>
        <p:txBody>
          <a:bodyPr/>
          <a:lstStyle/>
          <a:p>
            <a:fld id="{6DCFEC46-ADF7-41AE-9BFB-21D631D739BD}" type="datetimeFigureOut">
              <a:rPr lang="en-US" smtClean="0"/>
              <a:t>9/5/2019</a:t>
            </a:fld>
            <a:endParaRPr lang="en-US" dirty="0"/>
          </a:p>
        </p:txBody>
      </p:sp>
      <p:sp>
        <p:nvSpPr>
          <p:cNvPr id="5" name="Footer Placeholder 4">
            <a:extLst>
              <a:ext uri="{FF2B5EF4-FFF2-40B4-BE49-F238E27FC236}">
                <a16:creationId xmlns:a16="http://schemas.microsoft.com/office/drawing/2014/main" id="{9860AAC7-CC18-45A9-9B12-670D50145C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11BCFB-355B-41EF-AE5C-45EC417843FB}"/>
              </a:ext>
            </a:extLst>
          </p:cNvPr>
          <p:cNvSpPr>
            <a:spLocks noGrp="1"/>
          </p:cNvSpPr>
          <p:nvPr>
            <p:ph type="sldNum" sz="quarter" idx="12"/>
          </p:nvPr>
        </p:nvSpPr>
        <p:spPr/>
        <p:txBody>
          <a:bodyPr/>
          <a:lstStyle/>
          <a:p>
            <a:fld id="{2533729F-2414-494F-9894-24CCD64DCCE9}" type="slidenum">
              <a:rPr lang="en-US" smtClean="0"/>
              <a:t>‹#›</a:t>
            </a:fld>
            <a:endParaRPr lang="en-US" dirty="0"/>
          </a:p>
        </p:txBody>
      </p:sp>
    </p:spTree>
    <p:extLst>
      <p:ext uri="{BB962C8B-B14F-4D97-AF65-F5344CB8AC3E}">
        <p14:creationId xmlns:p14="http://schemas.microsoft.com/office/powerpoint/2010/main" val="1088598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8EE240-3A99-4E44-BF11-13E6D2CEE7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CB1D3A-B8DD-4381-B6D1-331932D71D3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00FC4-C80F-4450-A456-B1E0553CFDAC}"/>
              </a:ext>
            </a:extLst>
          </p:cNvPr>
          <p:cNvSpPr>
            <a:spLocks noGrp="1"/>
          </p:cNvSpPr>
          <p:nvPr>
            <p:ph type="dt" sz="half" idx="10"/>
          </p:nvPr>
        </p:nvSpPr>
        <p:spPr/>
        <p:txBody>
          <a:bodyPr/>
          <a:lstStyle/>
          <a:p>
            <a:fld id="{6DCFEC46-ADF7-41AE-9BFB-21D631D739BD}" type="datetimeFigureOut">
              <a:rPr lang="en-US" smtClean="0"/>
              <a:t>9/5/2019</a:t>
            </a:fld>
            <a:endParaRPr lang="en-US" dirty="0"/>
          </a:p>
        </p:txBody>
      </p:sp>
      <p:sp>
        <p:nvSpPr>
          <p:cNvPr id="5" name="Footer Placeholder 4">
            <a:extLst>
              <a:ext uri="{FF2B5EF4-FFF2-40B4-BE49-F238E27FC236}">
                <a16:creationId xmlns:a16="http://schemas.microsoft.com/office/drawing/2014/main" id="{77F50D3A-465B-4016-94F2-E327D9EA72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B7A2A9-42E2-4B4D-B8C7-C0ECA382C4F5}"/>
              </a:ext>
            </a:extLst>
          </p:cNvPr>
          <p:cNvSpPr>
            <a:spLocks noGrp="1"/>
          </p:cNvSpPr>
          <p:nvPr>
            <p:ph type="sldNum" sz="quarter" idx="12"/>
          </p:nvPr>
        </p:nvSpPr>
        <p:spPr/>
        <p:txBody>
          <a:bodyPr/>
          <a:lstStyle/>
          <a:p>
            <a:fld id="{2533729F-2414-494F-9894-24CCD64DCCE9}" type="slidenum">
              <a:rPr lang="en-US" smtClean="0"/>
              <a:t>‹#›</a:t>
            </a:fld>
            <a:endParaRPr lang="en-US" dirty="0"/>
          </a:p>
        </p:txBody>
      </p:sp>
    </p:spTree>
    <p:extLst>
      <p:ext uri="{BB962C8B-B14F-4D97-AF65-F5344CB8AC3E}">
        <p14:creationId xmlns:p14="http://schemas.microsoft.com/office/powerpoint/2010/main" val="1883629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4" name="Rectangle 43"/>
          <p:cNvSpPr/>
          <p:nvPr userDrawn="1"/>
        </p:nvSpPr>
        <p:spPr>
          <a:xfrm>
            <a:off x="0" y="-36993"/>
            <a:ext cx="12192000" cy="341985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0" y="3382860"/>
            <a:ext cx="12192000" cy="34751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1"/>
          <p:cNvSpPr txBox="1">
            <a:spLocks/>
          </p:cNvSpPr>
          <p:nvPr userDrawn="1"/>
        </p:nvSpPr>
        <p:spPr>
          <a:xfrm>
            <a:off x="539560" y="3378035"/>
            <a:ext cx="11082528" cy="3034229"/>
          </a:xfrm>
          <a:prstGeom prst="rect">
            <a:avLst/>
          </a:prstGeom>
          <a:solidFill>
            <a:schemeClr val="bg1"/>
          </a:solidFill>
          <a:ln>
            <a:noFill/>
          </a:ln>
        </p:spPr>
        <p:txBody>
          <a:bodyPr vert="horz" lIns="91440" tIns="45720" rIns="91440" bIns="45720" rtlCol="0" anchor="t">
            <a:normAutofit/>
          </a:bodyPr>
          <a:lstStyle>
            <a:lvl1pPr algn="ctr" defTabSz="914400" rtl="0" eaLnBrk="1" latinLnBrk="0" hangingPunct="1">
              <a:lnSpc>
                <a:spcPct val="90000"/>
              </a:lnSpc>
              <a:spcBef>
                <a:spcPct val="0"/>
              </a:spcBef>
              <a:buNone/>
              <a:defRPr sz="6000" b="1" i="0" kern="1200">
                <a:solidFill>
                  <a:schemeClr val="tx1"/>
                </a:solidFill>
                <a:latin typeface="Arial" panose="020B0604020202020204" pitchFamily="34" charset="0"/>
                <a:ea typeface="+mj-ea"/>
                <a:cs typeface="Arial" panose="020B0604020202020204" pitchFamily="34" charset="0"/>
              </a:defRPr>
            </a:lvl1pPr>
          </a:lstStyle>
          <a:p>
            <a:pPr algn="l"/>
            <a:endParaRPr lang="en-US" sz="2800" dirty="0"/>
          </a:p>
        </p:txBody>
      </p:sp>
      <p:sp>
        <p:nvSpPr>
          <p:cNvPr id="36" name="Slide Number Placeholder 5"/>
          <p:cNvSpPr txBox="1">
            <a:spLocks/>
          </p:cNvSpPr>
          <p:nvPr userDrawn="1"/>
        </p:nvSpPr>
        <p:spPr>
          <a:xfrm>
            <a:off x="1906161" y="6004893"/>
            <a:ext cx="369416"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 name="Rectangle 36"/>
          <p:cNvSpPr/>
          <p:nvPr userDrawn="1"/>
        </p:nvSpPr>
        <p:spPr>
          <a:xfrm>
            <a:off x="555373" y="3382862"/>
            <a:ext cx="11081254" cy="2987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userDrawn="1"/>
        </p:nvSpPr>
        <p:spPr>
          <a:xfrm>
            <a:off x="554736" y="470104"/>
            <a:ext cx="11082528" cy="28983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itle 1"/>
          <p:cNvSpPr>
            <a:spLocks noGrp="1"/>
          </p:cNvSpPr>
          <p:nvPr>
            <p:ph type="ctrTitle"/>
          </p:nvPr>
        </p:nvSpPr>
        <p:spPr>
          <a:xfrm>
            <a:off x="562939" y="479728"/>
            <a:ext cx="11073687" cy="2899602"/>
          </a:xfrm>
          <a:noFill/>
        </p:spPr>
        <p:txBody>
          <a:bodyPr anchor="b"/>
          <a:lstStyle>
            <a:lvl1pPr algn="l">
              <a:defRPr sz="6000" b="1" baseline="0">
                <a:solidFill>
                  <a:schemeClr val="bg1"/>
                </a:solidFill>
              </a:defRPr>
            </a:lvl1pPr>
          </a:lstStyle>
          <a:p>
            <a:endParaRPr lang="en-US" dirty="0"/>
          </a:p>
        </p:txBody>
      </p:sp>
      <p:sp>
        <p:nvSpPr>
          <p:cNvPr id="40" name="Subtitle 2"/>
          <p:cNvSpPr>
            <a:spLocks noGrp="1"/>
          </p:cNvSpPr>
          <p:nvPr>
            <p:ph type="subTitle" idx="1" hasCustomPrompt="1"/>
          </p:nvPr>
        </p:nvSpPr>
        <p:spPr>
          <a:xfrm>
            <a:off x="554736" y="3395723"/>
            <a:ext cx="11067352" cy="203375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subtitle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a:t>
            </a:r>
          </a:p>
          <a:p>
            <a:r>
              <a:rPr lang="en-US" dirty="0"/>
              <a:t> </a:t>
            </a:r>
          </a:p>
        </p:txBody>
      </p:sp>
      <p:sp>
        <p:nvSpPr>
          <p:cNvPr id="41" name="Subtitle 2"/>
          <p:cNvSpPr txBox="1">
            <a:spLocks/>
          </p:cNvSpPr>
          <p:nvPr userDrawn="1"/>
        </p:nvSpPr>
        <p:spPr>
          <a:xfrm>
            <a:off x="7177912" y="3408585"/>
            <a:ext cx="4444482" cy="18284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42" name="Subtitle 2"/>
          <p:cNvSpPr txBox="1">
            <a:spLocks/>
          </p:cNvSpPr>
          <p:nvPr userDrawn="1"/>
        </p:nvSpPr>
        <p:spPr>
          <a:xfrm>
            <a:off x="7177913" y="3385979"/>
            <a:ext cx="4444482" cy="2043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43" name="Slide Number Placeholder 5"/>
          <p:cNvSpPr>
            <a:spLocks noGrp="1"/>
          </p:cNvSpPr>
          <p:nvPr>
            <p:ph type="sldNum" sz="quarter" idx="4"/>
          </p:nvPr>
        </p:nvSpPr>
        <p:spPr>
          <a:xfrm>
            <a:off x="108578" y="6454451"/>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16" name="TextBox 15" descr="2017 Leadership Conference logo">
            <a:extLst>
              <a:ext uri="{FF2B5EF4-FFF2-40B4-BE49-F238E27FC236}">
                <a16:creationId xmlns:a16="http://schemas.microsoft.com/office/drawing/2014/main" id="{42FF2428-C8CC-48C8-8F13-D712C03BFCB1}"/>
              </a:ext>
            </a:extLst>
          </p:cNvPr>
          <p:cNvSpPr txBox="1"/>
          <p:nvPr userDrawn="1"/>
        </p:nvSpPr>
        <p:spPr>
          <a:xfrm>
            <a:off x="6031346" y="5677927"/>
            <a:ext cx="4797206" cy="369332"/>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2019 OSEP LEADERSHIP</a:t>
            </a:r>
            <a:r>
              <a:rPr lang="en-US" sz="1800" b="1" baseline="0" dirty="0">
                <a:latin typeface="Arial" panose="020B0604020202020204" pitchFamily="34" charset="0"/>
                <a:cs typeface="Arial" panose="020B0604020202020204" pitchFamily="34" charset="0"/>
              </a:rPr>
              <a:t> CONFERENCE</a:t>
            </a:r>
            <a:endParaRPr lang="en-US" sz="1800" b="1"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21BB83B6-39CA-4352-A9CC-4258E7F835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36067" y="5429892"/>
            <a:ext cx="886327" cy="940126"/>
          </a:xfrm>
          <a:prstGeom prst="rect">
            <a:avLst/>
          </a:prstGeom>
        </p:spPr>
      </p:pic>
    </p:spTree>
    <p:extLst>
      <p:ext uri="{BB962C8B-B14F-4D97-AF65-F5344CB8AC3E}">
        <p14:creationId xmlns:p14="http://schemas.microsoft.com/office/powerpoint/2010/main" val="19498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solidFill>
        </p:spPr>
        <p:txBody>
          <a:bodyPr/>
          <a:lstStyle>
            <a:lvl1pPr>
              <a:defRPr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5"/>
          <p:cNvSpPr>
            <a:spLocks noGrp="1"/>
          </p:cNvSpPr>
          <p:nvPr>
            <p:ph type="sldNum" sz="quarter" idx="4"/>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16" name="TextBox 15" descr="2017 Leadership conference logo with two decorate rainbow bars to left of the logo">
            <a:extLst>
              <a:ext uri="{FF2B5EF4-FFF2-40B4-BE49-F238E27FC236}">
                <a16:creationId xmlns:a16="http://schemas.microsoft.com/office/drawing/2014/main" id="{17D87E26-A4AC-48B2-822F-945591A26D29}"/>
              </a:ext>
            </a:extLst>
          </p:cNvPr>
          <p:cNvSpPr txBox="1"/>
          <p:nvPr userDrawn="1"/>
        </p:nvSpPr>
        <p:spPr>
          <a:xfrm>
            <a:off x="6096002" y="6404304"/>
            <a:ext cx="5279262" cy="400110"/>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1940426-5993-4BDC-A247-B84D21CD31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9004" y="6115052"/>
            <a:ext cx="669865" cy="697840"/>
          </a:xfrm>
          <a:prstGeom prst="rect">
            <a:avLst/>
          </a:prstGeom>
        </p:spPr>
      </p:pic>
      <p:pic>
        <p:nvPicPr>
          <p:cNvPr id="18" name="Picture 17">
            <a:extLst>
              <a:ext uri="{FF2B5EF4-FFF2-40B4-BE49-F238E27FC236}">
                <a16:creationId xmlns:a16="http://schemas.microsoft.com/office/drawing/2014/main" id="{2A6B1B56-9A75-4170-ADAC-203023128E42}"/>
              </a:ext>
            </a:extLst>
          </p:cNvPr>
          <p:cNvPicPr>
            <a:picLocks noChangeAspect="1"/>
          </p:cNvPicPr>
          <p:nvPr userDrawn="1"/>
        </p:nvPicPr>
        <p:blipFill>
          <a:blip r:embed="rId3"/>
          <a:stretch>
            <a:fillRect/>
          </a:stretch>
        </p:blipFill>
        <p:spPr>
          <a:xfrm flipV="1">
            <a:off x="533241" y="6530900"/>
            <a:ext cx="5669278" cy="38346"/>
          </a:xfrm>
          <a:prstGeom prst="rect">
            <a:avLst/>
          </a:prstGeom>
        </p:spPr>
      </p:pic>
      <p:pic>
        <p:nvPicPr>
          <p:cNvPr id="19" name="Picture 18">
            <a:extLst>
              <a:ext uri="{FF2B5EF4-FFF2-40B4-BE49-F238E27FC236}">
                <a16:creationId xmlns:a16="http://schemas.microsoft.com/office/drawing/2014/main" id="{EEE4DEFF-D3ED-4D79-A579-27EE89356900}"/>
              </a:ext>
            </a:extLst>
          </p:cNvPr>
          <p:cNvPicPr>
            <a:picLocks noChangeAspect="1"/>
          </p:cNvPicPr>
          <p:nvPr userDrawn="1"/>
        </p:nvPicPr>
        <p:blipFill>
          <a:blip r:embed="rId3"/>
          <a:stretch>
            <a:fillRect/>
          </a:stretch>
        </p:blipFill>
        <p:spPr>
          <a:xfrm flipV="1">
            <a:off x="528095" y="6645975"/>
            <a:ext cx="5669278" cy="38342"/>
          </a:xfrm>
          <a:prstGeom prst="rect">
            <a:avLst/>
          </a:prstGeom>
        </p:spPr>
      </p:pic>
    </p:spTree>
    <p:extLst>
      <p:ext uri="{BB962C8B-B14F-4D97-AF65-F5344CB8AC3E}">
        <p14:creationId xmlns:p14="http://schemas.microsoft.com/office/powerpoint/2010/main" val="3128942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solidFill>
            <a:schemeClr val="accent5"/>
          </a:solidFill>
        </p:spPr>
        <p:txBody>
          <a:bodyPr/>
          <a:lstStyle>
            <a:lvl1pPr>
              <a:defRPr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lide Number Placeholder 5"/>
          <p:cNvSpPr>
            <a:spLocks noGrp="1"/>
          </p:cNvSpPr>
          <p:nvPr>
            <p:ph type="sldNum" sz="quarter" idx="10"/>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18" name="TextBox 17" descr="2017 Leadership conference logo with two decorate rainbow bars to left of the logo">
            <a:extLst>
              <a:ext uri="{FF2B5EF4-FFF2-40B4-BE49-F238E27FC236}">
                <a16:creationId xmlns:a16="http://schemas.microsoft.com/office/drawing/2014/main" id="{E7DCB8B3-877B-4F37-8C98-DF58A08CB21C}"/>
              </a:ext>
            </a:extLst>
          </p:cNvPr>
          <p:cNvSpPr txBox="1"/>
          <p:nvPr userDrawn="1"/>
        </p:nvSpPr>
        <p:spPr>
          <a:xfrm>
            <a:off x="6096002" y="6404304"/>
            <a:ext cx="5279262" cy="400110"/>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3D8C2911-732D-4130-BC60-8AC587956B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9004" y="6115052"/>
            <a:ext cx="669865" cy="697840"/>
          </a:xfrm>
          <a:prstGeom prst="rect">
            <a:avLst/>
          </a:prstGeom>
        </p:spPr>
      </p:pic>
      <p:pic>
        <p:nvPicPr>
          <p:cNvPr id="20" name="Picture 19">
            <a:extLst>
              <a:ext uri="{FF2B5EF4-FFF2-40B4-BE49-F238E27FC236}">
                <a16:creationId xmlns:a16="http://schemas.microsoft.com/office/drawing/2014/main" id="{EA82E416-2B40-46AF-8102-7944037E659C}"/>
              </a:ext>
            </a:extLst>
          </p:cNvPr>
          <p:cNvPicPr>
            <a:picLocks noChangeAspect="1"/>
          </p:cNvPicPr>
          <p:nvPr userDrawn="1"/>
        </p:nvPicPr>
        <p:blipFill>
          <a:blip r:embed="rId3"/>
          <a:stretch>
            <a:fillRect/>
          </a:stretch>
        </p:blipFill>
        <p:spPr>
          <a:xfrm flipV="1">
            <a:off x="533241" y="6530900"/>
            <a:ext cx="5669278" cy="38346"/>
          </a:xfrm>
          <a:prstGeom prst="rect">
            <a:avLst/>
          </a:prstGeom>
        </p:spPr>
      </p:pic>
      <p:pic>
        <p:nvPicPr>
          <p:cNvPr id="21" name="Picture 20">
            <a:extLst>
              <a:ext uri="{FF2B5EF4-FFF2-40B4-BE49-F238E27FC236}">
                <a16:creationId xmlns:a16="http://schemas.microsoft.com/office/drawing/2014/main" id="{FB2F23A5-5665-44F6-9BD2-AB73FF78A09D}"/>
              </a:ext>
            </a:extLst>
          </p:cNvPr>
          <p:cNvPicPr>
            <a:picLocks noChangeAspect="1"/>
          </p:cNvPicPr>
          <p:nvPr userDrawn="1"/>
        </p:nvPicPr>
        <p:blipFill>
          <a:blip r:embed="rId3"/>
          <a:stretch>
            <a:fillRect/>
          </a:stretch>
        </p:blipFill>
        <p:spPr>
          <a:xfrm flipV="1">
            <a:off x="528095" y="6645975"/>
            <a:ext cx="5669278" cy="38342"/>
          </a:xfrm>
          <a:prstGeom prst="rect">
            <a:avLst/>
          </a:prstGeom>
        </p:spPr>
      </p:pic>
    </p:spTree>
    <p:extLst>
      <p:ext uri="{BB962C8B-B14F-4D97-AF65-F5344CB8AC3E}">
        <p14:creationId xmlns:p14="http://schemas.microsoft.com/office/powerpoint/2010/main" val="276493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solidFill>
        </p:spPr>
        <p:txBody>
          <a:bodyPr/>
          <a:lstStyle>
            <a:lvl1pPr>
              <a:defRPr b="1">
                <a:solidFill>
                  <a:schemeClr val="bg1"/>
                </a:solidFill>
              </a:defRPr>
            </a:lvl1pPr>
          </a:lstStyle>
          <a:p>
            <a:r>
              <a:rPr lang="en-US" dirty="0"/>
              <a:t>Click to edit Master title style</a:t>
            </a:r>
          </a:p>
        </p:txBody>
      </p:sp>
      <p:sp>
        <p:nvSpPr>
          <p:cNvPr id="17" name="Slide Number Placeholder 5"/>
          <p:cNvSpPr>
            <a:spLocks noGrp="1"/>
          </p:cNvSpPr>
          <p:nvPr>
            <p:ph type="sldNum" sz="quarter" idx="4"/>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12" name="TextBox 11" descr="2017 Leadership conference logo with two decorate rainbow bars to left of the logo">
            <a:extLst>
              <a:ext uri="{FF2B5EF4-FFF2-40B4-BE49-F238E27FC236}">
                <a16:creationId xmlns:a16="http://schemas.microsoft.com/office/drawing/2014/main" id="{6B9ACFD8-DC67-4DB1-9A58-97D97C068A6D}"/>
              </a:ext>
            </a:extLst>
          </p:cNvPr>
          <p:cNvSpPr txBox="1"/>
          <p:nvPr userDrawn="1"/>
        </p:nvSpPr>
        <p:spPr>
          <a:xfrm>
            <a:off x="6096002" y="6404304"/>
            <a:ext cx="5279262" cy="400110"/>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9172CCC1-C65B-4F16-A7D9-1D3678A222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9004" y="6115052"/>
            <a:ext cx="669865" cy="697840"/>
          </a:xfrm>
          <a:prstGeom prst="rect">
            <a:avLst/>
          </a:prstGeom>
        </p:spPr>
      </p:pic>
      <p:pic>
        <p:nvPicPr>
          <p:cNvPr id="14" name="Picture 13">
            <a:extLst>
              <a:ext uri="{FF2B5EF4-FFF2-40B4-BE49-F238E27FC236}">
                <a16:creationId xmlns:a16="http://schemas.microsoft.com/office/drawing/2014/main" id="{2686F78E-6D02-437C-9227-737F546D8438}"/>
              </a:ext>
            </a:extLst>
          </p:cNvPr>
          <p:cNvPicPr>
            <a:picLocks noChangeAspect="1"/>
          </p:cNvPicPr>
          <p:nvPr userDrawn="1"/>
        </p:nvPicPr>
        <p:blipFill>
          <a:blip r:embed="rId3"/>
          <a:stretch>
            <a:fillRect/>
          </a:stretch>
        </p:blipFill>
        <p:spPr>
          <a:xfrm flipV="1">
            <a:off x="533241" y="6530900"/>
            <a:ext cx="5669278" cy="38346"/>
          </a:xfrm>
          <a:prstGeom prst="rect">
            <a:avLst/>
          </a:prstGeom>
        </p:spPr>
      </p:pic>
      <p:pic>
        <p:nvPicPr>
          <p:cNvPr id="15" name="Picture 14">
            <a:extLst>
              <a:ext uri="{FF2B5EF4-FFF2-40B4-BE49-F238E27FC236}">
                <a16:creationId xmlns:a16="http://schemas.microsoft.com/office/drawing/2014/main" id="{798783F4-E6E0-47E5-8B7D-65178EF5CE4A}"/>
              </a:ext>
            </a:extLst>
          </p:cNvPr>
          <p:cNvPicPr>
            <a:picLocks noChangeAspect="1"/>
          </p:cNvPicPr>
          <p:nvPr userDrawn="1"/>
        </p:nvPicPr>
        <p:blipFill>
          <a:blip r:embed="rId3"/>
          <a:stretch>
            <a:fillRect/>
          </a:stretch>
        </p:blipFill>
        <p:spPr>
          <a:xfrm flipV="1">
            <a:off x="528095" y="6645975"/>
            <a:ext cx="5669278" cy="38342"/>
          </a:xfrm>
          <a:prstGeom prst="rect">
            <a:avLst/>
          </a:prstGeom>
        </p:spPr>
      </p:pic>
    </p:spTree>
    <p:extLst>
      <p:ext uri="{BB962C8B-B14F-4D97-AF65-F5344CB8AC3E}">
        <p14:creationId xmlns:p14="http://schemas.microsoft.com/office/powerpoint/2010/main" val="360427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6" name="Slide Number Placeholder 5"/>
          <p:cNvSpPr>
            <a:spLocks noGrp="1"/>
          </p:cNvSpPr>
          <p:nvPr>
            <p:ph type="sldNum" sz="quarter" idx="4"/>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2" name="Title 1"/>
          <p:cNvSpPr>
            <a:spLocks noGrp="1"/>
          </p:cNvSpPr>
          <p:nvPr>
            <p:ph type="title"/>
          </p:nvPr>
        </p:nvSpPr>
        <p:spPr>
          <a:xfrm>
            <a:off x="838200" y="365125"/>
            <a:ext cx="10515600" cy="1033369"/>
          </a:xfrm>
        </p:spPr>
        <p:txBody>
          <a:bodyPr/>
          <a:lstStyle/>
          <a:p>
            <a:r>
              <a:rPr lang="en-US"/>
              <a:t>Click to edit Master title style</a:t>
            </a:r>
          </a:p>
        </p:txBody>
      </p:sp>
      <p:sp>
        <p:nvSpPr>
          <p:cNvPr id="11" name="TextBox 10" descr="2017 Leadership conference logo with two decorate rainbow bars to left of the logo">
            <a:extLst>
              <a:ext uri="{FF2B5EF4-FFF2-40B4-BE49-F238E27FC236}">
                <a16:creationId xmlns:a16="http://schemas.microsoft.com/office/drawing/2014/main" id="{9329E551-1B17-43B5-ACA0-512F60887F37}"/>
              </a:ext>
            </a:extLst>
          </p:cNvPr>
          <p:cNvSpPr txBox="1"/>
          <p:nvPr userDrawn="1"/>
        </p:nvSpPr>
        <p:spPr>
          <a:xfrm>
            <a:off x="6096002" y="6404304"/>
            <a:ext cx="5279262" cy="400110"/>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5A45DDE-AA77-4710-ABD7-5554314FCB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9004" y="6115052"/>
            <a:ext cx="669865" cy="697840"/>
          </a:xfrm>
          <a:prstGeom prst="rect">
            <a:avLst/>
          </a:prstGeom>
        </p:spPr>
      </p:pic>
      <p:pic>
        <p:nvPicPr>
          <p:cNvPr id="13" name="Picture 12">
            <a:extLst>
              <a:ext uri="{FF2B5EF4-FFF2-40B4-BE49-F238E27FC236}">
                <a16:creationId xmlns:a16="http://schemas.microsoft.com/office/drawing/2014/main" id="{A1D5850C-C563-4ADC-A5D5-E804EFB19CAC}"/>
              </a:ext>
            </a:extLst>
          </p:cNvPr>
          <p:cNvPicPr>
            <a:picLocks noChangeAspect="1"/>
          </p:cNvPicPr>
          <p:nvPr userDrawn="1"/>
        </p:nvPicPr>
        <p:blipFill>
          <a:blip r:embed="rId3"/>
          <a:stretch>
            <a:fillRect/>
          </a:stretch>
        </p:blipFill>
        <p:spPr>
          <a:xfrm flipV="1">
            <a:off x="533241" y="6530900"/>
            <a:ext cx="5669278" cy="38346"/>
          </a:xfrm>
          <a:prstGeom prst="rect">
            <a:avLst/>
          </a:prstGeom>
        </p:spPr>
      </p:pic>
      <p:pic>
        <p:nvPicPr>
          <p:cNvPr id="14" name="Picture 13">
            <a:extLst>
              <a:ext uri="{FF2B5EF4-FFF2-40B4-BE49-F238E27FC236}">
                <a16:creationId xmlns:a16="http://schemas.microsoft.com/office/drawing/2014/main" id="{96D9931C-E613-443A-8A40-FD20563F11A9}"/>
              </a:ext>
            </a:extLst>
          </p:cNvPr>
          <p:cNvPicPr>
            <a:picLocks noChangeAspect="1"/>
          </p:cNvPicPr>
          <p:nvPr userDrawn="1"/>
        </p:nvPicPr>
        <p:blipFill>
          <a:blip r:embed="rId3"/>
          <a:stretch>
            <a:fillRect/>
          </a:stretch>
        </p:blipFill>
        <p:spPr>
          <a:xfrm flipV="1">
            <a:off x="528095" y="6645975"/>
            <a:ext cx="5669278" cy="38342"/>
          </a:xfrm>
          <a:prstGeom prst="rect">
            <a:avLst/>
          </a:prstGeom>
        </p:spPr>
      </p:pic>
    </p:spTree>
    <p:extLst>
      <p:ext uri="{BB962C8B-B14F-4D97-AF65-F5344CB8AC3E}">
        <p14:creationId xmlns:p14="http://schemas.microsoft.com/office/powerpoint/2010/main" val="998061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chemeClr val="accent5"/>
          </a:solidFill>
        </p:spPr>
        <p:txBody>
          <a:bodyPr anchor="b"/>
          <a:lstStyle>
            <a:lvl1pPr>
              <a:defRPr sz="32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solidFill>
            <a:schemeClr val="accent5">
              <a:lumMod val="60000"/>
              <a:lumOff val="40000"/>
            </a:schemeClr>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1" name="Slide Number Placeholder 5"/>
          <p:cNvSpPr>
            <a:spLocks noGrp="1"/>
          </p:cNvSpPr>
          <p:nvPr>
            <p:ph type="sldNum" sz="quarter" idx="4"/>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16" name="TextBox 15" descr="2017 Leadership conference logo with two decorate rainbow bars to left of the logo">
            <a:extLst>
              <a:ext uri="{FF2B5EF4-FFF2-40B4-BE49-F238E27FC236}">
                <a16:creationId xmlns:a16="http://schemas.microsoft.com/office/drawing/2014/main" id="{2848E537-3208-4828-A299-3E7B287DC158}"/>
              </a:ext>
            </a:extLst>
          </p:cNvPr>
          <p:cNvSpPr txBox="1"/>
          <p:nvPr userDrawn="1"/>
        </p:nvSpPr>
        <p:spPr>
          <a:xfrm>
            <a:off x="6096002" y="6404304"/>
            <a:ext cx="5279262" cy="400110"/>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9671DC6-7EF5-41A7-BF43-D67D921AE8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9004" y="6115052"/>
            <a:ext cx="669865" cy="697840"/>
          </a:xfrm>
          <a:prstGeom prst="rect">
            <a:avLst/>
          </a:prstGeom>
        </p:spPr>
      </p:pic>
      <p:pic>
        <p:nvPicPr>
          <p:cNvPr id="18" name="Picture 17">
            <a:extLst>
              <a:ext uri="{FF2B5EF4-FFF2-40B4-BE49-F238E27FC236}">
                <a16:creationId xmlns:a16="http://schemas.microsoft.com/office/drawing/2014/main" id="{FAC144EB-C364-4A15-A218-97E2F3DE9E77}"/>
              </a:ext>
            </a:extLst>
          </p:cNvPr>
          <p:cNvPicPr>
            <a:picLocks noChangeAspect="1"/>
          </p:cNvPicPr>
          <p:nvPr userDrawn="1"/>
        </p:nvPicPr>
        <p:blipFill>
          <a:blip r:embed="rId3"/>
          <a:stretch>
            <a:fillRect/>
          </a:stretch>
        </p:blipFill>
        <p:spPr>
          <a:xfrm flipV="1">
            <a:off x="533241" y="6530900"/>
            <a:ext cx="5669278" cy="38346"/>
          </a:xfrm>
          <a:prstGeom prst="rect">
            <a:avLst/>
          </a:prstGeom>
        </p:spPr>
      </p:pic>
      <p:pic>
        <p:nvPicPr>
          <p:cNvPr id="19" name="Picture 18">
            <a:extLst>
              <a:ext uri="{FF2B5EF4-FFF2-40B4-BE49-F238E27FC236}">
                <a16:creationId xmlns:a16="http://schemas.microsoft.com/office/drawing/2014/main" id="{FE6A74D8-9399-409D-A640-825047073CB5}"/>
              </a:ext>
            </a:extLst>
          </p:cNvPr>
          <p:cNvPicPr>
            <a:picLocks noChangeAspect="1"/>
          </p:cNvPicPr>
          <p:nvPr userDrawn="1"/>
        </p:nvPicPr>
        <p:blipFill>
          <a:blip r:embed="rId3"/>
          <a:stretch>
            <a:fillRect/>
          </a:stretch>
        </p:blipFill>
        <p:spPr>
          <a:xfrm flipV="1">
            <a:off x="528095" y="6645975"/>
            <a:ext cx="5669278" cy="38342"/>
          </a:xfrm>
          <a:prstGeom prst="rect">
            <a:avLst/>
          </a:prstGeom>
        </p:spPr>
      </p:pic>
    </p:spTree>
    <p:extLst>
      <p:ext uri="{BB962C8B-B14F-4D97-AF65-F5344CB8AC3E}">
        <p14:creationId xmlns:p14="http://schemas.microsoft.com/office/powerpoint/2010/main" val="281933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chemeClr val="accent5"/>
          </a:solidFill>
        </p:spPr>
        <p:txBody>
          <a:bodyPr anchor="b"/>
          <a:lstStyle>
            <a:lvl1pPr>
              <a:defRPr sz="3200" b="1">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solidFill>
            <a:schemeClr val="accent5">
              <a:lumMod val="60000"/>
              <a:lumOff val="40000"/>
            </a:schemeClr>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9" name="Slide Number Placeholder 5"/>
          <p:cNvSpPr>
            <a:spLocks noGrp="1"/>
          </p:cNvSpPr>
          <p:nvPr>
            <p:ph type="sldNum" sz="quarter" idx="4"/>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14" name="TextBox 13" descr="2017 Leadership conference logo with two decorate rainbow bars to left of the logo">
            <a:extLst>
              <a:ext uri="{FF2B5EF4-FFF2-40B4-BE49-F238E27FC236}">
                <a16:creationId xmlns:a16="http://schemas.microsoft.com/office/drawing/2014/main" id="{61CF0C18-B911-4E51-B7BE-13DE5B640D3A}"/>
              </a:ext>
            </a:extLst>
          </p:cNvPr>
          <p:cNvSpPr txBox="1"/>
          <p:nvPr userDrawn="1"/>
        </p:nvSpPr>
        <p:spPr>
          <a:xfrm>
            <a:off x="6096002" y="6404304"/>
            <a:ext cx="5279262" cy="400110"/>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C3B694B-690F-44BD-9E68-450294879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9004" y="6115052"/>
            <a:ext cx="669865" cy="697840"/>
          </a:xfrm>
          <a:prstGeom prst="rect">
            <a:avLst/>
          </a:prstGeom>
        </p:spPr>
      </p:pic>
      <p:pic>
        <p:nvPicPr>
          <p:cNvPr id="16" name="Picture 15">
            <a:extLst>
              <a:ext uri="{FF2B5EF4-FFF2-40B4-BE49-F238E27FC236}">
                <a16:creationId xmlns:a16="http://schemas.microsoft.com/office/drawing/2014/main" id="{B19C86BB-F718-4477-8314-08C5F15EBE86}"/>
              </a:ext>
            </a:extLst>
          </p:cNvPr>
          <p:cNvPicPr>
            <a:picLocks noChangeAspect="1"/>
          </p:cNvPicPr>
          <p:nvPr userDrawn="1"/>
        </p:nvPicPr>
        <p:blipFill>
          <a:blip r:embed="rId3"/>
          <a:stretch>
            <a:fillRect/>
          </a:stretch>
        </p:blipFill>
        <p:spPr>
          <a:xfrm flipV="1">
            <a:off x="533241" y="6530900"/>
            <a:ext cx="5669278" cy="38346"/>
          </a:xfrm>
          <a:prstGeom prst="rect">
            <a:avLst/>
          </a:prstGeom>
        </p:spPr>
      </p:pic>
      <p:pic>
        <p:nvPicPr>
          <p:cNvPr id="17" name="Picture 16">
            <a:extLst>
              <a:ext uri="{FF2B5EF4-FFF2-40B4-BE49-F238E27FC236}">
                <a16:creationId xmlns:a16="http://schemas.microsoft.com/office/drawing/2014/main" id="{9DBA1270-23CE-4257-9C30-64E31AD7BCC9}"/>
              </a:ext>
            </a:extLst>
          </p:cNvPr>
          <p:cNvPicPr>
            <a:picLocks noChangeAspect="1"/>
          </p:cNvPicPr>
          <p:nvPr userDrawn="1"/>
        </p:nvPicPr>
        <p:blipFill>
          <a:blip r:embed="rId3"/>
          <a:stretch>
            <a:fillRect/>
          </a:stretch>
        </p:blipFill>
        <p:spPr>
          <a:xfrm flipV="1">
            <a:off x="528095" y="6645975"/>
            <a:ext cx="5669278" cy="38342"/>
          </a:xfrm>
          <a:prstGeom prst="rect">
            <a:avLst/>
          </a:prstGeom>
        </p:spPr>
      </p:pic>
    </p:spTree>
    <p:extLst>
      <p:ext uri="{BB962C8B-B14F-4D97-AF65-F5344CB8AC3E}">
        <p14:creationId xmlns:p14="http://schemas.microsoft.com/office/powerpoint/2010/main" val="681605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3DE2AD-8BCC-498C-8533-7B33C9798AFD}" type="datetime1">
              <a:rPr lang="en-US" smtClean="0"/>
              <a:t>9/5/2019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53B17-1229-47A4-BBB2-A02D5F84107F}" type="slidenum">
              <a:rPr lang="en-US" smtClean="0"/>
              <a:t>‹#›</a:t>
            </a:fld>
            <a:endParaRPr lang="en-US" dirty="0"/>
          </a:p>
        </p:txBody>
      </p:sp>
      <p:sp>
        <p:nvSpPr>
          <p:cNvPr id="17" name="Rectangle 16"/>
          <p:cNvSpPr/>
          <p:nvPr userDrawn="1"/>
        </p:nvSpPr>
        <p:spPr>
          <a:xfrm>
            <a:off x="0" y="3382860"/>
            <a:ext cx="12192000" cy="34751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36993"/>
            <a:ext cx="12192000" cy="341985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p:cNvSpPr txBox="1">
            <a:spLocks/>
          </p:cNvSpPr>
          <p:nvPr userDrawn="1"/>
        </p:nvSpPr>
        <p:spPr>
          <a:xfrm>
            <a:off x="554736" y="3382860"/>
            <a:ext cx="11082528" cy="3034229"/>
          </a:xfrm>
          <a:prstGeom prst="rect">
            <a:avLst/>
          </a:prstGeom>
          <a:solidFill>
            <a:schemeClr val="bg1"/>
          </a:solidFill>
          <a:ln>
            <a:noFill/>
          </a:ln>
        </p:spPr>
        <p:txBody>
          <a:bodyPr vert="horz" lIns="91440" tIns="45720" rIns="91440" bIns="45720" rtlCol="0" anchor="t">
            <a:normAutofit/>
          </a:bodyPr>
          <a:lstStyle>
            <a:lvl1pPr algn="ctr" defTabSz="914400" rtl="0" eaLnBrk="1" latinLnBrk="0" hangingPunct="1">
              <a:lnSpc>
                <a:spcPct val="90000"/>
              </a:lnSpc>
              <a:spcBef>
                <a:spcPct val="0"/>
              </a:spcBef>
              <a:buNone/>
              <a:defRPr sz="6000" b="1" i="0" kern="1200">
                <a:solidFill>
                  <a:schemeClr val="tx1"/>
                </a:solidFill>
                <a:latin typeface="Arial" panose="020B0604020202020204" pitchFamily="34" charset="0"/>
                <a:ea typeface="+mj-ea"/>
                <a:cs typeface="Arial" panose="020B0604020202020204" pitchFamily="34" charset="0"/>
              </a:defRPr>
            </a:lvl1pPr>
          </a:lstStyle>
          <a:p>
            <a:pPr algn="l"/>
            <a:endParaRPr lang="en-US" sz="2800" dirty="0"/>
          </a:p>
        </p:txBody>
      </p:sp>
      <p:grpSp>
        <p:nvGrpSpPr>
          <p:cNvPr id="7" name="Group 6" descr="2017 Leadership Conference Logo "/>
          <p:cNvGrpSpPr/>
          <p:nvPr userDrawn="1"/>
        </p:nvGrpSpPr>
        <p:grpSpPr>
          <a:xfrm>
            <a:off x="6815468" y="5429892"/>
            <a:ext cx="4806926" cy="940126"/>
            <a:chOff x="6815468" y="5429892"/>
            <a:chExt cx="4806926" cy="940126"/>
          </a:xfrm>
        </p:grpSpPr>
        <p:sp>
          <p:nvSpPr>
            <p:cNvPr id="21" name="TextBox 20"/>
            <p:cNvSpPr txBox="1"/>
            <p:nvPr userDrawn="1"/>
          </p:nvSpPr>
          <p:spPr>
            <a:xfrm>
              <a:off x="6815468" y="5677927"/>
              <a:ext cx="4013083" cy="369332"/>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2017 LEADERSHIP</a:t>
              </a:r>
              <a:r>
                <a:rPr lang="en-US" sz="1800" b="1" baseline="0" dirty="0">
                  <a:latin typeface="Arial" panose="020B0604020202020204" pitchFamily="34" charset="0"/>
                  <a:cs typeface="Arial" panose="020B0604020202020204" pitchFamily="34" charset="0"/>
                </a:rPr>
                <a:t> CONFERENCE</a:t>
              </a:r>
              <a:endParaRPr lang="en-US" sz="1800" b="1" dirty="0">
                <a:latin typeface="Arial" panose="020B0604020202020204" pitchFamily="34" charset="0"/>
                <a:cs typeface="Arial" panose="020B0604020202020204" pitchFamily="34" charset="0"/>
              </a:endParaRPr>
            </a:p>
          </p:txBody>
        </p:sp>
        <p:pic>
          <p:nvPicPr>
            <p:cNvPr id="22" name="Picture 2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36067" y="5429892"/>
              <a:ext cx="886327" cy="940126"/>
            </a:xfrm>
            <a:prstGeom prst="rect">
              <a:avLst/>
            </a:prstGeom>
          </p:spPr>
        </p:pic>
      </p:grpSp>
      <p:sp>
        <p:nvSpPr>
          <p:cNvPr id="24" name="Rectangle 23"/>
          <p:cNvSpPr/>
          <p:nvPr userDrawn="1"/>
        </p:nvSpPr>
        <p:spPr>
          <a:xfrm>
            <a:off x="554736" y="460481"/>
            <a:ext cx="11082528" cy="2898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ubtitle 2"/>
          <p:cNvSpPr txBox="1">
            <a:spLocks/>
          </p:cNvSpPr>
          <p:nvPr userDrawn="1"/>
        </p:nvSpPr>
        <p:spPr>
          <a:xfrm>
            <a:off x="554099" y="3418681"/>
            <a:ext cx="4494639" cy="50036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Click to edit Master subtitle style</a:t>
            </a:r>
          </a:p>
        </p:txBody>
      </p:sp>
      <p:sp>
        <p:nvSpPr>
          <p:cNvPr id="27" name="Title 1"/>
          <p:cNvSpPr txBox="1">
            <a:spLocks/>
          </p:cNvSpPr>
          <p:nvPr userDrawn="1"/>
        </p:nvSpPr>
        <p:spPr>
          <a:xfrm>
            <a:off x="554099" y="972462"/>
            <a:ext cx="9144000" cy="2387600"/>
          </a:xfrm>
          <a:prstGeom prst="rect">
            <a:avLst/>
          </a:prstGeom>
        </p:spPr>
        <p:txBody>
          <a:bodyPr anchor="b"/>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dirty="0"/>
              <a:t>Click to edit Master title style</a:t>
            </a:r>
          </a:p>
        </p:txBody>
      </p:sp>
      <p:sp>
        <p:nvSpPr>
          <p:cNvPr id="28" name="Slide Number Placeholder 5"/>
          <p:cNvSpPr txBox="1">
            <a:spLocks/>
          </p:cNvSpPr>
          <p:nvPr userDrawn="1"/>
        </p:nvSpPr>
        <p:spPr>
          <a:xfrm>
            <a:off x="108578" y="645445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753B17-1229-47A4-BBB2-A02D5F84107F}" type="slidenum">
              <a:rPr lang="en-US" smtClean="0"/>
              <a:pPr/>
              <a:t>‹#›</a:t>
            </a:fld>
            <a:endParaRPr lang="en-US" dirty="0"/>
          </a:p>
        </p:txBody>
      </p:sp>
    </p:spTree>
    <p:extLst>
      <p:ext uri="{BB962C8B-B14F-4D97-AF65-F5344CB8AC3E}">
        <p14:creationId xmlns:p14="http://schemas.microsoft.com/office/powerpoint/2010/main" val="3501537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6D0A64-0AE3-495C-8680-443A25D7E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B1ABAB-3EE8-45E5-9B29-334F29C653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71BA5-DFCA-45EB-95B3-C1B915A8D1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FEC46-ADF7-41AE-9BFB-21D631D739BD}" type="datetimeFigureOut">
              <a:rPr lang="en-US" smtClean="0"/>
              <a:t>9/5/2019</a:t>
            </a:fld>
            <a:endParaRPr lang="en-US" dirty="0"/>
          </a:p>
        </p:txBody>
      </p:sp>
      <p:sp>
        <p:nvSpPr>
          <p:cNvPr id="5" name="Footer Placeholder 4">
            <a:extLst>
              <a:ext uri="{FF2B5EF4-FFF2-40B4-BE49-F238E27FC236}">
                <a16:creationId xmlns:a16="http://schemas.microsoft.com/office/drawing/2014/main" id="{704596A0-E7A3-491F-BC39-D20AE4189A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031A7C6-CE6C-44DB-8910-D15D8C6249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3729F-2414-494F-9894-24CCD64DCCE9}" type="slidenum">
              <a:rPr lang="en-US" smtClean="0"/>
              <a:t>‹#›</a:t>
            </a:fld>
            <a:endParaRPr lang="en-US" dirty="0"/>
          </a:p>
        </p:txBody>
      </p:sp>
    </p:spTree>
    <p:extLst>
      <p:ext uri="{BB962C8B-B14F-4D97-AF65-F5344CB8AC3E}">
        <p14:creationId xmlns:p14="http://schemas.microsoft.com/office/powerpoint/2010/main" val="954955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vqD_GpYJ2rY"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ceedar.org/archived-webinar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ceedar.org/report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7C4F5-DE45-40C8-8033-E0F2B3447AA4}"/>
              </a:ext>
            </a:extLst>
          </p:cNvPr>
          <p:cNvSpPr>
            <a:spLocks noGrp="1"/>
          </p:cNvSpPr>
          <p:nvPr>
            <p:ph type="ctrTitle"/>
          </p:nvPr>
        </p:nvSpPr>
        <p:spPr>
          <a:xfrm>
            <a:off x="554736" y="303730"/>
            <a:ext cx="11073687" cy="2899602"/>
          </a:xfrm>
        </p:spPr>
        <p:txBody>
          <a:bodyPr>
            <a:normAutofit/>
          </a:bodyPr>
          <a:lstStyle/>
          <a:p>
            <a:pPr algn="ctr"/>
            <a:r>
              <a:rPr lang="en-US" sz="7200" dirty="0">
                <a:latin typeface="Bodoni 72 Oldstyle Book" pitchFamily="2" charset="0"/>
                <a:cs typeface="Aldhabi" pitchFamily="2" charset="-78"/>
              </a:rPr>
              <a:t>High Leverage Practices (HLPs) In Action</a:t>
            </a:r>
            <a:endParaRPr lang="en-US" sz="4800" dirty="0"/>
          </a:p>
        </p:txBody>
      </p:sp>
      <p:sp>
        <p:nvSpPr>
          <p:cNvPr id="3" name="Subtitle 2">
            <a:extLst>
              <a:ext uri="{FF2B5EF4-FFF2-40B4-BE49-F238E27FC236}">
                <a16:creationId xmlns:a16="http://schemas.microsoft.com/office/drawing/2014/main" id="{C2DF99D8-0AAC-47DE-A95A-081897BD4EE4}"/>
              </a:ext>
            </a:extLst>
          </p:cNvPr>
          <p:cNvSpPr>
            <a:spLocks noGrp="1"/>
          </p:cNvSpPr>
          <p:nvPr>
            <p:ph type="subTitle" idx="1"/>
          </p:nvPr>
        </p:nvSpPr>
        <p:spPr>
          <a:xfrm>
            <a:off x="554736" y="3559402"/>
            <a:ext cx="11067352" cy="1880612"/>
          </a:xfrm>
        </p:spPr>
        <p:txBody>
          <a:bodyPr>
            <a:normAutofit fontScale="55000" lnSpcReduction="20000"/>
          </a:bodyPr>
          <a:lstStyle/>
          <a:p>
            <a:pPr algn="ctr"/>
            <a:r>
              <a:rPr lang="en-US" sz="8700" dirty="0">
                <a:latin typeface="Bodoni 72 Oldstyle Book" pitchFamily="2" charset="0"/>
              </a:rPr>
              <a:t>Resources  &amp; Examples for </a:t>
            </a:r>
          </a:p>
          <a:p>
            <a:pPr algn="ctr"/>
            <a:r>
              <a:rPr lang="en-US" sz="8700" dirty="0">
                <a:latin typeface="Bodoni 72 Oldstyle Book" pitchFamily="2" charset="0"/>
              </a:rPr>
              <a:t>Personnel Development</a:t>
            </a:r>
          </a:p>
          <a:p>
            <a:pPr algn="ctr"/>
            <a:r>
              <a:rPr lang="en-US" sz="6000" dirty="0">
                <a:latin typeface="Bodoni 72 Oldstyle Book" pitchFamily="2" charset="0"/>
              </a:rPr>
              <a:t> </a:t>
            </a:r>
          </a:p>
        </p:txBody>
      </p:sp>
      <p:sp>
        <p:nvSpPr>
          <p:cNvPr id="4" name="Slide Number Placeholder 3">
            <a:extLst>
              <a:ext uri="{FF2B5EF4-FFF2-40B4-BE49-F238E27FC236}">
                <a16:creationId xmlns:a16="http://schemas.microsoft.com/office/drawing/2014/main" id="{48247414-C83C-43AB-82FB-D5FD4BA9104F}"/>
              </a:ext>
            </a:extLst>
          </p:cNvPr>
          <p:cNvSpPr>
            <a:spLocks noGrp="1"/>
          </p:cNvSpPr>
          <p:nvPr>
            <p:ph type="sldNum" sz="quarter" idx="4"/>
          </p:nvPr>
        </p:nvSpPr>
        <p:spPr/>
        <p:txBody>
          <a:bodyPr/>
          <a:lstStyle/>
          <a:p>
            <a:fld id="{8B753B17-1229-47A4-BBB2-A02D5F84107F}" type="slidenum">
              <a:rPr lang="en-US" smtClean="0"/>
              <a:pPr/>
              <a:t>1</a:t>
            </a:fld>
            <a:endParaRPr lang="en-US" dirty="0"/>
          </a:p>
        </p:txBody>
      </p:sp>
      <p:sp>
        <p:nvSpPr>
          <p:cNvPr id="5" name="TextBox 4">
            <a:extLst>
              <a:ext uri="{FF2B5EF4-FFF2-40B4-BE49-F238E27FC236}">
                <a16:creationId xmlns:a16="http://schemas.microsoft.com/office/drawing/2014/main" id="{B8D94D69-A2CE-CA40-8D70-D4E2F43C03B0}"/>
              </a:ext>
            </a:extLst>
          </p:cNvPr>
          <p:cNvSpPr txBox="1"/>
          <p:nvPr/>
        </p:nvSpPr>
        <p:spPr>
          <a:xfrm>
            <a:off x="2508422" y="4851740"/>
            <a:ext cx="7549979" cy="461665"/>
          </a:xfrm>
          <a:prstGeom prst="rect">
            <a:avLst/>
          </a:prstGeom>
          <a:noFill/>
        </p:spPr>
        <p:txBody>
          <a:bodyPr wrap="square" rtlCol="0">
            <a:spAutoFit/>
          </a:bodyPr>
          <a:lstStyle/>
          <a:p>
            <a:r>
              <a:rPr lang="en-US" sz="2400" dirty="0"/>
              <a:t>Meg Kamman, Erica McCray, Lynn </a:t>
            </a:r>
            <a:r>
              <a:rPr lang="en-US" sz="2400" dirty="0" err="1"/>
              <a:t>Holdheide</a:t>
            </a:r>
            <a:r>
              <a:rPr lang="en-US" sz="2400" dirty="0"/>
              <a:t>, Deb Ziegler  </a:t>
            </a:r>
          </a:p>
        </p:txBody>
      </p:sp>
    </p:spTree>
    <p:extLst>
      <p:ext uri="{BB962C8B-B14F-4D97-AF65-F5344CB8AC3E}">
        <p14:creationId xmlns:p14="http://schemas.microsoft.com/office/powerpoint/2010/main" val="1506360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23E7-F3EB-204A-BA28-911A1EA90C94}"/>
              </a:ext>
            </a:extLst>
          </p:cNvPr>
          <p:cNvSpPr>
            <a:spLocks noGrp="1"/>
          </p:cNvSpPr>
          <p:nvPr>
            <p:ph type="title"/>
          </p:nvPr>
        </p:nvSpPr>
        <p:spPr>
          <a:xfrm>
            <a:off x="698400" y="365125"/>
            <a:ext cx="10946332" cy="1325563"/>
          </a:xfrm>
        </p:spPr>
        <p:txBody>
          <a:bodyPr>
            <a:normAutofit/>
          </a:bodyPr>
          <a:lstStyle/>
          <a:p>
            <a:pPr algn="ctr"/>
            <a:r>
              <a:rPr lang="en-US" sz="5400" dirty="0">
                <a:latin typeface="Bodoni 72 Oldstyle Book" pitchFamily="2" charset="0"/>
              </a:rPr>
              <a:t>Deliberate Practice is:</a:t>
            </a:r>
          </a:p>
        </p:txBody>
      </p:sp>
      <p:sp>
        <p:nvSpPr>
          <p:cNvPr id="3" name="Content Placeholder 2">
            <a:extLst>
              <a:ext uri="{FF2B5EF4-FFF2-40B4-BE49-F238E27FC236}">
                <a16:creationId xmlns:a16="http://schemas.microsoft.com/office/drawing/2014/main" id="{BBBD226A-FBE2-6F42-A22E-B79525D5D2CB}"/>
              </a:ext>
            </a:extLst>
          </p:cNvPr>
          <p:cNvSpPr>
            <a:spLocks noGrp="1"/>
          </p:cNvSpPr>
          <p:nvPr>
            <p:ph idx="1"/>
          </p:nvPr>
        </p:nvSpPr>
        <p:spPr>
          <a:xfrm>
            <a:off x="698400" y="1769888"/>
            <a:ext cx="6537600" cy="4573312"/>
          </a:xfrm>
          <a:solidFill>
            <a:schemeClr val="bg1">
              <a:lumMod val="85000"/>
            </a:schemeClr>
          </a:solidFill>
          <a:ln>
            <a:solidFill>
              <a:schemeClr val="tx2"/>
            </a:solidFill>
          </a:ln>
        </p:spPr>
        <p:txBody>
          <a:bodyPr>
            <a:normAutofit fontScale="92500"/>
          </a:bodyPr>
          <a:lstStyle/>
          <a:p>
            <a:pPr marL="0" indent="0">
              <a:buNone/>
            </a:pPr>
            <a:r>
              <a:rPr lang="en-US" altLang="en-US" sz="4000" dirty="0">
                <a:latin typeface="Times New Roman" panose="02020603050405020304" pitchFamily="18" charset="0"/>
                <a:cs typeface="Times New Roman" panose="02020603050405020304" pitchFamily="18" charset="0"/>
              </a:rPr>
              <a:t>Reasonable set of practices that:</a:t>
            </a:r>
          </a:p>
          <a:p>
            <a:pPr marL="860425" lvl="1" indent="-403225">
              <a:buFont typeface="Wingdings" pitchFamily="2" charset="2"/>
              <a:buChar char="q"/>
            </a:pPr>
            <a:r>
              <a:rPr lang="en-US" altLang="en-US" sz="4000" dirty="0">
                <a:latin typeface="Times New Roman" panose="02020603050405020304" pitchFamily="18" charset="0"/>
                <a:cs typeface="Times New Roman" panose="02020603050405020304" pitchFamily="18" charset="0"/>
              </a:rPr>
              <a:t>are the essence of effective teaching, leading, etc.</a:t>
            </a:r>
          </a:p>
          <a:p>
            <a:pPr marL="860425" lvl="1" indent="-403225">
              <a:buFont typeface="Wingdings" pitchFamily="2" charset="2"/>
              <a:buChar char="q"/>
            </a:pPr>
            <a:r>
              <a:rPr lang="en-US" altLang="en-US" sz="4000" dirty="0">
                <a:latin typeface="Times New Roman" panose="02020603050405020304" pitchFamily="18" charset="0"/>
                <a:cs typeface="Times New Roman" panose="02020603050405020304" pitchFamily="18" charset="0"/>
              </a:rPr>
              <a:t>can improve student outcomes</a:t>
            </a:r>
          </a:p>
          <a:p>
            <a:pPr marL="860425" lvl="1" indent="-403225">
              <a:buFont typeface="Wingdings" pitchFamily="2" charset="2"/>
              <a:buChar char="q"/>
            </a:pPr>
            <a:r>
              <a:rPr lang="en-US" altLang="en-US" sz="4000" dirty="0">
                <a:latin typeface="Times New Roman" panose="02020603050405020304" pitchFamily="18" charset="0"/>
                <a:cs typeface="Times New Roman" panose="02020603050405020304" pitchFamily="18" charset="0"/>
              </a:rPr>
              <a:t>are fundamental to developing more complex practice</a:t>
            </a:r>
          </a:p>
          <a:p>
            <a:endParaRPr lang="en-US" dirty="0"/>
          </a:p>
        </p:txBody>
      </p:sp>
      <p:sp>
        <p:nvSpPr>
          <p:cNvPr id="4" name="Slide Number Placeholder 3">
            <a:extLst>
              <a:ext uri="{FF2B5EF4-FFF2-40B4-BE49-F238E27FC236}">
                <a16:creationId xmlns:a16="http://schemas.microsoft.com/office/drawing/2014/main" id="{AC04FCEC-1EDE-F441-9642-C55B62CA6F3B}"/>
              </a:ext>
            </a:extLst>
          </p:cNvPr>
          <p:cNvSpPr>
            <a:spLocks noGrp="1"/>
          </p:cNvSpPr>
          <p:nvPr>
            <p:ph type="sldNum" sz="quarter" idx="4"/>
          </p:nvPr>
        </p:nvSpPr>
        <p:spPr/>
        <p:txBody>
          <a:bodyPr/>
          <a:lstStyle/>
          <a:p>
            <a:fld id="{8B753B17-1229-47A4-BBB2-A02D5F84107F}" type="slidenum">
              <a:rPr lang="en-US" smtClean="0"/>
              <a:pPr/>
              <a:t>10</a:t>
            </a:fld>
            <a:endParaRPr lang="en-US" dirty="0"/>
          </a:p>
        </p:txBody>
      </p:sp>
      <p:pic>
        <p:nvPicPr>
          <p:cNvPr id="5" name="Picture 7" descr="The word &quot;Focus&quot; with a bullseye and an arrow in it in place of the letter o." title="Focus">
            <a:extLst>
              <a:ext uri="{FF2B5EF4-FFF2-40B4-BE49-F238E27FC236}">
                <a16:creationId xmlns:a16="http://schemas.microsoft.com/office/drawing/2014/main" id="{7664FE41-2C76-354C-B7AB-DAEF39091F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2800" y="2469632"/>
            <a:ext cx="4271932" cy="2894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title="check mark">
            <a:extLst>
              <a:ext uri="{FF2B5EF4-FFF2-40B4-BE49-F238E27FC236}">
                <a16:creationId xmlns:a16="http://schemas.microsoft.com/office/drawing/2014/main" id="{1B094F6C-3411-1743-AE60-46D155035D01}"/>
              </a:ext>
            </a:extLst>
          </p:cNvPr>
          <p:cNvPicPr>
            <a:picLocks noChangeAspect="1"/>
          </p:cNvPicPr>
          <p:nvPr/>
        </p:nvPicPr>
        <p:blipFill>
          <a:blip r:embed="rId4"/>
          <a:stretch>
            <a:fillRect/>
          </a:stretch>
        </p:blipFill>
        <p:spPr>
          <a:xfrm>
            <a:off x="1309817" y="2469632"/>
            <a:ext cx="289271" cy="289271"/>
          </a:xfrm>
          <a:prstGeom prst="rect">
            <a:avLst/>
          </a:prstGeom>
        </p:spPr>
      </p:pic>
      <p:pic>
        <p:nvPicPr>
          <p:cNvPr id="9" name="Picture 8" title="check mark">
            <a:extLst>
              <a:ext uri="{FF2B5EF4-FFF2-40B4-BE49-F238E27FC236}">
                <a16:creationId xmlns:a16="http://schemas.microsoft.com/office/drawing/2014/main" id="{7CA8BEBF-0E0C-FD43-8889-095C12AA20F9}"/>
              </a:ext>
            </a:extLst>
          </p:cNvPr>
          <p:cNvPicPr>
            <a:picLocks noChangeAspect="1"/>
          </p:cNvPicPr>
          <p:nvPr/>
        </p:nvPicPr>
        <p:blipFill>
          <a:blip r:embed="rId4"/>
          <a:stretch>
            <a:fillRect/>
          </a:stretch>
        </p:blipFill>
        <p:spPr>
          <a:xfrm>
            <a:off x="1309815" y="3542610"/>
            <a:ext cx="289271" cy="289271"/>
          </a:xfrm>
          <a:prstGeom prst="rect">
            <a:avLst/>
          </a:prstGeom>
        </p:spPr>
      </p:pic>
      <p:pic>
        <p:nvPicPr>
          <p:cNvPr id="10" name="Picture 9" title="check mark">
            <a:extLst>
              <a:ext uri="{FF2B5EF4-FFF2-40B4-BE49-F238E27FC236}">
                <a16:creationId xmlns:a16="http://schemas.microsoft.com/office/drawing/2014/main" id="{4876621D-9FE9-D044-B84C-7C6028F29ABB}"/>
              </a:ext>
            </a:extLst>
          </p:cNvPr>
          <p:cNvPicPr>
            <a:picLocks noChangeAspect="1"/>
          </p:cNvPicPr>
          <p:nvPr/>
        </p:nvPicPr>
        <p:blipFill>
          <a:blip r:embed="rId4"/>
          <a:stretch>
            <a:fillRect/>
          </a:stretch>
        </p:blipFill>
        <p:spPr>
          <a:xfrm>
            <a:off x="1309816" y="4615589"/>
            <a:ext cx="289271" cy="289271"/>
          </a:xfrm>
          <a:prstGeom prst="rect">
            <a:avLst/>
          </a:prstGeom>
        </p:spPr>
      </p:pic>
    </p:spTree>
    <p:extLst>
      <p:ext uri="{BB962C8B-B14F-4D97-AF65-F5344CB8AC3E}">
        <p14:creationId xmlns:p14="http://schemas.microsoft.com/office/powerpoint/2010/main" val="689130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66F27-B403-4740-9542-2064CC559BDC}"/>
              </a:ext>
            </a:extLst>
          </p:cNvPr>
          <p:cNvSpPr>
            <a:spLocks noGrp="1"/>
          </p:cNvSpPr>
          <p:nvPr>
            <p:ph type="title"/>
          </p:nvPr>
        </p:nvSpPr>
        <p:spPr/>
        <p:txBody>
          <a:bodyPr>
            <a:normAutofit/>
          </a:bodyPr>
          <a:lstStyle/>
          <a:p>
            <a:pPr algn="ctr"/>
            <a:r>
              <a:rPr lang="en-US" sz="5400" dirty="0">
                <a:latin typeface="Bodoni 72 Oldstyle Book" pitchFamily="2" charset="0"/>
              </a:rPr>
              <a:t>These practices should…</a:t>
            </a:r>
          </a:p>
        </p:txBody>
      </p:sp>
      <p:sp>
        <p:nvSpPr>
          <p:cNvPr id="3" name="Content Placeholder 2">
            <a:extLst>
              <a:ext uri="{FF2B5EF4-FFF2-40B4-BE49-F238E27FC236}">
                <a16:creationId xmlns:a16="http://schemas.microsoft.com/office/drawing/2014/main" id="{D3AED67B-229E-C043-AFA2-406706000260}"/>
              </a:ext>
            </a:extLst>
          </p:cNvPr>
          <p:cNvSpPr>
            <a:spLocks noGrp="1"/>
          </p:cNvSpPr>
          <p:nvPr>
            <p:ph idx="1"/>
          </p:nvPr>
        </p:nvSpPr>
        <p:spPr>
          <a:xfrm>
            <a:off x="838200" y="1880572"/>
            <a:ext cx="10515600" cy="4351338"/>
          </a:xfrm>
        </p:spPr>
        <p:txBody>
          <a:bodyPr>
            <a:normAutofit lnSpcReduction="10000"/>
          </a:bodyPr>
          <a:lstStyle/>
          <a:p>
            <a:r>
              <a:rPr lang="en-US" sz="4000" dirty="0">
                <a:latin typeface="Times New Roman" panose="02020603050405020304" pitchFamily="18" charset="0"/>
                <a:cs typeface="Times New Roman" panose="02020603050405020304" pitchFamily="18" charset="0"/>
              </a:rPr>
              <a:t>Cut across content areas</a:t>
            </a:r>
          </a:p>
          <a:p>
            <a:r>
              <a:rPr lang="en-US" sz="4000" dirty="0">
                <a:latin typeface="Times New Roman" panose="02020603050405020304" pitchFamily="18" charset="0"/>
                <a:cs typeface="Times New Roman" panose="02020603050405020304" pitchFamily="18" charset="0"/>
              </a:rPr>
              <a:t>Apply to different types of learners</a:t>
            </a:r>
          </a:p>
          <a:p>
            <a:r>
              <a:rPr lang="en-US" sz="4000" dirty="0">
                <a:latin typeface="Times New Roman" panose="02020603050405020304" pitchFamily="18" charset="0"/>
                <a:cs typeface="Times New Roman" panose="02020603050405020304" pitchFamily="18" charset="0"/>
              </a:rPr>
              <a:t>Apply to learners of different ages</a:t>
            </a:r>
          </a:p>
          <a:p>
            <a:endParaRPr lang="en-US" sz="4000" dirty="0">
              <a:latin typeface="Times New Roman" panose="02020603050405020304" pitchFamily="18" charset="0"/>
              <a:cs typeface="Times New Roman" panose="02020603050405020304" pitchFamily="18" charset="0"/>
            </a:endParaRPr>
          </a:p>
          <a:p>
            <a:pPr marL="0" indent="0">
              <a:buNone/>
            </a:pPr>
            <a:r>
              <a:rPr lang="en-US" sz="4000" dirty="0">
                <a:latin typeface="Times New Roman" panose="02020603050405020304" pitchFamily="18" charset="0"/>
                <a:cs typeface="Times New Roman" panose="02020603050405020304" pitchFamily="18" charset="0"/>
              </a:rPr>
              <a:t>AND, one should be able to break them down into smaller parts and teach them using deliberate practice</a:t>
            </a:r>
          </a:p>
          <a:p>
            <a:endParaRPr lang="en-US" dirty="0"/>
          </a:p>
        </p:txBody>
      </p:sp>
      <p:sp>
        <p:nvSpPr>
          <p:cNvPr id="4" name="Slide Number Placeholder 3">
            <a:extLst>
              <a:ext uri="{FF2B5EF4-FFF2-40B4-BE49-F238E27FC236}">
                <a16:creationId xmlns:a16="http://schemas.microsoft.com/office/drawing/2014/main" id="{6BCF09B2-9568-934F-8EE6-E07C73441389}"/>
              </a:ext>
            </a:extLst>
          </p:cNvPr>
          <p:cNvSpPr>
            <a:spLocks noGrp="1"/>
          </p:cNvSpPr>
          <p:nvPr>
            <p:ph type="sldNum" sz="quarter" idx="4"/>
          </p:nvPr>
        </p:nvSpPr>
        <p:spPr/>
        <p:txBody>
          <a:bodyPr/>
          <a:lstStyle/>
          <a:p>
            <a:fld id="{8B753B17-1229-47A4-BBB2-A02D5F84107F}" type="slidenum">
              <a:rPr lang="en-US" smtClean="0"/>
              <a:pPr/>
              <a:t>11</a:t>
            </a:fld>
            <a:endParaRPr lang="en-US" dirty="0"/>
          </a:p>
        </p:txBody>
      </p:sp>
    </p:spTree>
    <p:extLst>
      <p:ext uri="{BB962C8B-B14F-4D97-AF65-F5344CB8AC3E}">
        <p14:creationId xmlns:p14="http://schemas.microsoft.com/office/powerpoint/2010/main" val="10698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9A2D-10B0-9249-A4F6-34BA77E85083}"/>
              </a:ext>
            </a:extLst>
          </p:cNvPr>
          <p:cNvSpPr>
            <a:spLocks noGrp="1"/>
          </p:cNvSpPr>
          <p:nvPr>
            <p:ph type="title"/>
          </p:nvPr>
        </p:nvSpPr>
        <p:spPr>
          <a:xfrm>
            <a:off x="838200" y="128893"/>
            <a:ext cx="10515600" cy="1325563"/>
          </a:xfrm>
        </p:spPr>
        <p:txBody>
          <a:bodyPr>
            <a:normAutofit/>
          </a:bodyPr>
          <a:lstStyle/>
          <a:p>
            <a:pPr algn="ctr"/>
            <a:r>
              <a:rPr lang="en-US" sz="6600" dirty="0">
                <a:latin typeface="Bodoni 72 Oldstyle Book" pitchFamily="2" charset="0"/>
              </a:rPr>
              <a:t>HLP Content</a:t>
            </a:r>
          </a:p>
        </p:txBody>
      </p:sp>
      <p:sp>
        <p:nvSpPr>
          <p:cNvPr id="3" name="Content Placeholder 2">
            <a:extLst>
              <a:ext uri="{FF2B5EF4-FFF2-40B4-BE49-F238E27FC236}">
                <a16:creationId xmlns:a16="http://schemas.microsoft.com/office/drawing/2014/main" id="{1298CC22-E948-9042-94A5-6F7D48DEB1FE}"/>
              </a:ext>
            </a:extLst>
          </p:cNvPr>
          <p:cNvSpPr>
            <a:spLocks noGrp="1"/>
          </p:cNvSpPr>
          <p:nvPr>
            <p:ph sz="half" idx="1"/>
          </p:nvPr>
        </p:nvSpPr>
        <p:spPr>
          <a:xfrm>
            <a:off x="514200" y="3019577"/>
            <a:ext cx="2927400" cy="1829133"/>
          </a:xfrm>
          <a:solidFill>
            <a:schemeClr val="bg1">
              <a:lumMod val="85000"/>
            </a:schemeClr>
          </a:solidFill>
          <a:ln>
            <a:solidFill>
              <a:schemeClr val="tx2"/>
            </a:solidFill>
          </a:ln>
        </p:spPr>
        <p:txBody>
          <a:bodyPr>
            <a:normAutofit/>
          </a:bodyPr>
          <a:lstStyle/>
          <a:p>
            <a:pPr marL="0" indent="0" algn="ctr">
              <a:buNone/>
            </a:pPr>
            <a:r>
              <a:rPr lang="en-US" sz="4000" dirty="0">
                <a:latin typeface="Times New Roman" panose="02020603050405020304" pitchFamily="18" charset="0"/>
                <a:cs typeface="Times New Roman" panose="02020603050405020304" pitchFamily="18" charset="0"/>
              </a:rPr>
              <a:t>22 HLPs Across Four Domains </a:t>
            </a:r>
          </a:p>
          <a:p>
            <a:endParaRPr lang="en-US" dirty="0"/>
          </a:p>
        </p:txBody>
      </p:sp>
      <p:sp>
        <p:nvSpPr>
          <p:cNvPr id="5" name="Slide Number Placeholder 4">
            <a:extLst>
              <a:ext uri="{FF2B5EF4-FFF2-40B4-BE49-F238E27FC236}">
                <a16:creationId xmlns:a16="http://schemas.microsoft.com/office/drawing/2014/main" id="{86DAF52D-E9D6-9A40-A1F8-8B10C982ECE8}"/>
              </a:ext>
            </a:extLst>
          </p:cNvPr>
          <p:cNvSpPr>
            <a:spLocks noGrp="1"/>
          </p:cNvSpPr>
          <p:nvPr>
            <p:ph type="sldNum" sz="quarter" idx="4"/>
          </p:nvPr>
        </p:nvSpPr>
        <p:spPr/>
        <p:txBody>
          <a:bodyPr/>
          <a:lstStyle/>
          <a:p>
            <a:fld id="{8B753B17-1229-47A4-BBB2-A02D5F84107F}" type="slidenum">
              <a:rPr lang="en-US" smtClean="0"/>
              <a:pPr/>
              <a:t>12</a:t>
            </a:fld>
            <a:endParaRPr lang="en-US" dirty="0"/>
          </a:p>
        </p:txBody>
      </p:sp>
      <p:graphicFrame>
        <p:nvGraphicFramePr>
          <p:cNvPr id="10" name="Diagram 9" descr="Collaboration, Assessment, Social/Emotional/Behavioral/Instruction" title="The four HLP categories">
            <a:extLst>
              <a:ext uri="{FF2B5EF4-FFF2-40B4-BE49-F238E27FC236}">
                <a16:creationId xmlns:a16="http://schemas.microsoft.com/office/drawing/2014/main" id="{B368E771-D692-ED44-BC9F-46E5BB952107}"/>
              </a:ext>
            </a:extLst>
          </p:cNvPr>
          <p:cNvGraphicFramePr/>
          <p:nvPr>
            <p:extLst>
              <p:ext uri="{D42A27DB-BD31-4B8C-83A1-F6EECF244321}">
                <p14:modId xmlns:p14="http://schemas.microsoft.com/office/powerpoint/2010/main" val="2669124741"/>
              </p:ext>
            </p:extLst>
          </p:nvPr>
        </p:nvGraphicFramePr>
        <p:xfrm>
          <a:off x="3542400" y="1503488"/>
          <a:ext cx="7811400" cy="4861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0591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295A-D62F-9445-8749-FDAB0EE211AC}"/>
              </a:ext>
            </a:extLst>
          </p:cNvPr>
          <p:cNvSpPr>
            <a:spLocks noGrp="1"/>
          </p:cNvSpPr>
          <p:nvPr>
            <p:ph type="title"/>
          </p:nvPr>
        </p:nvSpPr>
        <p:spPr>
          <a:xfrm>
            <a:off x="477672" y="365125"/>
            <a:ext cx="11329518" cy="1325563"/>
          </a:xfrm>
        </p:spPr>
        <p:txBody>
          <a:bodyPr>
            <a:normAutofit/>
          </a:bodyPr>
          <a:lstStyle/>
          <a:p>
            <a:pPr algn="ctr"/>
            <a:r>
              <a:rPr lang="en-US" sz="5400" dirty="0">
                <a:latin typeface="Bodoni 72 Oldstyle Book" pitchFamily="2" charset="0"/>
              </a:rPr>
              <a:t>HLPs: Collaboration </a:t>
            </a:r>
          </a:p>
        </p:txBody>
      </p:sp>
      <p:sp>
        <p:nvSpPr>
          <p:cNvPr id="5" name="Slide Number Placeholder 4">
            <a:extLst>
              <a:ext uri="{FF2B5EF4-FFF2-40B4-BE49-F238E27FC236}">
                <a16:creationId xmlns:a16="http://schemas.microsoft.com/office/drawing/2014/main" id="{6ADAE255-E6EC-2E4F-BA1F-19519FFB2FA5}"/>
              </a:ext>
            </a:extLst>
          </p:cNvPr>
          <p:cNvSpPr>
            <a:spLocks noGrp="1"/>
          </p:cNvSpPr>
          <p:nvPr>
            <p:ph type="sldNum" sz="quarter" idx="4"/>
          </p:nvPr>
        </p:nvSpPr>
        <p:spPr/>
        <p:txBody>
          <a:bodyPr/>
          <a:lstStyle/>
          <a:p>
            <a:fld id="{8B753B17-1229-47A4-BBB2-A02D5F84107F}" type="slidenum">
              <a:rPr lang="en-US" smtClean="0"/>
              <a:pPr/>
              <a:t>13</a:t>
            </a:fld>
            <a:endParaRPr lang="en-US" dirty="0"/>
          </a:p>
        </p:txBody>
      </p:sp>
      <p:sp>
        <p:nvSpPr>
          <p:cNvPr id="7" name="object 2" title="Two women looking at an ipad"/>
          <p:cNvSpPr/>
          <p:nvPr/>
        </p:nvSpPr>
        <p:spPr>
          <a:xfrm>
            <a:off x="477672" y="1827391"/>
            <a:ext cx="3427729" cy="4457700"/>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8" name="object 4"/>
          <p:cNvSpPr txBox="1"/>
          <p:nvPr/>
        </p:nvSpPr>
        <p:spPr>
          <a:xfrm>
            <a:off x="4149090" y="2496106"/>
            <a:ext cx="7658100" cy="2757165"/>
          </a:xfrm>
          <a:prstGeom prst="rect">
            <a:avLst/>
          </a:prstGeom>
          <a:solidFill>
            <a:schemeClr val="accent2">
              <a:lumMod val="40000"/>
              <a:lumOff val="60000"/>
            </a:schemeClr>
          </a:solidFill>
        </p:spPr>
        <p:txBody>
          <a:bodyPr vert="horz" wrap="square" lIns="0" tIns="0" rIns="0" bIns="0" rtlCol="0">
            <a:spAutoFit/>
          </a:bodyPr>
          <a:lstStyle/>
          <a:p>
            <a:pPr marL="444500" marR="281940" indent="-431800">
              <a:lnSpc>
                <a:spcPts val="2500"/>
              </a:lnSpc>
              <a:buClr>
                <a:srgbClr val="91499C"/>
              </a:buClr>
              <a:buFontTx/>
              <a:buAutoNum type="arabicPeriod"/>
              <a:tabLst>
                <a:tab pos="443865" algn="l"/>
                <a:tab pos="444500" algn="l"/>
              </a:tabLst>
            </a:pPr>
            <a:endParaRPr lang="en-US" sz="3200" spc="30" dirty="0">
              <a:solidFill>
                <a:srgbClr val="025299"/>
              </a:solidFill>
              <a:latin typeface="Times New Roman" panose="02020603050405020304" pitchFamily="18" charset="0"/>
              <a:cs typeface="Times New Roman" panose="02020603050405020304" pitchFamily="18" charset="0"/>
            </a:endParaRPr>
          </a:p>
          <a:p>
            <a:pPr marL="444500" marR="281940" indent="-431800">
              <a:lnSpc>
                <a:spcPts val="2500"/>
              </a:lnSpc>
              <a:buClr>
                <a:srgbClr val="91499C"/>
              </a:buClr>
              <a:buFontTx/>
              <a:buAutoNum type="arabicPeriod"/>
              <a:tabLst>
                <a:tab pos="443865" algn="l"/>
                <a:tab pos="444500" algn="l"/>
              </a:tabLst>
            </a:pPr>
            <a:r>
              <a:rPr sz="3200" spc="30" dirty="0">
                <a:solidFill>
                  <a:srgbClr val="025299"/>
                </a:solidFill>
                <a:latin typeface="Times New Roman" panose="02020603050405020304" pitchFamily="18" charset="0"/>
                <a:cs typeface="Times New Roman" panose="02020603050405020304" pitchFamily="18" charset="0"/>
              </a:rPr>
              <a:t>Collaborate </a:t>
            </a:r>
            <a:r>
              <a:rPr sz="3200" spc="-40" dirty="0">
                <a:solidFill>
                  <a:srgbClr val="025299"/>
                </a:solidFill>
                <a:latin typeface="Times New Roman" panose="02020603050405020304" pitchFamily="18" charset="0"/>
                <a:cs typeface="Times New Roman" panose="02020603050405020304" pitchFamily="18" charset="0"/>
              </a:rPr>
              <a:t>with </a:t>
            </a:r>
            <a:r>
              <a:rPr sz="3200" spc="5" dirty="0">
                <a:solidFill>
                  <a:srgbClr val="025299"/>
                </a:solidFill>
                <a:latin typeface="Times New Roman" panose="02020603050405020304" pitchFamily="18" charset="0"/>
                <a:cs typeface="Times New Roman" panose="02020603050405020304" pitchFamily="18" charset="0"/>
              </a:rPr>
              <a:t>professionals </a:t>
            </a:r>
            <a:r>
              <a:rPr sz="3200" spc="-20" dirty="0">
                <a:solidFill>
                  <a:srgbClr val="025299"/>
                </a:solidFill>
                <a:latin typeface="Times New Roman" panose="02020603050405020304" pitchFamily="18" charset="0"/>
                <a:cs typeface="Times New Roman" panose="02020603050405020304" pitchFamily="18" charset="0"/>
              </a:rPr>
              <a:t>to</a:t>
            </a:r>
            <a:r>
              <a:rPr sz="3200" spc="-245" dirty="0">
                <a:solidFill>
                  <a:srgbClr val="025299"/>
                </a:solidFill>
                <a:latin typeface="Times New Roman" panose="02020603050405020304" pitchFamily="18" charset="0"/>
                <a:cs typeface="Times New Roman" panose="02020603050405020304" pitchFamily="18" charset="0"/>
              </a:rPr>
              <a:t> </a:t>
            </a:r>
            <a:r>
              <a:rPr sz="3200" spc="10" dirty="0">
                <a:solidFill>
                  <a:srgbClr val="025299"/>
                </a:solidFill>
                <a:latin typeface="Times New Roman" panose="02020603050405020304" pitchFamily="18" charset="0"/>
                <a:cs typeface="Times New Roman" panose="02020603050405020304" pitchFamily="18" charset="0"/>
              </a:rPr>
              <a:t>increase </a:t>
            </a:r>
            <a:r>
              <a:rPr sz="3200" spc="-5" dirty="0">
                <a:solidFill>
                  <a:srgbClr val="025299"/>
                </a:solidFill>
                <a:latin typeface="Times New Roman" panose="02020603050405020304" pitchFamily="18" charset="0"/>
                <a:cs typeface="Times New Roman" panose="02020603050405020304" pitchFamily="18" charset="0"/>
              </a:rPr>
              <a:t>student</a:t>
            </a:r>
            <a:r>
              <a:rPr sz="3200" spc="-155" dirty="0">
                <a:solidFill>
                  <a:srgbClr val="025299"/>
                </a:solidFill>
                <a:latin typeface="Times New Roman" panose="02020603050405020304" pitchFamily="18" charset="0"/>
                <a:cs typeface="Times New Roman" panose="02020603050405020304" pitchFamily="18" charset="0"/>
              </a:rPr>
              <a:t> </a:t>
            </a:r>
            <a:r>
              <a:rPr sz="3200" spc="10" dirty="0">
                <a:solidFill>
                  <a:srgbClr val="025299"/>
                </a:solidFill>
                <a:latin typeface="Times New Roman" panose="02020603050405020304" pitchFamily="18" charset="0"/>
                <a:cs typeface="Times New Roman" panose="02020603050405020304" pitchFamily="18" charset="0"/>
              </a:rPr>
              <a:t>success.</a:t>
            </a:r>
            <a:endParaRPr sz="3200" dirty="0">
              <a:solidFill>
                <a:prstClr val="black"/>
              </a:solidFill>
              <a:latin typeface="Times New Roman" panose="02020603050405020304" pitchFamily="18" charset="0"/>
              <a:cs typeface="Times New Roman" panose="02020603050405020304" pitchFamily="18" charset="0"/>
            </a:endParaRPr>
          </a:p>
          <a:p>
            <a:pPr marL="444500" marR="325755" indent="-431800">
              <a:lnSpc>
                <a:spcPts val="2500"/>
              </a:lnSpc>
              <a:spcBef>
                <a:spcPts val="2000"/>
              </a:spcBef>
              <a:buClr>
                <a:srgbClr val="91499C"/>
              </a:buClr>
              <a:buFontTx/>
              <a:buAutoNum type="arabicPeriod"/>
              <a:tabLst>
                <a:tab pos="443865" algn="l"/>
                <a:tab pos="444500" algn="l"/>
              </a:tabLst>
            </a:pPr>
            <a:r>
              <a:rPr sz="3200" spc="45" dirty="0">
                <a:solidFill>
                  <a:srgbClr val="025299"/>
                </a:solidFill>
                <a:latin typeface="Times New Roman" panose="02020603050405020304" pitchFamily="18" charset="0"/>
                <a:cs typeface="Times New Roman" panose="02020603050405020304" pitchFamily="18" charset="0"/>
              </a:rPr>
              <a:t>Organize </a:t>
            </a:r>
            <a:r>
              <a:rPr sz="3200" spc="75" dirty="0">
                <a:solidFill>
                  <a:srgbClr val="025299"/>
                </a:solidFill>
                <a:latin typeface="Times New Roman" panose="02020603050405020304" pitchFamily="18" charset="0"/>
                <a:cs typeface="Times New Roman" panose="02020603050405020304" pitchFamily="18" charset="0"/>
              </a:rPr>
              <a:t>and </a:t>
            </a:r>
            <a:r>
              <a:rPr sz="3200" spc="10" dirty="0">
                <a:solidFill>
                  <a:srgbClr val="025299"/>
                </a:solidFill>
                <a:latin typeface="Times New Roman" panose="02020603050405020304" pitchFamily="18" charset="0"/>
                <a:cs typeface="Times New Roman" panose="02020603050405020304" pitchFamily="18" charset="0"/>
              </a:rPr>
              <a:t>facilitate</a:t>
            </a:r>
            <a:r>
              <a:rPr sz="3200" spc="-360" dirty="0">
                <a:solidFill>
                  <a:srgbClr val="025299"/>
                </a:solidFill>
                <a:latin typeface="Times New Roman" panose="02020603050405020304" pitchFamily="18" charset="0"/>
                <a:cs typeface="Times New Roman" panose="02020603050405020304" pitchFamily="18" charset="0"/>
              </a:rPr>
              <a:t> </a:t>
            </a:r>
            <a:r>
              <a:rPr sz="3200" spc="-35" dirty="0">
                <a:solidFill>
                  <a:srgbClr val="025299"/>
                </a:solidFill>
                <a:latin typeface="Times New Roman" panose="02020603050405020304" pitchFamily="18" charset="0"/>
                <a:cs typeface="Times New Roman" panose="02020603050405020304" pitchFamily="18" charset="0"/>
              </a:rPr>
              <a:t>effective </a:t>
            </a:r>
            <a:r>
              <a:rPr sz="3200" spc="5" dirty="0">
                <a:solidFill>
                  <a:srgbClr val="025299"/>
                </a:solidFill>
                <a:latin typeface="Times New Roman" panose="02020603050405020304" pitchFamily="18" charset="0"/>
                <a:cs typeface="Times New Roman" panose="02020603050405020304" pitchFamily="18" charset="0"/>
              </a:rPr>
              <a:t>meetings </a:t>
            </a:r>
            <a:r>
              <a:rPr sz="3200" spc="-40" dirty="0">
                <a:solidFill>
                  <a:srgbClr val="025299"/>
                </a:solidFill>
                <a:latin typeface="Times New Roman" panose="02020603050405020304" pitchFamily="18" charset="0"/>
                <a:cs typeface="Times New Roman" panose="02020603050405020304" pitchFamily="18" charset="0"/>
              </a:rPr>
              <a:t>with </a:t>
            </a:r>
            <a:r>
              <a:rPr sz="3200" spc="5" dirty="0">
                <a:solidFill>
                  <a:srgbClr val="025299"/>
                </a:solidFill>
                <a:latin typeface="Times New Roman" panose="02020603050405020304" pitchFamily="18" charset="0"/>
                <a:cs typeface="Times New Roman" panose="02020603050405020304" pitchFamily="18" charset="0"/>
              </a:rPr>
              <a:t>professionals </a:t>
            </a:r>
            <a:r>
              <a:rPr sz="3200" spc="75" dirty="0">
                <a:solidFill>
                  <a:srgbClr val="025299"/>
                </a:solidFill>
                <a:latin typeface="Times New Roman" panose="02020603050405020304" pitchFamily="18" charset="0"/>
                <a:cs typeface="Times New Roman" panose="02020603050405020304" pitchFamily="18" charset="0"/>
              </a:rPr>
              <a:t>and</a:t>
            </a:r>
            <a:r>
              <a:rPr sz="3200" spc="-165" dirty="0">
                <a:solidFill>
                  <a:srgbClr val="025299"/>
                </a:solidFill>
                <a:latin typeface="Times New Roman" panose="02020603050405020304" pitchFamily="18" charset="0"/>
                <a:cs typeface="Times New Roman" panose="02020603050405020304" pitchFamily="18" charset="0"/>
              </a:rPr>
              <a:t> </a:t>
            </a:r>
            <a:r>
              <a:rPr sz="3200" spc="-10" dirty="0">
                <a:solidFill>
                  <a:srgbClr val="025299"/>
                </a:solidFill>
                <a:latin typeface="Times New Roman" panose="02020603050405020304" pitchFamily="18" charset="0"/>
                <a:cs typeface="Times New Roman" panose="02020603050405020304" pitchFamily="18" charset="0"/>
              </a:rPr>
              <a:t>families.</a:t>
            </a:r>
            <a:endParaRPr sz="3200" dirty="0">
              <a:solidFill>
                <a:prstClr val="black"/>
              </a:solidFill>
              <a:latin typeface="Times New Roman" panose="02020603050405020304" pitchFamily="18" charset="0"/>
              <a:cs typeface="Times New Roman" panose="02020603050405020304" pitchFamily="18" charset="0"/>
            </a:endParaRPr>
          </a:p>
          <a:p>
            <a:pPr marL="444500" marR="5080" indent="-431800">
              <a:lnSpc>
                <a:spcPts val="2500"/>
              </a:lnSpc>
              <a:spcBef>
                <a:spcPts val="2000"/>
              </a:spcBef>
              <a:buClr>
                <a:srgbClr val="91499C"/>
              </a:buClr>
              <a:buFontTx/>
              <a:buAutoNum type="arabicPeriod"/>
              <a:tabLst>
                <a:tab pos="443865" algn="l"/>
                <a:tab pos="444500" algn="l"/>
              </a:tabLst>
            </a:pPr>
            <a:r>
              <a:rPr sz="3200" spc="30" dirty="0">
                <a:solidFill>
                  <a:srgbClr val="025299"/>
                </a:solidFill>
                <a:latin typeface="Times New Roman" panose="02020603050405020304" pitchFamily="18" charset="0"/>
                <a:cs typeface="Times New Roman" panose="02020603050405020304" pitchFamily="18" charset="0"/>
              </a:rPr>
              <a:t>Collaborate </a:t>
            </a:r>
            <a:r>
              <a:rPr sz="3200" spc="-40" dirty="0">
                <a:solidFill>
                  <a:srgbClr val="025299"/>
                </a:solidFill>
                <a:latin typeface="Times New Roman" panose="02020603050405020304" pitchFamily="18" charset="0"/>
                <a:cs typeface="Times New Roman" panose="02020603050405020304" pitchFamily="18" charset="0"/>
              </a:rPr>
              <a:t>with </a:t>
            </a:r>
            <a:r>
              <a:rPr sz="3200" dirty="0">
                <a:solidFill>
                  <a:srgbClr val="025299"/>
                </a:solidFill>
                <a:latin typeface="Times New Roman" panose="02020603050405020304" pitchFamily="18" charset="0"/>
                <a:cs typeface="Times New Roman" panose="02020603050405020304" pitchFamily="18" charset="0"/>
              </a:rPr>
              <a:t>families </a:t>
            </a:r>
            <a:r>
              <a:rPr sz="3200" spc="-20" dirty="0">
                <a:solidFill>
                  <a:srgbClr val="025299"/>
                </a:solidFill>
                <a:latin typeface="Times New Roman" panose="02020603050405020304" pitchFamily="18" charset="0"/>
                <a:cs typeface="Times New Roman" panose="02020603050405020304" pitchFamily="18" charset="0"/>
              </a:rPr>
              <a:t>to </a:t>
            </a:r>
            <a:r>
              <a:rPr sz="3200" spc="15" dirty="0">
                <a:solidFill>
                  <a:srgbClr val="025299"/>
                </a:solidFill>
                <a:latin typeface="Times New Roman" panose="02020603050405020304" pitchFamily="18" charset="0"/>
                <a:cs typeface="Times New Roman" panose="02020603050405020304" pitchFamily="18" charset="0"/>
              </a:rPr>
              <a:t>support</a:t>
            </a:r>
            <a:r>
              <a:rPr sz="3200" spc="-325" dirty="0">
                <a:solidFill>
                  <a:srgbClr val="025299"/>
                </a:solidFill>
                <a:latin typeface="Times New Roman" panose="02020603050405020304" pitchFamily="18" charset="0"/>
                <a:cs typeface="Times New Roman" panose="02020603050405020304" pitchFamily="18" charset="0"/>
              </a:rPr>
              <a:t> </a:t>
            </a:r>
            <a:r>
              <a:rPr sz="3200" spc="-5" dirty="0">
                <a:solidFill>
                  <a:srgbClr val="025299"/>
                </a:solidFill>
                <a:latin typeface="Times New Roman" panose="02020603050405020304" pitchFamily="18" charset="0"/>
                <a:cs typeface="Times New Roman" panose="02020603050405020304" pitchFamily="18" charset="0"/>
              </a:rPr>
              <a:t>student </a:t>
            </a:r>
            <a:r>
              <a:rPr sz="3200" spc="25" dirty="0">
                <a:solidFill>
                  <a:srgbClr val="025299"/>
                </a:solidFill>
                <a:latin typeface="Times New Roman" panose="02020603050405020304" pitchFamily="18" charset="0"/>
                <a:cs typeface="Times New Roman" panose="02020603050405020304" pitchFamily="18" charset="0"/>
              </a:rPr>
              <a:t>learning </a:t>
            </a:r>
            <a:r>
              <a:rPr sz="3200" spc="75" dirty="0">
                <a:solidFill>
                  <a:srgbClr val="025299"/>
                </a:solidFill>
                <a:latin typeface="Times New Roman" panose="02020603050405020304" pitchFamily="18" charset="0"/>
                <a:cs typeface="Times New Roman" panose="02020603050405020304" pitchFamily="18" charset="0"/>
              </a:rPr>
              <a:t>and </a:t>
            </a:r>
            <a:r>
              <a:rPr sz="3200" spc="-10" dirty="0">
                <a:solidFill>
                  <a:srgbClr val="025299"/>
                </a:solidFill>
                <a:latin typeface="Times New Roman" panose="02020603050405020304" pitchFamily="18" charset="0"/>
                <a:cs typeface="Times New Roman" panose="02020603050405020304" pitchFamily="18" charset="0"/>
              </a:rPr>
              <a:t>secure </a:t>
            </a:r>
            <a:r>
              <a:rPr sz="3200" spc="-5" dirty="0">
                <a:solidFill>
                  <a:srgbClr val="025299"/>
                </a:solidFill>
                <a:latin typeface="Times New Roman" panose="02020603050405020304" pitchFamily="18" charset="0"/>
                <a:cs typeface="Times New Roman" panose="02020603050405020304" pitchFamily="18" charset="0"/>
              </a:rPr>
              <a:t>needed</a:t>
            </a:r>
            <a:r>
              <a:rPr sz="3200" spc="-365" dirty="0">
                <a:solidFill>
                  <a:srgbClr val="025299"/>
                </a:solidFill>
                <a:latin typeface="Times New Roman" panose="02020603050405020304" pitchFamily="18" charset="0"/>
                <a:cs typeface="Times New Roman" panose="02020603050405020304" pitchFamily="18" charset="0"/>
              </a:rPr>
              <a:t> </a:t>
            </a:r>
            <a:r>
              <a:rPr sz="3200" spc="-15" dirty="0">
                <a:solidFill>
                  <a:srgbClr val="025299"/>
                </a:solidFill>
                <a:latin typeface="Times New Roman" panose="02020603050405020304" pitchFamily="18" charset="0"/>
                <a:cs typeface="Times New Roman" panose="02020603050405020304" pitchFamily="18" charset="0"/>
              </a:rPr>
              <a:t>services.</a:t>
            </a:r>
            <a:endParaRPr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121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295A-D62F-9445-8749-FDAB0EE211AC}"/>
              </a:ext>
            </a:extLst>
          </p:cNvPr>
          <p:cNvSpPr>
            <a:spLocks noGrp="1"/>
          </p:cNvSpPr>
          <p:nvPr>
            <p:ph type="title"/>
          </p:nvPr>
        </p:nvSpPr>
        <p:spPr>
          <a:xfrm>
            <a:off x="363372" y="399415"/>
            <a:ext cx="11409527" cy="1325563"/>
          </a:xfrm>
        </p:spPr>
        <p:txBody>
          <a:bodyPr>
            <a:normAutofit/>
          </a:bodyPr>
          <a:lstStyle/>
          <a:p>
            <a:pPr algn="ctr"/>
            <a:r>
              <a:rPr lang="en-US" sz="5400" dirty="0">
                <a:latin typeface="Bodoni 72 Oldstyle Book" pitchFamily="2" charset="0"/>
              </a:rPr>
              <a:t>HLPs: Assessment </a:t>
            </a:r>
          </a:p>
        </p:txBody>
      </p:sp>
      <p:sp>
        <p:nvSpPr>
          <p:cNvPr id="5" name="Slide Number Placeholder 4">
            <a:extLst>
              <a:ext uri="{FF2B5EF4-FFF2-40B4-BE49-F238E27FC236}">
                <a16:creationId xmlns:a16="http://schemas.microsoft.com/office/drawing/2014/main" id="{6ADAE255-E6EC-2E4F-BA1F-19519FFB2FA5}"/>
              </a:ext>
            </a:extLst>
          </p:cNvPr>
          <p:cNvSpPr>
            <a:spLocks noGrp="1"/>
          </p:cNvSpPr>
          <p:nvPr>
            <p:ph type="sldNum" sz="quarter" idx="4"/>
          </p:nvPr>
        </p:nvSpPr>
        <p:spPr/>
        <p:txBody>
          <a:bodyPr/>
          <a:lstStyle/>
          <a:p>
            <a:fld id="{8B753B17-1229-47A4-BBB2-A02D5F84107F}" type="slidenum">
              <a:rPr lang="en-US" smtClean="0"/>
              <a:pPr/>
              <a:t>14</a:t>
            </a:fld>
            <a:endParaRPr lang="en-US" dirty="0"/>
          </a:p>
        </p:txBody>
      </p:sp>
      <p:sp>
        <p:nvSpPr>
          <p:cNvPr id="7" name="object 2" title="Teacher and student looking at a paper"/>
          <p:cNvSpPr/>
          <p:nvPr/>
        </p:nvSpPr>
        <p:spPr>
          <a:xfrm>
            <a:off x="363372" y="1874520"/>
            <a:ext cx="3382470" cy="4547275"/>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8" name="object 4"/>
          <p:cNvSpPr txBox="1"/>
          <p:nvPr/>
        </p:nvSpPr>
        <p:spPr>
          <a:xfrm>
            <a:off x="3909060" y="2128373"/>
            <a:ext cx="7863839" cy="3718967"/>
          </a:xfrm>
          <a:prstGeom prst="rect">
            <a:avLst/>
          </a:prstGeom>
          <a:solidFill>
            <a:schemeClr val="accent2">
              <a:lumMod val="40000"/>
              <a:lumOff val="60000"/>
            </a:schemeClr>
          </a:solidFill>
        </p:spPr>
        <p:txBody>
          <a:bodyPr vert="horz" wrap="square" lIns="0" tIns="0" rIns="0" bIns="0" rtlCol="0">
            <a:spAutoFit/>
          </a:bodyPr>
          <a:lstStyle/>
          <a:p>
            <a:pPr marL="444500" marR="5080" indent="-431800">
              <a:lnSpc>
                <a:spcPts val="2500"/>
              </a:lnSpc>
              <a:buClr>
                <a:srgbClr val="91499C"/>
              </a:buClr>
              <a:buFontTx/>
              <a:buAutoNum type="arabicPeriod" startAt="4"/>
              <a:tabLst>
                <a:tab pos="444500" algn="l"/>
                <a:tab pos="514350" algn="l"/>
              </a:tabLst>
            </a:pPr>
            <a:r>
              <a:rPr lang="en-US" sz="3000" spc="5" dirty="0">
                <a:solidFill>
                  <a:srgbClr val="025299"/>
                </a:solidFill>
                <a:latin typeface="Times New Roman" panose="02020603050405020304" pitchFamily="18" charset="0"/>
                <a:cs typeface="Times New Roman" panose="02020603050405020304" pitchFamily="18" charset="0"/>
              </a:rPr>
              <a:t>Use multiple sources of information to develop a comprehensive understanding of a student’s strengths and needs</a:t>
            </a:r>
            <a:endParaRPr sz="3000" dirty="0">
              <a:solidFill>
                <a:prstClr val="black"/>
              </a:solidFill>
              <a:latin typeface="Times New Roman" panose="02020603050405020304" pitchFamily="18" charset="0"/>
              <a:cs typeface="Times New Roman" panose="02020603050405020304" pitchFamily="18" charset="0"/>
            </a:endParaRPr>
          </a:p>
          <a:p>
            <a:pPr marL="444500" marR="695960" indent="-431800">
              <a:lnSpc>
                <a:spcPts val="2500"/>
              </a:lnSpc>
              <a:spcBef>
                <a:spcPts val="2000"/>
              </a:spcBef>
              <a:buClr>
                <a:srgbClr val="91499C"/>
              </a:buClr>
              <a:buFontTx/>
              <a:buAutoNum type="arabicPeriod" startAt="4"/>
              <a:tabLst>
                <a:tab pos="444500" algn="l"/>
                <a:tab pos="514350" algn="l"/>
              </a:tabLst>
            </a:pPr>
            <a:r>
              <a:rPr sz="3000" spc="-30" dirty="0">
                <a:solidFill>
                  <a:srgbClr val="025299"/>
                </a:solidFill>
                <a:latin typeface="Times New Roman" panose="02020603050405020304" pitchFamily="18" charset="0"/>
                <a:cs typeface="Times New Roman" panose="02020603050405020304" pitchFamily="18" charset="0"/>
              </a:rPr>
              <a:t>Interpret </a:t>
            </a:r>
            <a:r>
              <a:rPr sz="3000" spc="75" dirty="0">
                <a:solidFill>
                  <a:srgbClr val="025299"/>
                </a:solidFill>
                <a:latin typeface="Times New Roman" panose="02020603050405020304" pitchFamily="18" charset="0"/>
                <a:cs typeface="Times New Roman" panose="02020603050405020304" pitchFamily="18" charset="0"/>
              </a:rPr>
              <a:t>and </a:t>
            </a:r>
            <a:r>
              <a:rPr sz="3000" spc="20" dirty="0">
                <a:solidFill>
                  <a:srgbClr val="025299"/>
                </a:solidFill>
                <a:latin typeface="Times New Roman" panose="02020603050405020304" pitchFamily="18" charset="0"/>
                <a:cs typeface="Times New Roman" panose="02020603050405020304" pitchFamily="18" charset="0"/>
              </a:rPr>
              <a:t>communicate</a:t>
            </a:r>
            <a:r>
              <a:rPr sz="3000" spc="-270" dirty="0">
                <a:solidFill>
                  <a:srgbClr val="025299"/>
                </a:solidFill>
                <a:latin typeface="Times New Roman" panose="02020603050405020304" pitchFamily="18" charset="0"/>
                <a:cs typeface="Times New Roman" panose="02020603050405020304" pitchFamily="18" charset="0"/>
              </a:rPr>
              <a:t> </a:t>
            </a:r>
            <a:r>
              <a:rPr sz="3000" spc="10" dirty="0">
                <a:solidFill>
                  <a:srgbClr val="025299"/>
                </a:solidFill>
                <a:latin typeface="Times New Roman" panose="02020603050405020304" pitchFamily="18" charset="0"/>
                <a:cs typeface="Times New Roman" panose="02020603050405020304" pitchFamily="18" charset="0"/>
              </a:rPr>
              <a:t>assessment</a:t>
            </a:r>
            <a:r>
              <a:rPr lang="en-US" sz="3000" spc="10" dirty="0">
                <a:solidFill>
                  <a:srgbClr val="025299"/>
                </a:solidFill>
                <a:latin typeface="Times New Roman" panose="02020603050405020304" pitchFamily="18" charset="0"/>
                <a:cs typeface="Times New Roman" panose="02020603050405020304" pitchFamily="18" charset="0"/>
              </a:rPr>
              <a:t> </a:t>
            </a:r>
            <a:r>
              <a:rPr sz="3000" dirty="0">
                <a:solidFill>
                  <a:srgbClr val="025299"/>
                </a:solidFill>
                <a:latin typeface="Times New Roman" panose="02020603050405020304" pitchFamily="18" charset="0"/>
                <a:cs typeface="Times New Roman" panose="02020603050405020304" pitchFamily="18" charset="0"/>
              </a:rPr>
              <a:t>information </a:t>
            </a:r>
            <a:r>
              <a:rPr sz="3000" spc="-40" dirty="0">
                <a:solidFill>
                  <a:srgbClr val="025299"/>
                </a:solidFill>
                <a:latin typeface="Times New Roman" panose="02020603050405020304" pitchFamily="18" charset="0"/>
                <a:cs typeface="Times New Roman" panose="02020603050405020304" pitchFamily="18" charset="0"/>
              </a:rPr>
              <a:t>with </a:t>
            </a:r>
            <a:r>
              <a:rPr sz="3000" dirty="0">
                <a:solidFill>
                  <a:srgbClr val="025299"/>
                </a:solidFill>
                <a:latin typeface="Times New Roman" panose="02020603050405020304" pitchFamily="18" charset="0"/>
                <a:cs typeface="Times New Roman" panose="02020603050405020304" pitchFamily="18" charset="0"/>
              </a:rPr>
              <a:t>stakeholders </a:t>
            </a:r>
            <a:r>
              <a:rPr sz="3000" spc="-20" dirty="0">
                <a:solidFill>
                  <a:srgbClr val="025299"/>
                </a:solidFill>
                <a:latin typeface="Times New Roman" panose="02020603050405020304" pitchFamily="18" charset="0"/>
                <a:cs typeface="Times New Roman" panose="02020603050405020304" pitchFamily="18" charset="0"/>
              </a:rPr>
              <a:t>to </a:t>
            </a:r>
            <a:r>
              <a:rPr sz="3000" spc="5" dirty="0">
                <a:solidFill>
                  <a:srgbClr val="025299"/>
                </a:solidFill>
                <a:latin typeface="Times New Roman" panose="02020603050405020304" pitchFamily="18" charset="0"/>
                <a:cs typeface="Times New Roman" panose="02020603050405020304" pitchFamily="18" charset="0"/>
              </a:rPr>
              <a:t>collaboratively </a:t>
            </a:r>
            <a:r>
              <a:rPr sz="3000" spc="35" dirty="0">
                <a:solidFill>
                  <a:srgbClr val="025299"/>
                </a:solidFill>
                <a:latin typeface="Times New Roman" panose="02020603050405020304" pitchFamily="18" charset="0"/>
                <a:cs typeface="Times New Roman" panose="02020603050405020304" pitchFamily="18" charset="0"/>
              </a:rPr>
              <a:t>design </a:t>
            </a:r>
            <a:r>
              <a:rPr sz="3000" spc="75" dirty="0">
                <a:solidFill>
                  <a:srgbClr val="025299"/>
                </a:solidFill>
                <a:latin typeface="Times New Roman" panose="02020603050405020304" pitchFamily="18" charset="0"/>
                <a:cs typeface="Times New Roman" panose="02020603050405020304" pitchFamily="18" charset="0"/>
              </a:rPr>
              <a:t>and </a:t>
            </a:r>
            <a:r>
              <a:rPr sz="3000" spc="-15" dirty="0">
                <a:solidFill>
                  <a:srgbClr val="025299"/>
                </a:solidFill>
                <a:latin typeface="Times New Roman" panose="02020603050405020304" pitchFamily="18" charset="0"/>
                <a:cs typeface="Times New Roman" panose="02020603050405020304" pitchFamily="18" charset="0"/>
              </a:rPr>
              <a:t>implement  </a:t>
            </a:r>
            <a:r>
              <a:rPr sz="3000" spc="30" dirty="0">
                <a:solidFill>
                  <a:srgbClr val="025299"/>
                </a:solidFill>
                <a:latin typeface="Times New Roman" panose="02020603050405020304" pitchFamily="18" charset="0"/>
                <a:cs typeface="Times New Roman" panose="02020603050405020304" pitchFamily="18" charset="0"/>
              </a:rPr>
              <a:t>educational</a:t>
            </a:r>
            <a:r>
              <a:rPr sz="3000" spc="-150" dirty="0">
                <a:solidFill>
                  <a:srgbClr val="025299"/>
                </a:solidFill>
                <a:latin typeface="Times New Roman" panose="02020603050405020304" pitchFamily="18" charset="0"/>
                <a:cs typeface="Times New Roman" panose="02020603050405020304" pitchFamily="18" charset="0"/>
              </a:rPr>
              <a:t> </a:t>
            </a:r>
            <a:r>
              <a:rPr sz="3000" spc="35" dirty="0">
                <a:solidFill>
                  <a:srgbClr val="025299"/>
                </a:solidFill>
                <a:latin typeface="Times New Roman" panose="02020603050405020304" pitchFamily="18" charset="0"/>
                <a:cs typeface="Times New Roman" panose="02020603050405020304" pitchFamily="18" charset="0"/>
              </a:rPr>
              <a:t>programs.</a:t>
            </a:r>
            <a:endParaRPr sz="3000" dirty="0">
              <a:solidFill>
                <a:prstClr val="black"/>
              </a:solidFill>
              <a:latin typeface="Times New Roman" panose="02020603050405020304" pitchFamily="18" charset="0"/>
              <a:cs typeface="Times New Roman" panose="02020603050405020304" pitchFamily="18" charset="0"/>
            </a:endParaRPr>
          </a:p>
          <a:p>
            <a:pPr marL="444500" marR="24765" indent="-431800">
              <a:lnSpc>
                <a:spcPts val="2500"/>
              </a:lnSpc>
              <a:spcBef>
                <a:spcPts val="2000"/>
              </a:spcBef>
              <a:buClr>
                <a:srgbClr val="91499C"/>
              </a:buClr>
              <a:buFontTx/>
              <a:buAutoNum type="arabicPeriod" startAt="4"/>
              <a:tabLst>
                <a:tab pos="444500" algn="l"/>
                <a:tab pos="514350" algn="l"/>
              </a:tabLst>
            </a:pPr>
            <a:r>
              <a:rPr sz="3000" spc="5" dirty="0">
                <a:solidFill>
                  <a:srgbClr val="025299"/>
                </a:solidFill>
                <a:latin typeface="Times New Roman" panose="02020603050405020304" pitchFamily="18" charset="0"/>
                <a:cs typeface="Times New Roman" panose="02020603050405020304" pitchFamily="18" charset="0"/>
              </a:rPr>
              <a:t>Use </a:t>
            </a:r>
            <a:r>
              <a:rPr sz="3000" spc="-5" dirty="0">
                <a:solidFill>
                  <a:srgbClr val="025299"/>
                </a:solidFill>
                <a:latin typeface="Times New Roman" panose="02020603050405020304" pitchFamily="18" charset="0"/>
                <a:cs typeface="Times New Roman" panose="02020603050405020304" pitchFamily="18" charset="0"/>
              </a:rPr>
              <a:t>student </a:t>
            </a:r>
            <a:r>
              <a:rPr sz="3000" spc="10" dirty="0">
                <a:solidFill>
                  <a:srgbClr val="025299"/>
                </a:solidFill>
                <a:latin typeface="Times New Roman" panose="02020603050405020304" pitchFamily="18" charset="0"/>
                <a:cs typeface="Times New Roman" panose="02020603050405020304" pitchFamily="18" charset="0"/>
              </a:rPr>
              <a:t>assessment </a:t>
            </a:r>
            <a:r>
              <a:rPr sz="3000" spc="60" dirty="0">
                <a:solidFill>
                  <a:srgbClr val="025299"/>
                </a:solidFill>
                <a:latin typeface="Times New Roman" panose="02020603050405020304" pitchFamily="18" charset="0"/>
                <a:cs typeface="Times New Roman" panose="02020603050405020304" pitchFamily="18" charset="0"/>
              </a:rPr>
              <a:t>data, </a:t>
            </a:r>
            <a:r>
              <a:rPr sz="3000" spc="30" dirty="0">
                <a:solidFill>
                  <a:srgbClr val="025299"/>
                </a:solidFill>
                <a:latin typeface="Times New Roman" panose="02020603050405020304" pitchFamily="18" charset="0"/>
                <a:cs typeface="Times New Roman" panose="02020603050405020304" pitchFamily="18" charset="0"/>
              </a:rPr>
              <a:t>analyze  </a:t>
            </a:r>
            <a:r>
              <a:rPr sz="3000" dirty="0">
                <a:solidFill>
                  <a:srgbClr val="025299"/>
                </a:solidFill>
                <a:latin typeface="Times New Roman" panose="02020603050405020304" pitchFamily="18" charset="0"/>
                <a:cs typeface="Times New Roman" panose="02020603050405020304" pitchFamily="18" charset="0"/>
              </a:rPr>
              <a:t>instructional </a:t>
            </a:r>
            <a:r>
              <a:rPr sz="3000" spc="15" dirty="0">
                <a:solidFill>
                  <a:srgbClr val="025299"/>
                </a:solidFill>
                <a:latin typeface="Times New Roman" panose="02020603050405020304" pitchFamily="18" charset="0"/>
                <a:cs typeface="Times New Roman" panose="02020603050405020304" pitchFamily="18" charset="0"/>
              </a:rPr>
              <a:t>practices, </a:t>
            </a:r>
            <a:r>
              <a:rPr sz="3000" spc="75" dirty="0">
                <a:solidFill>
                  <a:srgbClr val="025299"/>
                </a:solidFill>
                <a:latin typeface="Times New Roman" panose="02020603050405020304" pitchFamily="18" charset="0"/>
                <a:cs typeface="Times New Roman" panose="02020603050405020304" pitchFamily="18" charset="0"/>
              </a:rPr>
              <a:t>and </a:t>
            </a:r>
            <a:r>
              <a:rPr sz="3000" spc="25" dirty="0">
                <a:solidFill>
                  <a:srgbClr val="025299"/>
                </a:solidFill>
                <a:latin typeface="Times New Roman" panose="02020603050405020304" pitchFamily="18" charset="0"/>
                <a:cs typeface="Times New Roman" panose="02020603050405020304" pitchFamily="18" charset="0"/>
              </a:rPr>
              <a:t>make </a:t>
            </a:r>
            <a:r>
              <a:rPr sz="3000" spc="15" dirty="0">
                <a:solidFill>
                  <a:srgbClr val="025299"/>
                </a:solidFill>
                <a:latin typeface="Times New Roman" panose="02020603050405020304" pitchFamily="18" charset="0"/>
                <a:cs typeface="Times New Roman" panose="02020603050405020304" pitchFamily="18" charset="0"/>
              </a:rPr>
              <a:t>necessary  </a:t>
            </a:r>
            <a:r>
              <a:rPr sz="3000" spc="5" dirty="0">
                <a:solidFill>
                  <a:srgbClr val="025299"/>
                </a:solidFill>
                <a:latin typeface="Times New Roman" panose="02020603050405020304" pitchFamily="18" charset="0"/>
                <a:cs typeface="Times New Roman" panose="02020603050405020304" pitchFamily="18" charset="0"/>
              </a:rPr>
              <a:t>adjustments </a:t>
            </a:r>
            <a:r>
              <a:rPr sz="3000" spc="20" dirty="0">
                <a:solidFill>
                  <a:srgbClr val="025299"/>
                </a:solidFill>
                <a:latin typeface="Times New Roman" panose="02020603050405020304" pitchFamily="18" charset="0"/>
                <a:cs typeface="Times New Roman" panose="02020603050405020304" pitchFamily="18" charset="0"/>
              </a:rPr>
              <a:t>that </a:t>
            </a:r>
            <a:r>
              <a:rPr sz="3000" spc="-20" dirty="0">
                <a:solidFill>
                  <a:srgbClr val="025299"/>
                </a:solidFill>
                <a:latin typeface="Times New Roman" panose="02020603050405020304" pitchFamily="18" charset="0"/>
                <a:cs typeface="Times New Roman" panose="02020603050405020304" pitchFamily="18" charset="0"/>
              </a:rPr>
              <a:t>improve </a:t>
            </a:r>
            <a:r>
              <a:rPr sz="3000" spc="-5" dirty="0">
                <a:solidFill>
                  <a:srgbClr val="025299"/>
                </a:solidFill>
                <a:latin typeface="Times New Roman" panose="02020603050405020304" pitchFamily="18" charset="0"/>
                <a:cs typeface="Times New Roman" panose="02020603050405020304" pitchFamily="18" charset="0"/>
              </a:rPr>
              <a:t>student</a:t>
            </a:r>
            <a:r>
              <a:rPr sz="3000" spc="-285" dirty="0">
                <a:solidFill>
                  <a:srgbClr val="025299"/>
                </a:solidFill>
                <a:latin typeface="Times New Roman" panose="02020603050405020304" pitchFamily="18" charset="0"/>
                <a:cs typeface="Times New Roman" panose="02020603050405020304" pitchFamily="18" charset="0"/>
              </a:rPr>
              <a:t> </a:t>
            </a:r>
            <a:r>
              <a:rPr sz="3000" spc="-5" dirty="0">
                <a:solidFill>
                  <a:srgbClr val="025299"/>
                </a:solidFill>
                <a:latin typeface="Times New Roman" panose="02020603050405020304" pitchFamily="18" charset="0"/>
                <a:cs typeface="Times New Roman" panose="02020603050405020304" pitchFamily="18" charset="0"/>
              </a:rPr>
              <a:t>outcomes.</a:t>
            </a:r>
            <a:endParaRPr sz="3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10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295A-D62F-9445-8749-FDAB0EE211AC}"/>
              </a:ext>
            </a:extLst>
          </p:cNvPr>
          <p:cNvSpPr>
            <a:spLocks noGrp="1"/>
          </p:cNvSpPr>
          <p:nvPr>
            <p:ph type="title"/>
          </p:nvPr>
        </p:nvSpPr>
        <p:spPr>
          <a:xfrm>
            <a:off x="477672" y="365125"/>
            <a:ext cx="11329518" cy="1325563"/>
          </a:xfrm>
        </p:spPr>
        <p:txBody>
          <a:bodyPr>
            <a:normAutofit/>
          </a:bodyPr>
          <a:lstStyle/>
          <a:p>
            <a:pPr algn="ctr"/>
            <a:r>
              <a:rPr lang="en-US" sz="5400" dirty="0">
                <a:latin typeface="Bodoni 72 Oldstyle Book" pitchFamily="2" charset="0"/>
              </a:rPr>
              <a:t>HLPs: Social/Emotional/Behavioral</a:t>
            </a:r>
          </a:p>
        </p:txBody>
      </p:sp>
      <p:sp>
        <p:nvSpPr>
          <p:cNvPr id="5" name="Slide Number Placeholder 4">
            <a:extLst>
              <a:ext uri="{FF2B5EF4-FFF2-40B4-BE49-F238E27FC236}">
                <a16:creationId xmlns:a16="http://schemas.microsoft.com/office/drawing/2014/main" id="{6ADAE255-E6EC-2E4F-BA1F-19519FFB2FA5}"/>
              </a:ext>
            </a:extLst>
          </p:cNvPr>
          <p:cNvSpPr>
            <a:spLocks noGrp="1"/>
          </p:cNvSpPr>
          <p:nvPr>
            <p:ph type="sldNum" sz="quarter" idx="4"/>
          </p:nvPr>
        </p:nvSpPr>
        <p:spPr/>
        <p:txBody>
          <a:bodyPr/>
          <a:lstStyle/>
          <a:p>
            <a:fld id="{8B753B17-1229-47A4-BBB2-A02D5F84107F}" type="slidenum">
              <a:rPr lang="en-US" smtClean="0"/>
              <a:pPr/>
              <a:t>15</a:t>
            </a:fld>
            <a:endParaRPr lang="en-US" dirty="0"/>
          </a:p>
        </p:txBody>
      </p:sp>
      <p:pic>
        <p:nvPicPr>
          <p:cNvPr id="1026" name="Picture 2" descr="Image result for social emotional lear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672" y="1853880"/>
            <a:ext cx="2917038" cy="44047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00449" y="2132765"/>
            <a:ext cx="8206741" cy="3516347"/>
          </a:xfrm>
          <a:prstGeom prst="rect">
            <a:avLst/>
          </a:prstGeom>
          <a:solidFill>
            <a:schemeClr val="accent2">
              <a:lumMod val="40000"/>
              <a:lumOff val="60000"/>
            </a:schemeClr>
          </a:solidFill>
        </p:spPr>
        <p:txBody>
          <a:bodyPr wrap="square">
            <a:spAutoFit/>
          </a:bodyPr>
          <a:lstStyle/>
          <a:p>
            <a:pPr marL="628650" marR="623570" indent="-514350">
              <a:lnSpc>
                <a:spcPts val="2500"/>
              </a:lnSpc>
              <a:buClr>
                <a:srgbClr val="91499C"/>
              </a:buClr>
              <a:buAutoNum type="arabicPeriod" startAt="7"/>
              <a:tabLst>
                <a:tab pos="571500" algn="l"/>
              </a:tabLst>
            </a:pPr>
            <a:r>
              <a:rPr lang="en-US" sz="3100" spc="15" dirty="0">
                <a:solidFill>
                  <a:schemeClr val="accent1">
                    <a:lumMod val="75000"/>
                  </a:schemeClr>
                </a:solidFill>
                <a:latin typeface="Times New Roman" panose="02020603050405020304" pitchFamily="18" charset="0"/>
                <a:cs typeface="Times New Roman" panose="02020603050405020304" pitchFamily="18" charset="0"/>
              </a:rPr>
              <a:t>Establish </a:t>
            </a:r>
            <a:r>
              <a:rPr lang="en-US" sz="3100" spc="160" dirty="0">
                <a:solidFill>
                  <a:schemeClr val="accent1">
                    <a:lumMod val="75000"/>
                  </a:schemeClr>
                </a:solidFill>
                <a:latin typeface="Times New Roman" panose="02020603050405020304" pitchFamily="18" charset="0"/>
                <a:cs typeface="Times New Roman" panose="02020603050405020304" pitchFamily="18" charset="0"/>
              </a:rPr>
              <a:t>a</a:t>
            </a:r>
            <a:r>
              <a:rPr lang="en-US" sz="3100" spc="-325" dirty="0">
                <a:solidFill>
                  <a:schemeClr val="accent1">
                    <a:lumMod val="75000"/>
                  </a:schemeClr>
                </a:solidFill>
                <a:latin typeface="Times New Roman" panose="02020603050405020304" pitchFamily="18" charset="0"/>
                <a:cs typeface="Times New Roman" panose="02020603050405020304" pitchFamily="18" charset="0"/>
              </a:rPr>
              <a:t> </a:t>
            </a:r>
            <a:r>
              <a:rPr lang="en-US" sz="3100" spc="-10" dirty="0">
                <a:solidFill>
                  <a:schemeClr val="accent1">
                    <a:lumMod val="75000"/>
                  </a:schemeClr>
                </a:solidFill>
                <a:latin typeface="Times New Roman" panose="02020603050405020304" pitchFamily="18" charset="0"/>
                <a:cs typeface="Times New Roman" panose="02020603050405020304" pitchFamily="18" charset="0"/>
              </a:rPr>
              <a:t>consistent, </a:t>
            </a:r>
            <a:r>
              <a:rPr lang="en-US" sz="3100" spc="30" dirty="0">
                <a:solidFill>
                  <a:schemeClr val="accent1">
                    <a:lumMod val="75000"/>
                  </a:schemeClr>
                </a:solidFill>
                <a:latin typeface="Times New Roman" panose="02020603050405020304" pitchFamily="18" charset="0"/>
                <a:cs typeface="Times New Roman" panose="02020603050405020304" pitchFamily="18" charset="0"/>
              </a:rPr>
              <a:t>organized, </a:t>
            </a:r>
            <a:r>
              <a:rPr lang="en-US" sz="3100" spc="75" dirty="0">
                <a:solidFill>
                  <a:schemeClr val="accent1">
                    <a:lumMod val="75000"/>
                  </a:schemeClr>
                </a:solidFill>
                <a:latin typeface="Times New Roman" panose="02020603050405020304" pitchFamily="18" charset="0"/>
                <a:cs typeface="Times New Roman" panose="02020603050405020304" pitchFamily="18" charset="0"/>
              </a:rPr>
              <a:t>and  </a:t>
            </a:r>
            <a:r>
              <a:rPr lang="en-US" sz="3100" spc="-5" dirty="0">
                <a:solidFill>
                  <a:schemeClr val="accent1">
                    <a:lumMod val="75000"/>
                  </a:schemeClr>
                </a:solidFill>
                <a:latin typeface="Times New Roman" panose="02020603050405020304" pitchFamily="18" charset="0"/>
                <a:cs typeface="Times New Roman" panose="02020603050405020304" pitchFamily="18" charset="0"/>
              </a:rPr>
              <a:t>respectful </a:t>
            </a:r>
            <a:r>
              <a:rPr lang="en-US" sz="3100" spc="25" dirty="0">
                <a:solidFill>
                  <a:schemeClr val="accent1">
                    <a:lumMod val="75000"/>
                  </a:schemeClr>
                </a:solidFill>
                <a:latin typeface="Times New Roman" panose="02020603050405020304" pitchFamily="18" charset="0"/>
                <a:cs typeface="Times New Roman" panose="02020603050405020304" pitchFamily="18" charset="0"/>
              </a:rPr>
              <a:t>learning</a:t>
            </a:r>
            <a:r>
              <a:rPr lang="en-US" sz="3100" spc="-185" dirty="0">
                <a:solidFill>
                  <a:schemeClr val="accent1">
                    <a:lumMod val="75000"/>
                  </a:schemeClr>
                </a:solidFill>
                <a:latin typeface="Times New Roman" panose="02020603050405020304" pitchFamily="18" charset="0"/>
                <a:cs typeface="Times New Roman" panose="02020603050405020304" pitchFamily="18" charset="0"/>
              </a:rPr>
              <a:t> </a:t>
            </a:r>
            <a:r>
              <a:rPr lang="en-US" sz="3100" spc="-25" dirty="0">
                <a:solidFill>
                  <a:schemeClr val="accent1">
                    <a:lumMod val="75000"/>
                  </a:schemeClr>
                </a:solidFill>
                <a:latin typeface="Times New Roman" panose="02020603050405020304" pitchFamily="18" charset="0"/>
                <a:cs typeface="Times New Roman" panose="02020603050405020304" pitchFamily="18" charset="0"/>
              </a:rPr>
              <a:t>environment.</a:t>
            </a:r>
          </a:p>
          <a:p>
            <a:pPr marL="628650" marR="5080" indent="-514350">
              <a:lnSpc>
                <a:spcPts val="2500"/>
              </a:lnSpc>
              <a:spcBef>
                <a:spcPts val="2000"/>
              </a:spcBef>
              <a:buClr>
                <a:srgbClr val="91499C"/>
              </a:buClr>
              <a:buAutoNum type="arabicPeriod" startAt="7"/>
              <a:tabLst>
                <a:tab pos="571500" algn="l"/>
              </a:tabLst>
            </a:pPr>
            <a:r>
              <a:rPr lang="en-US" sz="3100" spc="-30" dirty="0">
                <a:solidFill>
                  <a:schemeClr val="accent1">
                    <a:lumMod val="75000"/>
                  </a:schemeClr>
                </a:solidFill>
                <a:latin typeface="Times New Roman" panose="02020603050405020304" pitchFamily="18" charset="0"/>
                <a:cs typeface="Times New Roman" panose="02020603050405020304" pitchFamily="18" charset="0"/>
              </a:rPr>
              <a:t>Provide </a:t>
            </a:r>
            <a:r>
              <a:rPr lang="en-US" sz="3100" spc="-20" dirty="0">
                <a:solidFill>
                  <a:schemeClr val="accent1">
                    <a:lumMod val="75000"/>
                  </a:schemeClr>
                </a:solidFill>
                <a:latin typeface="Times New Roman" panose="02020603050405020304" pitchFamily="18" charset="0"/>
                <a:cs typeface="Times New Roman" panose="02020603050405020304" pitchFamily="18" charset="0"/>
              </a:rPr>
              <a:t>positive </a:t>
            </a:r>
            <a:r>
              <a:rPr lang="en-US" sz="3100" spc="75" dirty="0">
                <a:solidFill>
                  <a:schemeClr val="accent1">
                    <a:lumMod val="75000"/>
                  </a:schemeClr>
                </a:solidFill>
                <a:latin typeface="Times New Roman" panose="02020603050405020304" pitchFamily="18" charset="0"/>
                <a:cs typeface="Times New Roman" panose="02020603050405020304" pitchFamily="18" charset="0"/>
              </a:rPr>
              <a:t>and </a:t>
            </a:r>
            <a:r>
              <a:rPr lang="en-US" sz="3100" spc="-10" dirty="0">
                <a:solidFill>
                  <a:schemeClr val="accent1">
                    <a:lumMod val="75000"/>
                  </a:schemeClr>
                </a:solidFill>
                <a:latin typeface="Times New Roman" panose="02020603050405020304" pitchFamily="18" charset="0"/>
                <a:cs typeface="Times New Roman" panose="02020603050405020304" pitchFamily="18" charset="0"/>
              </a:rPr>
              <a:t>constructive</a:t>
            </a:r>
            <a:r>
              <a:rPr lang="en-US" sz="3100" spc="-300" dirty="0">
                <a:solidFill>
                  <a:schemeClr val="accent1">
                    <a:lumMod val="75000"/>
                  </a:schemeClr>
                </a:solidFill>
                <a:latin typeface="Times New Roman" panose="02020603050405020304" pitchFamily="18" charset="0"/>
                <a:cs typeface="Times New Roman" panose="02020603050405020304" pitchFamily="18" charset="0"/>
              </a:rPr>
              <a:t> </a:t>
            </a:r>
            <a:r>
              <a:rPr lang="en-US" sz="3100" spc="30" dirty="0">
                <a:solidFill>
                  <a:schemeClr val="accent1">
                    <a:lumMod val="75000"/>
                  </a:schemeClr>
                </a:solidFill>
                <a:latin typeface="Times New Roman" panose="02020603050405020304" pitchFamily="18" charset="0"/>
                <a:cs typeface="Times New Roman" panose="02020603050405020304" pitchFamily="18" charset="0"/>
              </a:rPr>
              <a:t>feedback  </a:t>
            </a:r>
            <a:r>
              <a:rPr lang="en-US" sz="3100" spc="-20" dirty="0">
                <a:solidFill>
                  <a:schemeClr val="accent1">
                    <a:lumMod val="75000"/>
                  </a:schemeClr>
                </a:solidFill>
                <a:latin typeface="Times New Roman" panose="02020603050405020304" pitchFamily="18" charset="0"/>
                <a:cs typeface="Times New Roman" panose="02020603050405020304" pitchFamily="18" charset="0"/>
              </a:rPr>
              <a:t>to </a:t>
            </a:r>
            <a:r>
              <a:rPr lang="en-US" sz="3100" spc="35" dirty="0">
                <a:solidFill>
                  <a:schemeClr val="accent1">
                    <a:lumMod val="75000"/>
                  </a:schemeClr>
                </a:solidFill>
                <a:latin typeface="Times New Roman" panose="02020603050405020304" pitchFamily="18" charset="0"/>
                <a:cs typeface="Times New Roman" panose="02020603050405020304" pitchFamily="18" charset="0"/>
              </a:rPr>
              <a:t>guide </a:t>
            </a:r>
            <a:r>
              <a:rPr lang="en-US" sz="3100" spc="-15" dirty="0">
                <a:solidFill>
                  <a:schemeClr val="accent1">
                    <a:lumMod val="75000"/>
                  </a:schemeClr>
                </a:solidFill>
                <a:latin typeface="Times New Roman" panose="02020603050405020304" pitchFamily="18" charset="0"/>
                <a:cs typeface="Times New Roman" panose="02020603050405020304" pitchFamily="18" charset="0"/>
              </a:rPr>
              <a:t>students’ </a:t>
            </a:r>
            <a:r>
              <a:rPr lang="en-US" sz="3100" spc="25" dirty="0">
                <a:solidFill>
                  <a:schemeClr val="accent1">
                    <a:lumMod val="75000"/>
                  </a:schemeClr>
                </a:solidFill>
                <a:latin typeface="Times New Roman" panose="02020603050405020304" pitchFamily="18" charset="0"/>
                <a:cs typeface="Times New Roman" panose="02020603050405020304" pitchFamily="18" charset="0"/>
              </a:rPr>
              <a:t>learning </a:t>
            </a:r>
            <a:r>
              <a:rPr lang="en-US" sz="3100" spc="75" dirty="0">
                <a:solidFill>
                  <a:schemeClr val="accent1">
                    <a:lumMod val="75000"/>
                  </a:schemeClr>
                </a:solidFill>
                <a:latin typeface="Times New Roman" panose="02020603050405020304" pitchFamily="18" charset="0"/>
                <a:cs typeface="Times New Roman" panose="02020603050405020304" pitchFamily="18" charset="0"/>
              </a:rPr>
              <a:t>and</a:t>
            </a:r>
            <a:r>
              <a:rPr lang="en-US" sz="3100" spc="-370" dirty="0">
                <a:solidFill>
                  <a:schemeClr val="accent1">
                    <a:lumMod val="75000"/>
                  </a:schemeClr>
                </a:solidFill>
                <a:latin typeface="Times New Roman" panose="02020603050405020304" pitchFamily="18" charset="0"/>
                <a:cs typeface="Times New Roman" panose="02020603050405020304" pitchFamily="18" charset="0"/>
              </a:rPr>
              <a:t> </a:t>
            </a:r>
            <a:r>
              <a:rPr lang="en-US" sz="3100" spc="-10" dirty="0">
                <a:solidFill>
                  <a:schemeClr val="accent1">
                    <a:lumMod val="75000"/>
                  </a:schemeClr>
                </a:solidFill>
                <a:latin typeface="Times New Roman" panose="02020603050405020304" pitchFamily="18" charset="0"/>
                <a:cs typeface="Times New Roman" panose="02020603050405020304" pitchFamily="18" charset="0"/>
              </a:rPr>
              <a:t>behavior.</a:t>
            </a:r>
          </a:p>
          <a:p>
            <a:pPr marL="628650" indent="-514350">
              <a:spcBef>
                <a:spcPts val="1600"/>
              </a:spcBef>
              <a:buClr>
                <a:srgbClr val="91499C"/>
              </a:buClr>
              <a:buAutoNum type="arabicPeriod" startAt="7"/>
              <a:tabLst>
                <a:tab pos="571500" algn="l"/>
              </a:tabLst>
            </a:pPr>
            <a:r>
              <a:rPr lang="en-US" sz="3100" spc="15" dirty="0">
                <a:solidFill>
                  <a:schemeClr val="accent1">
                    <a:lumMod val="75000"/>
                  </a:schemeClr>
                </a:solidFill>
                <a:latin typeface="Times New Roman" panose="02020603050405020304" pitchFamily="18" charset="0"/>
                <a:cs typeface="Times New Roman" panose="02020603050405020304" pitchFamily="18" charset="0"/>
              </a:rPr>
              <a:t>Teach </a:t>
            </a:r>
            <a:r>
              <a:rPr lang="en-US" sz="3100" spc="30" dirty="0">
                <a:solidFill>
                  <a:schemeClr val="accent1">
                    <a:lumMod val="75000"/>
                  </a:schemeClr>
                </a:solidFill>
                <a:latin typeface="Times New Roman" panose="02020603050405020304" pitchFamily="18" charset="0"/>
                <a:cs typeface="Times New Roman" panose="02020603050405020304" pitchFamily="18" charset="0"/>
              </a:rPr>
              <a:t>social</a:t>
            </a:r>
            <a:r>
              <a:rPr lang="en-US" sz="3100" spc="-195" dirty="0">
                <a:solidFill>
                  <a:schemeClr val="accent1">
                    <a:lumMod val="75000"/>
                  </a:schemeClr>
                </a:solidFill>
                <a:latin typeface="Times New Roman" panose="02020603050405020304" pitchFamily="18" charset="0"/>
                <a:cs typeface="Times New Roman" panose="02020603050405020304" pitchFamily="18" charset="0"/>
              </a:rPr>
              <a:t> </a:t>
            </a:r>
            <a:r>
              <a:rPr lang="en-US" sz="3100" dirty="0">
                <a:solidFill>
                  <a:schemeClr val="accent1">
                    <a:lumMod val="75000"/>
                  </a:schemeClr>
                </a:solidFill>
                <a:latin typeface="Times New Roman" panose="02020603050405020304" pitchFamily="18" charset="0"/>
                <a:cs typeface="Times New Roman" panose="02020603050405020304" pitchFamily="18" charset="0"/>
              </a:rPr>
              <a:t>behaviors.</a:t>
            </a:r>
          </a:p>
          <a:p>
            <a:pPr marL="628650" marR="73025" indent="-514350">
              <a:lnSpc>
                <a:spcPts val="2500"/>
              </a:lnSpc>
              <a:spcBef>
                <a:spcPts val="2020"/>
              </a:spcBef>
              <a:buClr>
                <a:srgbClr val="91499C"/>
              </a:buClr>
              <a:buAutoNum type="arabicPeriod" startAt="7"/>
              <a:tabLst>
                <a:tab pos="571500" algn="l"/>
              </a:tabLst>
            </a:pPr>
            <a:r>
              <a:rPr lang="en-US" sz="3100" spc="40" dirty="0">
                <a:solidFill>
                  <a:schemeClr val="accent1">
                    <a:lumMod val="75000"/>
                  </a:schemeClr>
                </a:solidFill>
                <a:latin typeface="Times New Roman" panose="02020603050405020304" pitchFamily="18" charset="0"/>
                <a:cs typeface="Times New Roman" panose="02020603050405020304" pitchFamily="18" charset="0"/>
              </a:rPr>
              <a:t>Conduct </a:t>
            </a:r>
            <a:r>
              <a:rPr lang="en-US" sz="3100" spc="10" dirty="0">
                <a:solidFill>
                  <a:schemeClr val="accent1">
                    <a:lumMod val="75000"/>
                  </a:schemeClr>
                </a:solidFill>
                <a:latin typeface="Times New Roman" panose="02020603050405020304" pitchFamily="18" charset="0"/>
                <a:cs typeface="Times New Roman" panose="02020603050405020304" pitchFamily="18" charset="0"/>
              </a:rPr>
              <a:t>functional </a:t>
            </a:r>
            <a:r>
              <a:rPr lang="en-US" sz="3100" spc="20" dirty="0">
                <a:solidFill>
                  <a:schemeClr val="accent1">
                    <a:lumMod val="75000"/>
                  </a:schemeClr>
                </a:solidFill>
                <a:latin typeface="Times New Roman" panose="02020603050405020304" pitchFamily="18" charset="0"/>
                <a:cs typeface="Times New Roman" panose="02020603050405020304" pitchFamily="18" charset="0"/>
              </a:rPr>
              <a:t>behavioral  </a:t>
            </a:r>
            <a:r>
              <a:rPr lang="en-US" sz="3100" spc="10" dirty="0">
                <a:solidFill>
                  <a:schemeClr val="accent1">
                    <a:lumMod val="75000"/>
                  </a:schemeClr>
                </a:solidFill>
                <a:latin typeface="Times New Roman" panose="02020603050405020304" pitchFamily="18" charset="0"/>
                <a:cs typeface="Times New Roman" panose="02020603050405020304" pitchFamily="18" charset="0"/>
              </a:rPr>
              <a:t>assessments </a:t>
            </a:r>
            <a:r>
              <a:rPr lang="en-US" sz="3100" spc="-20" dirty="0">
                <a:solidFill>
                  <a:schemeClr val="accent1">
                    <a:lumMod val="75000"/>
                  </a:schemeClr>
                </a:solidFill>
                <a:latin typeface="Times New Roman" panose="02020603050405020304" pitchFamily="18" charset="0"/>
                <a:cs typeface="Times New Roman" panose="02020603050405020304" pitchFamily="18" charset="0"/>
              </a:rPr>
              <a:t>to </a:t>
            </a:r>
            <a:r>
              <a:rPr lang="en-US" sz="3100" spc="-15" dirty="0">
                <a:solidFill>
                  <a:schemeClr val="accent1">
                    <a:lumMod val="75000"/>
                  </a:schemeClr>
                </a:solidFill>
                <a:latin typeface="Times New Roman" panose="02020603050405020304" pitchFamily="18" charset="0"/>
                <a:cs typeface="Times New Roman" panose="02020603050405020304" pitchFamily="18" charset="0"/>
              </a:rPr>
              <a:t>develop </a:t>
            </a:r>
            <a:r>
              <a:rPr lang="en-US" sz="3100" spc="10" dirty="0">
                <a:solidFill>
                  <a:schemeClr val="accent1">
                    <a:lumMod val="75000"/>
                  </a:schemeClr>
                </a:solidFill>
                <a:latin typeface="Times New Roman" panose="02020603050405020304" pitchFamily="18" charset="0"/>
                <a:cs typeface="Times New Roman" panose="02020603050405020304" pitchFamily="18" charset="0"/>
              </a:rPr>
              <a:t>individual</a:t>
            </a:r>
            <a:r>
              <a:rPr lang="en-US" sz="3100" spc="-290" dirty="0">
                <a:solidFill>
                  <a:schemeClr val="accent1">
                    <a:lumMod val="75000"/>
                  </a:schemeClr>
                </a:solidFill>
                <a:latin typeface="Times New Roman" panose="02020603050405020304" pitchFamily="18" charset="0"/>
                <a:cs typeface="Times New Roman" panose="02020603050405020304" pitchFamily="18" charset="0"/>
              </a:rPr>
              <a:t> </a:t>
            </a:r>
            <a:r>
              <a:rPr lang="en-US" sz="3100" spc="-5" dirty="0">
                <a:solidFill>
                  <a:schemeClr val="accent1">
                    <a:lumMod val="75000"/>
                  </a:schemeClr>
                </a:solidFill>
                <a:latin typeface="Times New Roman" panose="02020603050405020304" pitchFamily="18" charset="0"/>
                <a:cs typeface="Times New Roman" panose="02020603050405020304" pitchFamily="18" charset="0"/>
              </a:rPr>
              <a:t>student  </a:t>
            </a:r>
            <a:r>
              <a:rPr lang="en-US" sz="3100" spc="10" dirty="0">
                <a:solidFill>
                  <a:schemeClr val="accent1">
                    <a:lumMod val="75000"/>
                  </a:schemeClr>
                </a:solidFill>
                <a:latin typeface="Times New Roman" panose="02020603050405020304" pitchFamily="18" charset="0"/>
                <a:cs typeface="Times New Roman" panose="02020603050405020304" pitchFamily="18" charset="0"/>
              </a:rPr>
              <a:t>behavior </a:t>
            </a:r>
            <a:r>
              <a:rPr lang="en-US" sz="3100" spc="15" dirty="0">
                <a:solidFill>
                  <a:schemeClr val="accent1">
                    <a:lumMod val="75000"/>
                  </a:schemeClr>
                </a:solidFill>
                <a:latin typeface="Times New Roman" panose="02020603050405020304" pitchFamily="18" charset="0"/>
                <a:cs typeface="Times New Roman" panose="02020603050405020304" pitchFamily="18" charset="0"/>
              </a:rPr>
              <a:t>support</a:t>
            </a:r>
            <a:r>
              <a:rPr lang="en-US" sz="3100" spc="-220" dirty="0">
                <a:solidFill>
                  <a:schemeClr val="accent1">
                    <a:lumMod val="75000"/>
                  </a:schemeClr>
                </a:solidFill>
                <a:latin typeface="Times New Roman" panose="02020603050405020304" pitchFamily="18" charset="0"/>
                <a:cs typeface="Times New Roman" panose="02020603050405020304" pitchFamily="18" charset="0"/>
              </a:rPr>
              <a:t> </a:t>
            </a:r>
            <a:r>
              <a:rPr lang="en-US" sz="3100" spc="25" dirty="0">
                <a:solidFill>
                  <a:schemeClr val="accent1">
                    <a:lumMod val="75000"/>
                  </a:schemeClr>
                </a:solidFill>
                <a:latin typeface="Times New Roman" panose="02020603050405020304" pitchFamily="18" charset="0"/>
                <a:cs typeface="Times New Roman" panose="02020603050405020304" pitchFamily="18" charset="0"/>
              </a:rPr>
              <a:t>plans</a:t>
            </a:r>
            <a:r>
              <a:rPr lang="en-US" sz="3000" spc="25" dirty="0">
                <a:solidFill>
                  <a:schemeClr val="accent1">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09310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295A-D62F-9445-8749-FDAB0EE211AC}"/>
              </a:ext>
            </a:extLst>
          </p:cNvPr>
          <p:cNvSpPr>
            <a:spLocks noGrp="1"/>
          </p:cNvSpPr>
          <p:nvPr>
            <p:ph type="title"/>
          </p:nvPr>
        </p:nvSpPr>
        <p:spPr>
          <a:xfrm>
            <a:off x="477672" y="125095"/>
            <a:ext cx="11329518" cy="1325563"/>
          </a:xfrm>
        </p:spPr>
        <p:txBody>
          <a:bodyPr>
            <a:normAutofit/>
          </a:bodyPr>
          <a:lstStyle/>
          <a:p>
            <a:pPr algn="ctr"/>
            <a:r>
              <a:rPr lang="en-US" sz="5400" dirty="0">
                <a:latin typeface="Bodoni 72 Oldstyle Book" pitchFamily="2" charset="0"/>
              </a:rPr>
              <a:t>HLPs: Instruction</a:t>
            </a:r>
          </a:p>
        </p:txBody>
      </p:sp>
      <p:sp>
        <p:nvSpPr>
          <p:cNvPr id="5" name="Slide Number Placeholder 4">
            <a:extLst>
              <a:ext uri="{FF2B5EF4-FFF2-40B4-BE49-F238E27FC236}">
                <a16:creationId xmlns:a16="http://schemas.microsoft.com/office/drawing/2014/main" id="{6ADAE255-E6EC-2E4F-BA1F-19519FFB2FA5}"/>
              </a:ext>
            </a:extLst>
          </p:cNvPr>
          <p:cNvSpPr>
            <a:spLocks noGrp="1"/>
          </p:cNvSpPr>
          <p:nvPr>
            <p:ph type="sldNum" sz="quarter" idx="4"/>
          </p:nvPr>
        </p:nvSpPr>
        <p:spPr/>
        <p:txBody>
          <a:bodyPr/>
          <a:lstStyle/>
          <a:p>
            <a:fld id="{8B753B17-1229-47A4-BBB2-A02D5F84107F}" type="slidenum">
              <a:rPr lang="en-US" smtClean="0"/>
              <a:pPr/>
              <a:t>16</a:t>
            </a:fld>
            <a:endParaRPr lang="en-US" dirty="0"/>
          </a:p>
        </p:txBody>
      </p:sp>
      <p:sp>
        <p:nvSpPr>
          <p:cNvPr id="7" name="object 2" title="Three students looking at an ipad"/>
          <p:cNvSpPr/>
          <p:nvPr/>
        </p:nvSpPr>
        <p:spPr>
          <a:xfrm>
            <a:off x="477672" y="1600200"/>
            <a:ext cx="3416299" cy="4744752"/>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8" name="object 4"/>
          <p:cNvSpPr txBox="1"/>
          <p:nvPr/>
        </p:nvSpPr>
        <p:spPr>
          <a:xfrm>
            <a:off x="4144010" y="2061766"/>
            <a:ext cx="7548880" cy="4055597"/>
          </a:xfrm>
          <a:prstGeom prst="rect">
            <a:avLst/>
          </a:prstGeom>
          <a:solidFill>
            <a:schemeClr val="accent2">
              <a:lumMod val="40000"/>
              <a:lumOff val="60000"/>
            </a:schemeClr>
          </a:solidFill>
        </p:spPr>
        <p:txBody>
          <a:bodyPr vert="horz" wrap="square" lIns="0" tIns="0" rIns="0" bIns="0" rtlCol="0">
            <a:spAutoFit/>
          </a:bodyPr>
          <a:lstStyle/>
          <a:p>
            <a:pPr marL="571500" marR="5080" indent="-514350">
              <a:lnSpc>
                <a:spcPts val="2500"/>
              </a:lnSpc>
              <a:buClr>
                <a:srgbClr val="91499C"/>
              </a:buClr>
              <a:buFontTx/>
              <a:buAutoNum type="arabicPeriod" startAt="11"/>
              <a:tabLst>
                <a:tab pos="444500" algn="l"/>
              </a:tabLst>
            </a:pPr>
            <a:endParaRPr lang="en-US" sz="3200" spc="-25" dirty="0">
              <a:solidFill>
                <a:srgbClr val="025299"/>
              </a:solidFill>
              <a:latin typeface="Times New Roman" panose="02020603050405020304" pitchFamily="18" charset="0"/>
              <a:cs typeface="Times New Roman" panose="02020603050405020304" pitchFamily="18" charset="0"/>
            </a:endParaRPr>
          </a:p>
          <a:p>
            <a:pPr marL="571500" marR="5080" indent="-514350">
              <a:lnSpc>
                <a:spcPts val="2500"/>
              </a:lnSpc>
              <a:buClr>
                <a:srgbClr val="91499C"/>
              </a:buClr>
              <a:buFontTx/>
              <a:buAutoNum type="arabicPeriod" startAt="11"/>
              <a:tabLst>
                <a:tab pos="444500" algn="l"/>
              </a:tabLst>
            </a:pPr>
            <a:r>
              <a:rPr sz="3200" spc="-25" dirty="0">
                <a:solidFill>
                  <a:srgbClr val="025299"/>
                </a:solidFill>
                <a:latin typeface="Times New Roman" panose="02020603050405020304" pitchFamily="18" charset="0"/>
                <a:cs typeface="Times New Roman" panose="02020603050405020304" pitchFamily="18" charset="0"/>
              </a:rPr>
              <a:t>Identify</a:t>
            </a:r>
            <a:r>
              <a:rPr lang="en-US" sz="3200" spc="-25" dirty="0">
                <a:solidFill>
                  <a:srgbClr val="025299"/>
                </a:solidFill>
                <a:latin typeface="Times New Roman" panose="02020603050405020304" pitchFamily="18" charset="0"/>
                <a:cs typeface="Times New Roman" panose="02020603050405020304" pitchFamily="18" charset="0"/>
              </a:rPr>
              <a:t> and prioritize long- and short-term  learning goals.</a:t>
            </a:r>
          </a:p>
          <a:p>
            <a:pPr marL="57150" marR="5080">
              <a:lnSpc>
                <a:spcPts val="2500"/>
              </a:lnSpc>
              <a:buClr>
                <a:srgbClr val="91499C"/>
              </a:buClr>
              <a:tabLst>
                <a:tab pos="444500" algn="l"/>
              </a:tabLst>
            </a:pPr>
            <a:r>
              <a:rPr sz="3200" spc="-70" dirty="0">
                <a:solidFill>
                  <a:srgbClr val="025299"/>
                </a:solidFill>
                <a:latin typeface="Times New Roman" panose="02020603050405020304" pitchFamily="18" charset="0"/>
                <a:cs typeface="Times New Roman" panose="02020603050405020304" pitchFamily="18" charset="0"/>
              </a:rPr>
              <a:t> </a:t>
            </a:r>
            <a:endParaRPr lang="en-US" sz="3200" spc="-70" dirty="0">
              <a:solidFill>
                <a:srgbClr val="025299"/>
              </a:solidFill>
              <a:latin typeface="Times New Roman" panose="02020603050405020304" pitchFamily="18" charset="0"/>
              <a:cs typeface="Times New Roman" panose="02020603050405020304" pitchFamily="18" charset="0"/>
            </a:endParaRPr>
          </a:p>
          <a:p>
            <a:pPr marL="571500" marR="5080" indent="-514350">
              <a:lnSpc>
                <a:spcPts val="2500"/>
              </a:lnSpc>
              <a:buClr>
                <a:srgbClr val="91499C"/>
              </a:buClr>
              <a:buFontTx/>
              <a:buAutoNum type="arabicPeriod" startAt="11"/>
              <a:tabLst>
                <a:tab pos="444500" algn="l"/>
              </a:tabLst>
            </a:pPr>
            <a:r>
              <a:rPr sz="3200" spc="5" dirty="0">
                <a:solidFill>
                  <a:srgbClr val="025299"/>
                </a:solidFill>
                <a:latin typeface="Times New Roman" panose="02020603050405020304" pitchFamily="18" charset="0"/>
                <a:cs typeface="Times New Roman" panose="02020603050405020304" pitchFamily="18" charset="0"/>
              </a:rPr>
              <a:t>Systematically </a:t>
            </a:r>
            <a:r>
              <a:rPr sz="3200" spc="35" dirty="0">
                <a:solidFill>
                  <a:srgbClr val="025299"/>
                </a:solidFill>
                <a:latin typeface="Times New Roman" panose="02020603050405020304" pitchFamily="18" charset="0"/>
                <a:cs typeface="Times New Roman" panose="02020603050405020304" pitchFamily="18" charset="0"/>
              </a:rPr>
              <a:t>design </a:t>
            </a:r>
            <a:r>
              <a:rPr sz="3200" spc="-10" dirty="0">
                <a:solidFill>
                  <a:srgbClr val="025299"/>
                </a:solidFill>
                <a:latin typeface="Times New Roman" panose="02020603050405020304" pitchFamily="18" charset="0"/>
                <a:cs typeface="Times New Roman" panose="02020603050405020304" pitchFamily="18" charset="0"/>
              </a:rPr>
              <a:t>instruction</a:t>
            </a:r>
            <a:r>
              <a:rPr sz="3200" spc="-215" dirty="0">
                <a:solidFill>
                  <a:srgbClr val="025299"/>
                </a:solidFill>
                <a:latin typeface="Times New Roman" panose="02020603050405020304" pitchFamily="18" charset="0"/>
                <a:cs typeface="Times New Roman" panose="02020603050405020304" pitchFamily="18" charset="0"/>
              </a:rPr>
              <a:t> </a:t>
            </a:r>
            <a:r>
              <a:rPr sz="3200" spc="5" dirty="0">
                <a:solidFill>
                  <a:srgbClr val="025299"/>
                </a:solidFill>
                <a:latin typeface="Times New Roman" panose="02020603050405020304" pitchFamily="18" charset="0"/>
                <a:cs typeface="Times New Roman" panose="02020603050405020304" pitchFamily="18" charset="0"/>
              </a:rPr>
              <a:t>toward  specific </a:t>
            </a:r>
            <a:r>
              <a:rPr sz="3200" spc="25" dirty="0">
                <a:solidFill>
                  <a:srgbClr val="025299"/>
                </a:solidFill>
                <a:latin typeface="Times New Roman" panose="02020603050405020304" pitchFamily="18" charset="0"/>
                <a:cs typeface="Times New Roman" panose="02020603050405020304" pitchFamily="18" charset="0"/>
              </a:rPr>
              <a:t>learning</a:t>
            </a:r>
            <a:r>
              <a:rPr sz="3200" spc="-180" dirty="0">
                <a:solidFill>
                  <a:srgbClr val="025299"/>
                </a:solidFill>
                <a:latin typeface="Times New Roman" panose="02020603050405020304" pitchFamily="18" charset="0"/>
                <a:cs typeface="Times New Roman" panose="02020603050405020304" pitchFamily="18" charset="0"/>
              </a:rPr>
              <a:t> </a:t>
            </a:r>
            <a:r>
              <a:rPr sz="3200" spc="50" dirty="0">
                <a:solidFill>
                  <a:srgbClr val="025299"/>
                </a:solidFill>
                <a:latin typeface="Times New Roman" panose="02020603050405020304" pitchFamily="18" charset="0"/>
                <a:cs typeface="Times New Roman" panose="02020603050405020304" pitchFamily="18" charset="0"/>
              </a:rPr>
              <a:t>goals.</a:t>
            </a:r>
            <a:endParaRPr sz="3200" dirty="0">
              <a:solidFill>
                <a:prstClr val="black"/>
              </a:solidFill>
              <a:latin typeface="Times New Roman" panose="02020603050405020304" pitchFamily="18" charset="0"/>
              <a:cs typeface="Times New Roman" panose="02020603050405020304" pitchFamily="18" charset="0"/>
            </a:endParaRPr>
          </a:p>
          <a:p>
            <a:pPr marL="571500" marR="210820" indent="-514350">
              <a:lnSpc>
                <a:spcPts val="2500"/>
              </a:lnSpc>
              <a:spcBef>
                <a:spcPts val="2000"/>
              </a:spcBef>
              <a:buClr>
                <a:srgbClr val="91499C"/>
              </a:buClr>
              <a:buFontTx/>
              <a:buAutoNum type="arabicPeriod" startAt="11"/>
              <a:tabLst>
                <a:tab pos="444500" algn="l"/>
              </a:tabLst>
            </a:pPr>
            <a:r>
              <a:rPr sz="3200" spc="50" dirty="0">
                <a:solidFill>
                  <a:srgbClr val="025299"/>
                </a:solidFill>
                <a:latin typeface="Times New Roman" panose="02020603050405020304" pitchFamily="18" charset="0"/>
                <a:cs typeface="Times New Roman" panose="02020603050405020304" pitchFamily="18" charset="0"/>
              </a:rPr>
              <a:t>Adapt</a:t>
            </a:r>
            <a:r>
              <a:rPr sz="3200" spc="-75" dirty="0">
                <a:solidFill>
                  <a:srgbClr val="025299"/>
                </a:solidFill>
                <a:latin typeface="Times New Roman" panose="02020603050405020304" pitchFamily="18" charset="0"/>
                <a:cs typeface="Times New Roman" panose="02020603050405020304" pitchFamily="18" charset="0"/>
              </a:rPr>
              <a:t> </a:t>
            </a:r>
            <a:r>
              <a:rPr sz="3200" dirty="0">
                <a:solidFill>
                  <a:srgbClr val="025299"/>
                </a:solidFill>
                <a:latin typeface="Times New Roman" panose="02020603050405020304" pitchFamily="18" charset="0"/>
                <a:cs typeface="Times New Roman" panose="02020603050405020304" pitchFamily="18" charset="0"/>
              </a:rPr>
              <a:t>curriculum</a:t>
            </a:r>
            <a:r>
              <a:rPr sz="3200" spc="-75" dirty="0">
                <a:solidFill>
                  <a:srgbClr val="025299"/>
                </a:solidFill>
                <a:latin typeface="Times New Roman" panose="02020603050405020304" pitchFamily="18" charset="0"/>
                <a:cs typeface="Times New Roman" panose="02020603050405020304" pitchFamily="18" charset="0"/>
              </a:rPr>
              <a:t> </a:t>
            </a:r>
            <a:r>
              <a:rPr sz="3200" spc="35" dirty="0">
                <a:solidFill>
                  <a:srgbClr val="025299"/>
                </a:solidFill>
                <a:latin typeface="Times New Roman" panose="02020603050405020304" pitchFamily="18" charset="0"/>
                <a:cs typeface="Times New Roman" panose="02020603050405020304" pitchFamily="18" charset="0"/>
              </a:rPr>
              <a:t>tasks</a:t>
            </a:r>
            <a:r>
              <a:rPr sz="3200" spc="-75" dirty="0">
                <a:solidFill>
                  <a:srgbClr val="025299"/>
                </a:solidFill>
                <a:latin typeface="Times New Roman" panose="02020603050405020304" pitchFamily="18" charset="0"/>
                <a:cs typeface="Times New Roman" panose="02020603050405020304" pitchFamily="18" charset="0"/>
              </a:rPr>
              <a:t> </a:t>
            </a:r>
            <a:r>
              <a:rPr sz="3200" spc="75" dirty="0">
                <a:solidFill>
                  <a:srgbClr val="025299"/>
                </a:solidFill>
                <a:latin typeface="Times New Roman" panose="02020603050405020304" pitchFamily="18" charset="0"/>
                <a:cs typeface="Times New Roman" panose="02020603050405020304" pitchFamily="18" charset="0"/>
              </a:rPr>
              <a:t>and</a:t>
            </a:r>
            <a:r>
              <a:rPr sz="3200" spc="-75" dirty="0">
                <a:solidFill>
                  <a:srgbClr val="025299"/>
                </a:solidFill>
                <a:latin typeface="Times New Roman" panose="02020603050405020304" pitchFamily="18" charset="0"/>
                <a:cs typeface="Times New Roman" panose="02020603050405020304" pitchFamily="18" charset="0"/>
              </a:rPr>
              <a:t> </a:t>
            </a:r>
            <a:r>
              <a:rPr sz="3200" spc="15" dirty="0">
                <a:solidFill>
                  <a:srgbClr val="025299"/>
                </a:solidFill>
                <a:latin typeface="Times New Roman" panose="02020603050405020304" pitchFamily="18" charset="0"/>
                <a:cs typeface="Times New Roman" panose="02020603050405020304" pitchFamily="18" charset="0"/>
              </a:rPr>
              <a:t>materials</a:t>
            </a:r>
            <a:r>
              <a:rPr sz="3200" spc="-75" dirty="0">
                <a:solidFill>
                  <a:srgbClr val="025299"/>
                </a:solidFill>
                <a:latin typeface="Times New Roman" panose="02020603050405020304" pitchFamily="18" charset="0"/>
                <a:cs typeface="Times New Roman" panose="02020603050405020304" pitchFamily="18" charset="0"/>
              </a:rPr>
              <a:t> </a:t>
            </a:r>
            <a:r>
              <a:rPr sz="3200" spc="-25" dirty="0">
                <a:solidFill>
                  <a:srgbClr val="025299"/>
                </a:solidFill>
                <a:latin typeface="Times New Roman" panose="02020603050405020304" pitchFamily="18" charset="0"/>
                <a:cs typeface="Times New Roman" panose="02020603050405020304" pitchFamily="18" charset="0"/>
              </a:rPr>
              <a:t>for  </a:t>
            </a:r>
            <a:r>
              <a:rPr sz="3200" spc="5" dirty="0">
                <a:solidFill>
                  <a:srgbClr val="025299"/>
                </a:solidFill>
                <a:latin typeface="Times New Roman" panose="02020603050405020304" pitchFamily="18" charset="0"/>
                <a:cs typeface="Times New Roman" panose="02020603050405020304" pitchFamily="18" charset="0"/>
              </a:rPr>
              <a:t>specific </a:t>
            </a:r>
            <a:r>
              <a:rPr sz="3200" spc="25" dirty="0">
                <a:solidFill>
                  <a:srgbClr val="025299"/>
                </a:solidFill>
                <a:latin typeface="Times New Roman" panose="02020603050405020304" pitchFamily="18" charset="0"/>
                <a:cs typeface="Times New Roman" panose="02020603050405020304" pitchFamily="18" charset="0"/>
              </a:rPr>
              <a:t>learning</a:t>
            </a:r>
            <a:r>
              <a:rPr sz="3200" spc="-180" dirty="0">
                <a:solidFill>
                  <a:srgbClr val="025299"/>
                </a:solidFill>
                <a:latin typeface="Times New Roman" panose="02020603050405020304" pitchFamily="18" charset="0"/>
                <a:cs typeface="Times New Roman" panose="02020603050405020304" pitchFamily="18" charset="0"/>
              </a:rPr>
              <a:t> </a:t>
            </a:r>
            <a:r>
              <a:rPr sz="3200" spc="50" dirty="0">
                <a:solidFill>
                  <a:srgbClr val="025299"/>
                </a:solidFill>
                <a:latin typeface="Times New Roman" panose="02020603050405020304" pitchFamily="18" charset="0"/>
                <a:cs typeface="Times New Roman" panose="02020603050405020304" pitchFamily="18" charset="0"/>
              </a:rPr>
              <a:t>goals.</a:t>
            </a:r>
            <a:endParaRPr sz="3200" dirty="0">
              <a:solidFill>
                <a:prstClr val="black"/>
              </a:solidFill>
              <a:latin typeface="Times New Roman" panose="02020603050405020304" pitchFamily="18" charset="0"/>
              <a:cs typeface="Times New Roman" panose="02020603050405020304" pitchFamily="18" charset="0"/>
            </a:endParaRPr>
          </a:p>
          <a:p>
            <a:pPr marL="571500" marR="982344" indent="-514350">
              <a:lnSpc>
                <a:spcPts val="2500"/>
              </a:lnSpc>
              <a:spcBef>
                <a:spcPts val="2000"/>
              </a:spcBef>
              <a:buClr>
                <a:srgbClr val="91499C"/>
              </a:buClr>
              <a:buFontTx/>
              <a:buAutoNum type="arabicPeriod" startAt="11"/>
              <a:tabLst>
                <a:tab pos="444500" algn="l"/>
              </a:tabLst>
            </a:pPr>
            <a:r>
              <a:rPr sz="3200" spc="15" dirty="0">
                <a:solidFill>
                  <a:srgbClr val="025299"/>
                </a:solidFill>
                <a:latin typeface="Times New Roman" panose="02020603050405020304" pitchFamily="18" charset="0"/>
                <a:cs typeface="Times New Roman" panose="02020603050405020304" pitchFamily="18" charset="0"/>
              </a:rPr>
              <a:t>Teach </a:t>
            </a:r>
            <a:r>
              <a:rPr sz="3200" spc="5" dirty="0">
                <a:solidFill>
                  <a:srgbClr val="025299"/>
                </a:solidFill>
                <a:latin typeface="Times New Roman" panose="02020603050405020304" pitchFamily="18" charset="0"/>
                <a:cs typeface="Times New Roman" panose="02020603050405020304" pitchFamily="18" charset="0"/>
              </a:rPr>
              <a:t>cognitive </a:t>
            </a:r>
            <a:r>
              <a:rPr sz="3200" spc="75" dirty="0">
                <a:solidFill>
                  <a:srgbClr val="025299"/>
                </a:solidFill>
                <a:latin typeface="Times New Roman" panose="02020603050405020304" pitchFamily="18" charset="0"/>
                <a:cs typeface="Times New Roman" panose="02020603050405020304" pitchFamily="18" charset="0"/>
              </a:rPr>
              <a:t>and</a:t>
            </a:r>
            <a:r>
              <a:rPr sz="3200" spc="-240" dirty="0">
                <a:solidFill>
                  <a:srgbClr val="025299"/>
                </a:solidFill>
                <a:latin typeface="Times New Roman" panose="02020603050405020304" pitchFamily="18" charset="0"/>
                <a:cs typeface="Times New Roman" panose="02020603050405020304" pitchFamily="18" charset="0"/>
              </a:rPr>
              <a:t> </a:t>
            </a:r>
            <a:r>
              <a:rPr sz="3200" spc="10" dirty="0">
                <a:solidFill>
                  <a:srgbClr val="025299"/>
                </a:solidFill>
                <a:latin typeface="Times New Roman" panose="02020603050405020304" pitchFamily="18" charset="0"/>
                <a:cs typeface="Times New Roman" panose="02020603050405020304" pitchFamily="18" charset="0"/>
              </a:rPr>
              <a:t>metacognitive </a:t>
            </a:r>
            <a:r>
              <a:rPr lang="en-US" sz="3200" spc="10" dirty="0">
                <a:solidFill>
                  <a:srgbClr val="025299"/>
                </a:solidFill>
                <a:latin typeface="Times New Roman" panose="02020603050405020304" pitchFamily="18" charset="0"/>
                <a:cs typeface="Times New Roman" panose="02020603050405020304" pitchFamily="18" charset="0"/>
              </a:rPr>
              <a:t>s</a:t>
            </a:r>
            <a:r>
              <a:rPr sz="3200" spc="10" dirty="0">
                <a:solidFill>
                  <a:srgbClr val="025299"/>
                </a:solidFill>
                <a:latin typeface="Times New Roman" panose="02020603050405020304" pitchFamily="18" charset="0"/>
                <a:cs typeface="Times New Roman" panose="02020603050405020304" pitchFamily="18" charset="0"/>
              </a:rPr>
              <a:t>trategies </a:t>
            </a:r>
            <a:r>
              <a:rPr sz="3200" spc="-20" dirty="0">
                <a:solidFill>
                  <a:srgbClr val="025299"/>
                </a:solidFill>
                <a:latin typeface="Times New Roman" panose="02020603050405020304" pitchFamily="18" charset="0"/>
                <a:cs typeface="Times New Roman" panose="02020603050405020304" pitchFamily="18" charset="0"/>
              </a:rPr>
              <a:t>to </a:t>
            </a:r>
            <a:r>
              <a:rPr sz="3200" spc="15" dirty="0">
                <a:solidFill>
                  <a:srgbClr val="025299"/>
                </a:solidFill>
                <a:latin typeface="Times New Roman" panose="02020603050405020304" pitchFamily="18" charset="0"/>
                <a:cs typeface="Times New Roman" panose="02020603050405020304" pitchFamily="18" charset="0"/>
              </a:rPr>
              <a:t>support </a:t>
            </a:r>
            <a:r>
              <a:rPr sz="3200" spc="25" dirty="0">
                <a:solidFill>
                  <a:srgbClr val="025299"/>
                </a:solidFill>
                <a:latin typeface="Times New Roman" panose="02020603050405020304" pitchFamily="18" charset="0"/>
                <a:cs typeface="Times New Roman" panose="02020603050405020304" pitchFamily="18" charset="0"/>
              </a:rPr>
              <a:t>learning </a:t>
            </a:r>
            <a:r>
              <a:rPr sz="3200" spc="75" dirty="0">
                <a:solidFill>
                  <a:srgbClr val="025299"/>
                </a:solidFill>
                <a:latin typeface="Times New Roman" panose="02020603050405020304" pitchFamily="18" charset="0"/>
                <a:cs typeface="Times New Roman" panose="02020603050405020304" pitchFamily="18" charset="0"/>
              </a:rPr>
              <a:t>and  </a:t>
            </a:r>
            <a:r>
              <a:rPr sz="3200" spc="-5" dirty="0">
                <a:solidFill>
                  <a:srgbClr val="025299"/>
                </a:solidFill>
                <a:latin typeface="Times New Roman" panose="02020603050405020304" pitchFamily="18" charset="0"/>
                <a:cs typeface="Times New Roman" panose="02020603050405020304" pitchFamily="18" charset="0"/>
              </a:rPr>
              <a:t>independence.</a:t>
            </a:r>
            <a:endParaRPr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202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295A-D62F-9445-8749-FDAB0EE211AC}"/>
              </a:ext>
            </a:extLst>
          </p:cNvPr>
          <p:cNvSpPr>
            <a:spLocks noGrp="1"/>
          </p:cNvSpPr>
          <p:nvPr>
            <p:ph type="title"/>
          </p:nvPr>
        </p:nvSpPr>
        <p:spPr>
          <a:xfrm>
            <a:off x="477671" y="289105"/>
            <a:ext cx="11109277" cy="1325563"/>
          </a:xfrm>
        </p:spPr>
        <p:txBody>
          <a:bodyPr>
            <a:normAutofit/>
          </a:bodyPr>
          <a:lstStyle/>
          <a:p>
            <a:pPr algn="ctr"/>
            <a:r>
              <a:rPr lang="en-US" sz="5400" dirty="0">
                <a:latin typeface="Bodoni 72 Oldstyle Book" pitchFamily="2" charset="0"/>
              </a:rPr>
              <a:t>HLPs: Instruction (</a:t>
            </a:r>
            <a:r>
              <a:rPr lang="en-US" sz="5400" i="1" dirty="0" err="1">
                <a:latin typeface="Bodoni 72 Oldstyle Book" pitchFamily="2" charset="0"/>
              </a:rPr>
              <a:t>con’t</a:t>
            </a:r>
            <a:r>
              <a:rPr lang="en-US" sz="5400" dirty="0">
                <a:latin typeface="Bodoni 72 Oldstyle Book" pitchFamily="2" charset="0"/>
              </a:rPr>
              <a:t>) </a:t>
            </a:r>
          </a:p>
        </p:txBody>
      </p:sp>
      <p:sp>
        <p:nvSpPr>
          <p:cNvPr id="5" name="Slide Number Placeholder 4">
            <a:extLst>
              <a:ext uri="{FF2B5EF4-FFF2-40B4-BE49-F238E27FC236}">
                <a16:creationId xmlns:a16="http://schemas.microsoft.com/office/drawing/2014/main" id="{6ADAE255-E6EC-2E4F-BA1F-19519FFB2FA5}"/>
              </a:ext>
            </a:extLst>
          </p:cNvPr>
          <p:cNvSpPr>
            <a:spLocks noGrp="1"/>
          </p:cNvSpPr>
          <p:nvPr>
            <p:ph type="sldNum" sz="quarter" idx="4"/>
          </p:nvPr>
        </p:nvSpPr>
        <p:spPr/>
        <p:txBody>
          <a:bodyPr/>
          <a:lstStyle/>
          <a:p>
            <a:fld id="{8B753B17-1229-47A4-BBB2-A02D5F84107F}" type="slidenum">
              <a:rPr lang="en-US" smtClean="0"/>
              <a:pPr/>
              <a:t>17</a:t>
            </a:fld>
            <a:endParaRPr lang="en-US" dirty="0"/>
          </a:p>
        </p:txBody>
      </p:sp>
      <p:sp>
        <p:nvSpPr>
          <p:cNvPr id="7" name="object 2" descr="A teacher is showing the skeltal remains of an animal to a group of students" title="Teacher and student"/>
          <p:cNvSpPr/>
          <p:nvPr/>
        </p:nvSpPr>
        <p:spPr>
          <a:xfrm>
            <a:off x="477671" y="1764363"/>
            <a:ext cx="3408529" cy="4522137"/>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8" name="object 4"/>
          <p:cNvSpPr txBox="1"/>
          <p:nvPr/>
        </p:nvSpPr>
        <p:spPr>
          <a:xfrm>
            <a:off x="4384040" y="2067555"/>
            <a:ext cx="7202907" cy="3699090"/>
          </a:xfrm>
          <a:prstGeom prst="rect">
            <a:avLst/>
          </a:prstGeom>
          <a:solidFill>
            <a:schemeClr val="accent2">
              <a:lumMod val="40000"/>
              <a:lumOff val="60000"/>
            </a:schemeClr>
          </a:solidFill>
        </p:spPr>
        <p:txBody>
          <a:bodyPr vert="horz" wrap="square" lIns="0" tIns="0" rIns="0" bIns="0" rtlCol="0">
            <a:spAutoFit/>
          </a:bodyPr>
          <a:lstStyle/>
          <a:p>
            <a:pPr marL="685800" indent="-673100">
              <a:buClr>
                <a:srgbClr val="91499C"/>
              </a:buClr>
              <a:buFontTx/>
              <a:buAutoNum type="arabicPeriod" startAt="15"/>
              <a:tabLst>
                <a:tab pos="444500" algn="l"/>
              </a:tabLst>
            </a:pPr>
            <a:r>
              <a:rPr sz="3200" spc="-30" dirty="0">
                <a:solidFill>
                  <a:srgbClr val="025299"/>
                </a:solidFill>
                <a:latin typeface="Times New Roman" panose="02020603050405020304" pitchFamily="18" charset="0"/>
                <a:cs typeface="Times New Roman" panose="02020603050405020304" pitchFamily="18" charset="0"/>
              </a:rPr>
              <a:t>Provide </a:t>
            </a:r>
            <a:r>
              <a:rPr sz="3200" spc="20" dirty="0">
                <a:solidFill>
                  <a:srgbClr val="025299"/>
                </a:solidFill>
                <a:latin typeface="Times New Roman" panose="02020603050405020304" pitchFamily="18" charset="0"/>
                <a:cs typeface="Times New Roman" panose="02020603050405020304" pitchFamily="18" charset="0"/>
              </a:rPr>
              <a:t>scaffolded</a:t>
            </a:r>
            <a:r>
              <a:rPr sz="3200" spc="-110" dirty="0">
                <a:solidFill>
                  <a:srgbClr val="025299"/>
                </a:solidFill>
                <a:latin typeface="Times New Roman" panose="02020603050405020304" pitchFamily="18" charset="0"/>
                <a:cs typeface="Times New Roman" panose="02020603050405020304" pitchFamily="18" charset="0"/>
              </a:rPr>
              <a:t> </a:t>
            </a:r>
            <a:r>
              <a:rPr sz="3200" spc="5" dirty="0">
                <a:solidFill>
                  <a:srgbClr val="025299"/>
                </a:solidFill>
                <a:latin typeface="Times New Roman" panose="02020603050405020304" pitchFamily="18" charset="0"/>
                <a:cs typeface="Times New Roman" panose="02020603050405020304" pitchFamily="18" charset="0"/>
              </a:rPr>
              <a:t>supports.</a:t>
            </a:r>
            <a:endParaRPr sz="3200" dirty="0">
              <a:solidFill>
                <a:prstClr val="black"/>
              </a:solidFill>
              <a:latin typeface="Times New Roman" panose="02020603050405020304" pitchFamily="18" charset="0"/>
              <a:cs typeface="Times New Roman" panose="02020603050405020304" pitchFamily="18" charset="0"/>
            </a:endParaRPr>
          </a:p>
          <a:p>
            <a:pPr marL="685800" indent="-673100">
              <a:spcBef>
                <a:spcPts val="1620"/>
              </a:spcBef>
              <a:buClr>
                <a:srgbClr val="91499C"/>
              </a:buClr>
              <a:buFontTx/>
              <a:buAutoNum type="arabicPeriod" startAt="15"/>
              <a:tabLst>
                <a:tab pos="444500" algn="l"/>
              </a:tabLst>
            </a:pPr>
            <a:r>
              <a:rPr sz="3200" spc="5" dirty="0">
                <a:solidFill>
                  <a:srgbClr val="025299"/>
                </a:solidFill>
                <a:latin typeface="Times New Roman" panose="02020603050405020304" pitchFamily="18" charset="0"/>
                <a:cs typeface="Times New Roman" panose="02020603050405020304" pitchFamily="18" charset="0"/>
              </a:rPr>
              <a:t>Use </a:t>
            </a:r>
            <a:r>
              <a:rPr sz="3200" spc="-10" dirty="0">
                <a:solidFill>
                  <a:srgbClr val="025299"/>
                </a:solidFill>
                <a:latin typeface="Times New Roman" panose="02020603050405020304" pitchFamily="18" charset="0"/>
                <a:cs typeface="Times New Roman" panose="02020603050405020304" pitchFamily="18" charset="0"/>
              </a:rPr>
              <a:t>explicit</a:t>
            </a:r>
            <a:r>
              <a:rPr sz="3200" spc="-165" dirty="0">
                <a:solidFill>
                  <a:srgbClr val="025299"/>
                </a:solidFill>
                <a:latin typeface="Times New Roman" panose="02020603050405020304" pitchFamily="18" charset="0"/>
                <a:cs typeface="Times New Roman" panose="02020603050405020304" pitchFamily="18" charset="0"/>
              </a:rPr>
              <a:t> </a:t>
            </a:r>
            <a:r>
              <a:rPr sz="3200" spc="-15" dirty="0">
                <a:solidFill>
                  <a:srgbClr val="025299"/>
                </a:solidFill>
                <a:latin typeface="Times New Roman" panose="02020603050405020304" pitchFamily="18" charset="0"/>
                <a:cs typeface="Times New Roman" panose="02020603050405020304" pitchFamily="18" charset="0"/>
              </a:rPr>
              <a:t>instruction.</a:t>
            </a:r>
            <a:endParaRPr sz="3200" dirty="0">
              <a:solidFill>
                <a:prstClr val="black"/>
              </a:solidFill>
              <a:latin typeface="Times New Roman" panose="02020603050405020304" pitchFamily="18" charset="0"/>
              <a:cs typeface="Times New Roman" panose="02020603050405020304" pitchFamily="18" charset="0"/>
            </a:endParaRPr>
          </a:p>
          <a:p>
            <a:pPr marL="685800" indent="-673100">
              <a:spcBef>
                <a:spcPts val="1620"/>
              </a:spcBef>
              <a:buClr>
                <a:srgbClr val="91499C"/>
              </a:buClr>
              <a:buFontTx/>
              <a:buAutoNum type="arabicPeriod" startAt="15"/>
              <a:tabLst>
                <a:tab pos="444500" algn="l"/>
              </a:tabLst>
            </a:pPr>
            <a:r>
              <a:rPr sz="3200" spc="5" dirty="0">
                <a:solidFill>
                  <a:srgbClr val="025299"/>
                </a:solidFill>
                <a:latin typeface="Times New Roman" panose="02020603050405020304" pitchFamily="18" charset="0"/>
                <a:cs typeface="Times New Roman" panose="02020603050405020304" pitchFamily="18" charset="0"/>
              </a:rPr>
              <a:t>Use </a:t>
            </a:r>
            <a:r>
              <a:rPr sz="3200" spc="-25" dirty="0">
                <a:solidFill>
                  <a:srgbClr val="025299"/>
                </a:solidFill>
                <a:latin typeface="Times New Roman" panose="02020603050405020304" pitchFamily="18" charset="0"/>
                <a:cs typeface="Times New Roman" panose="02020603050405020304" pitchFamily="18" charset="0"/>
              </a:rPr>
              <a:t>flexible</a:t>
            </a:r>
            <a:r>
              <a:rPr sz="3200" spc="-190" dirty="0">
                <a:solidFill>
                  <a:srgbClr val="025299"/>
                </a:solidFill>
                <a:latin typeface="Times New Roman" panose="02020603050405020304" pitchFamily="18" charset="0"/>
                <a:cs typeface="Times New Roman" panose="02020603050405020304" pitchFamily="18" charset="0"/>
              </a:rPr>
              <a:t> </a:t>
            </a:r>
            <a:r>
              <a:rPr sz="3200" spc="40" dirty="0">
                <a:solidFill>
                  <a:srgbClr val="025299"/>
                </a:solidFill>
                <a:latin typeface="Times New Roman" panose="02020603050405020304" pitchFamily="18" charset="0"/>
                <a:cs typeface="Times New Roman" panose="02020603050405020304" pitchFamily="18" charset="0"/>
              </a:rPr>
              <a:t>grouping.</a:t>
            </a:r>
            <a:endParaRPr sz="3200" dirty="0">
              <a:solidFill>
                <a:prstClr val="black"/>
              </a:solidFill>
              <a:latin typeface="Times New Roman" panose="02020603050405020304" pitchFamily="18" charset="0"/>
              <a:cs typeface="Times New Roman" panose="02020603050405020304" pitchFamily="18" charset="0"/>
            </a:endParaRPr>
          </a:p>
          <a:p>
            <a:pPr marL="685800" marR="5080" indent="-673100">
              <a:lnSpc>
                <a:spcPts val="2500"/>
              </a:lnSpc>
              <a:spcBef>
                <a:spcPts val="2020"/>
              </a:spcBef>
              <a:buClr>
                <a:srgbClr val="91499C"/>
              </a:buClr>
              <a:buFontTx/>
              <a:buAutoNum type="arabicPeriod" startAt="15"/>
              <a:tabLst>
                <a:tab pos="444500" algn="l"/>
              </a:tabLst>
            </a:pPr>
            <a:r>
              <a:rPr sz="3200" spc="5" dirty="0">
                <a:solidFill>
                  <a:srgbClr val="025299"/>
                </a:solidFill>
                <a:latin typeface="Times New Roman" panose="02020603050405020304" pitchFamily="18" charset="0"/>
                <a:cs typeface="Times New Roman" panose="02020603050405020304" pitchFamily="18" charset="0"/>
              </a:rPr>
              <a:t>Use </a:t>
            </a:r>
            <a:r>
              <a:rPr sz="3200" spc="10" dirty="0">
                <a:solidFill>
                  <a:srgbClr val="025299"/>
                </a:solidFill>
                <a:latin typeface="Times New Roman" panose="02020603050405020304" pitchFamily="18" charset="0"/>
                <a:cs typeface="Times New Roman" panose="02020603050405020304" pitchFamily="18" charset="0"/>
              </a:rPr>
              <a:t>strategies </a:t>
            </a:r>
            <a:r>
              <a:rPr sz="3200" spc="-20" dirty="0">
                <a:solidFill>
                  <a:srgbClr val="025299"/>
                </a:solidFill>
                <a:latin typeface="Times New Roman" panose="02020603050405020304" pitchFamily="18" charset="0"/>
                <a:cs typeface="Times New Roman" panose="02020603050405020304" pitchFamily="18" charset="0"/>
              </a:rPr>
              <a:t>to </a:t>
            </a:r>
            <a:r>
              <a:rPr sz="3200" spc="-5" dirty="0">
                <a:solidFill>
                  <a:srgbClr val="025299"/>
                </a:solidFill>
                <a:latin typeface="Times New Roman" panose="02020603050405020304" pitchFamily="18" charset="0"/>
                <a:cs typeface="Times New Roman" panose="02020603050405020304" pitchFamily="18" charset="0"/>
              </a:rPr>
              <a:t>promote </a:t>
            </a:r>
            <a:r>
              <a:rPr sz="3200" spc="5" dirty="0">
                <a:solidFill>
                  <a:srgbClr val="025299"/>
                </a:solidFill>
                <a:latin typeface="Times New Roman" panose="02020603050405020304" pitchFamily="18" charset="0"/>
                <a:cs typeface="Times New Roman" panose="02020603050405020304" pitchFamily="18" charset="0"/>
              </a:rPr>
              <a:t>active</a:t>
            </a:r>
            <a:r>
              <a:rPr sz="3200" spc="-375" dirty="0">
                <a:solidFill>
                  <a:srgbClr val="025299"/>
                </a:solidFill>
                <a:latin typeface="Times New Roman" panose="02020603050405020304" pitchFamily="18" charset="0"/>
                <a:cs typeface="Times New Roman" panose="02020603050405020304" pitchFamily="18" charset="0"/>
              </a:rPr>
              <a:t> </a:t>
            </a:r>
            <a:r>
              <a:rPr sz="3200" spc="-5" dirty="0">
                <a:solidFill>
                  <a:srgbClr val="025299"/>
                </a:solidFill>
                <a:latin typeface="Times New Roman" panose="02020603050405020304" pitchFamily="18" charset="0"/>
                <a:cs typeface="Times New Roman" panose="02020603050405020304" pitchFamily="18" charset="0"/>
              </a:rPr>
              <a:t>student  </a:t>
            </a:r>
            <a:r>
              <a:rPr sz="3200" spc="30" dirty="0">
                <a:solidFill>
                  <a:srgbClr val="025299"/>
                </a:solidFill>
                <a:latin typeface="Times New Roman" panose="02020603050405020304" pitchFamily="18" charset="0"/>
                <a:cs typeface="Times New Roman" panose="02020603050405020304" pitchFamily="18" charset="0"/>
              </a:rPr>
              <a:t>engagement.</a:t>
            </a:r>
            <a:endParaRPr sz="3200" dirty="0">
              <a:solidFill>
                <a:prstClr val="black"/>
              </a:solidFill>
              <a:latin typeface="Times New Roman" panose="02020603050405020304" pitchFamily="18" charset="0"/>
              <a:cs typeface="Times New Roman" panose="02020603050405020304" pitchFamily="18" charset="0"/>
            </a:endParaRPr>
          </a:p>
          <a:p>
            <a:pPr marL="685800" marR="1304925" indent="-673100">
              <a:lnSpc>
                <a:spcPts val="2500"/>
              </a:lnSpc>
              <a:spcBef>
                <a:spcPts val="2000"/>
              </a:spcBef>
              <a:buClr>
                <a:srgbClr val="91499C"/>
              </a:buClr>
              <a:buFontTx/>
              <a:buAutoNum type="arabicPeriod" startAt="15"/>
              <a:tabLst>
                <a:tab pos="444500" algn="l"/>
              </a:tabLst>
            </a:pPr>
            <a:r>
              <a:rPr sz="3200" spc="5" dirty="0">
                <a:solidFill>
                  <a:srgbClr val="025299"/>
                </a:solidFill>
                <a:latin typeface="Times New Roman" panose="02020603050405020304" pitchFamily="18" charset="0"/>
                <a:cs typeface="Times New Roman" panose="02020603050405020304" pitchFamily="18" charset="0"/>
              </a:rPr>
              <a:t>Use </a:t>
            </a:r>
            <a:r>
              <a:rPr sz="3200" spc="-5" dirty="0">
                <a:solidFill>
                  <a:srgbClr val="025299"/>
                </a:solidFill>
                <a:latin typeface="Times New Roman" panose="02020603050405020304" pitchFamily="18" charset="0"/>
                <a:cs typeface="Times New Roman" panose="02020603050405020304" pitchFamily="18" charset="0"/>
              </a:rPr>
              <a:t>assistive </a:t>
            </a:r>
            <a:r>
              <a:rPr sz="3200" spc="75" dirty="0">
                <a:solidFill>
                  <a:srgbClr val="025299"/>
                </a:solidFill>
                <a:latin typeface="Times New Roman" panose="02020603050405020304" pitchFamily="18" charset="0"/>
                <a:cs typeface="Times New Roman" panose="02020603050405020304" pitchFamily="18" charset="0"/>
              </a:rPr>
              <a:t>and</a:t>
            </a:r>
            <a:r>
              <a:rPr sz="3200" spc="-210" dirty="0">
                <a:solidFill>
                  <a:srgbClr val="025299"/>
                </a:solidFill>
                <a:latin typeface="Times New Roman" panose="02020603050405020304" pitchFamily="18" charset="0"/>
                <a:cs typeface="Times New Roman" panose="02020603050405020304" pitchFamily="18" charset="0"/>
              </a:rPr>
              <a:t> </a:t>
            </a:r>
            <a:r>
              <a:rPr sz="3200" dirty="0">
                <a:solidFill>
                  <a:srgbClr val="025299"/>
                </a:solidFill>
                <a:latin typeface="Times New Roman" panose="02020603050405020304" pitchFamily="18" charset="0"/>
                <a:cs typeface="Times New Roman" panose="02020603050405020304" pitchFamily="18" charset="0"/>
              </a:rPr>
              <a:t>instructional  </a:t>
            </a:r>
            <a:r>
              <a:rPr sz="3200" spc="5" dirty="0">
                <a:solidFill>
                  <a:srgbClr val="025299"/>
                </a:solidFill>
                <a:latin typeface="Times New Roman" panose="02020603050405020304" pitchFamily="18" charset="0"/>
                <a:cs typeface="Times New Roman" panose="02020603050405020304" pitchFamily="18" charset="0"/>
              </a:rPr>
              <a:t>technologies.</a:t>
            </a:r>
            <a:endParaRPr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6112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295A-D62F-9445-8749-FDAB0EE211AC}"/>
              </a:ext>
            </a:extLst>
          </p:cNvPr>
          <p:cNvSpPr>
            <a:spLocks noGrp="1"/>
          </p:cNvSpPr>
          <p:nvPr>
            <p:ph type="title"/>
          </p:nvPr>
        </p:nvSpPr>
        <p:spPr>
          <a:xfrm>
            <a:off x="477671" y="289105"/>
            <a:ext cx="11318089" cy="1325563"/>
          </a:xfrm>
        </p:spPr>
        <p:txBody>
          <a:bodyPr>
            <a:normAutofit/>
          </a:bodyPr>
          <a:lstStyle/>
          <a:p>
            <a:pPr algn="ctr"/>
            <a:r>
              <a:rPr lang="en-US" sz="5400" dirty="0">
                <a:latin typeface="Bodoni 72 Oldstyle Book" pitchFamily="2" charset="0"/>
              </a:rPr>
              <a:t>HLPs: Instruction  </a:t>
            </a:r>
          </a:p>
        </p:txBody>
      </p:sp>
      <p:sp>
        <p:nvSpPr>
          <p:cNvPr id="5" name="Slide Number Placeholder 4">
            <a:extLst>
              <a:ext uri="{FF2B5EF4-FFF2-40B4-BE49-F238E27FC236}">
                <a16:creationId xmlns:a16="http://schemas.microsoft.com/office/drawing/2014/main" id="{6ADAE255-E6EC-2E4F-BA1F-19519FFB2FA5}"/>
              </a:ext>
            </a:extLst>
          </p:cNvPr>
          <p:cNvSpPr>
            <a:spLocks noGrp="1"/>
          </p:cNvSpPr>
          <p:nvPr>
            <p:ph type="sldNum" sz="quarter" idx="4"/>
          </p:nvPr>
        </p:nvSpPr>
        <p:spPr/>
        <p:txBody>
          <a:bodyPr/>
          <a:lstStyle/>
          <a:p>
            <a:fld id="{8B753B17-1229-47A4-BBB2-A02D5F84107F}" type="slidenum">
              <a:rPr lang="en-US" smtClean="0"/>
              <a:pPr/>
              <a:t>18</a:t>
            </a:fld>
            <a:endParaRPr lang="en-US" dirty="0"/>
          </a:p>
        </p:txBody>
      </p:sp>
      <p:sp>
        <p:nvSpPr>
          <p:cNvPr id="6" name="object 2" descr="A student with downs syndrome is showing something on an ipad to a woman" title="teacher and student"/>
          <p:cNvSpPr/>
          <p:nvPr/>
        </p:nvSpPr>
        <p:spPr>
          <a:xfrm>
            <a:off x="477671" y="1771650"/>
            <a:ext cx="3419959" cy="4650146"/>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9" name="object 4"/>
          <p:cNvSpPr txBox="1">
            <a:spLocks/>
          </p:cNvSpPr>
          <p:nvPr/>
        </p:nvSpPr>
        <p:spPr>
          <a:xfrm>
            <a:off x="4178808" y="2223389"/>
            <a:ext cx="7616952" cy="3746667"/>
          </a:xfrm>
          <a:prstGeom prst="rect">
            <a:avLst/>
          </a:prstGeom>
          <a:solidFill>
            <a:schemeClr val="accent2">
              <a:lumMod val="40000"/>
              <a:lumOff val="60000"/>
            </a:schemeClr>
          </a:solidFill>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indent="-800100">
              <a:buClr>
                <a:srgbClr val="91499C"/>
              </a:buClr>
              <a:buFont typeface="Arial" panose="020B0604020202020204" pitchFamily="34" charset="0"/>
              <a:buAutoNum type="arabicPeriod" startAt="20"/>
              <a:tabLst>
                <a:tab pos="1085850" algn="l"/>
              </a:tabLst>
            </a:pPr>
            <a:r>
              <a:rPr lang="en-US" sz="3600" spc="-10" dirty="0">
                <a:solidFill>
                  <a:schemeClr val="accent1">
                    <a:lumMod val="75000"/>
                  </a:schemeClr>
                </a:solidFill>
                <a:latin typeface="Times New Roman" panose="02020603050405020304" pitchFamily="18" charset="0"/>
                <a:cs typeface="Times New Roman" panose="02020603050405020304" pitchFamily="18" charset="0"/>
              </a:rPr>
              <a:t>Provide intensive instruction</a:t>
            </a:r>
          </a:p>
          <a:p>
            <a:pPr marL="1028700" indent="-800100">
              <a:buClr>
                <a:srgbClr val="91499C"/>
              </a:buClr>
              <a:buFont typeface="Arial" panose="020B0604020202020204" pitchFamily="34" charset="0"/>
              <a:buAutoNum type="arabicPeriod" startAt="20"/>
              <a:tabLst>
                <a:tab pos="1085850" algn="l"/>
              </a:tabLst>
            </a:pPr>
            <a:r>
              <a:rPr lang="en-US" sz="3600" spc="-10" dirty="0">
                <a:solidFill>
                  <a:schemeClr val="accent1">
                    <a:lumMod val="75000"/>
                  </a:schemeClr>
                </a:solidFill>
                <a:latin typeface="Times New Roman" panose="02020603050405020304" pitchFamily="18" charset="0"/>
                <a:cs typeface="Times New Roman" panose="02020603050405020304" pitchFamily="18" charset="0"/>
              </a:rPr>
              <a:t>Teach students to maintain and generalize  new learning across time and settings.</a:t>
            </a:r>
          </a:p>
          <a:p>
            <a:pPr marL="1028700" indent="-800100">
              <a:buClr>
                <a:srgbClr val="91499C"/>
              </a:buClr>
              <a:buFont typeface="Arial" panose="020B0604020202020204" pitchFamily="34" charset="0"/>
              <a:buAutoNum type="arabicPeriod" startAt="20"/>
              <a:tabLst>
                <a:tab pos="1085850" algn="l"/>
              </a:tabLst>
            </a:pPr>
            <a:r>
              <a:rPr lang="en-US" sz="3600" spc="-10" dirty="0">
                <a:solidFill>
                  <a:schemeClr val="accent1">
                    <a:lumMod val="75000"/>
                  </a:schemeClr>
                </a:solidFill>
                <a:latin typeface="Times New Roman" panose="02020603050405020304" pitchFamily="18" charset="0"/>
                <a:cs typeface="Times New Roman" panose="02020603050405020304" pitchFamily="18" charset="0"/>
              </a:rPr>
              <a:t>Provide positive and constructive feedback  to guide students’ learning and behavior.</a:t>
            </a:r>
          </a:p>
        </p:txBody>
      </p:sp>
    </p:spTree>
    <p:extLst>
      <p:ext uri="{BB962C8B-B14F-4D97-AF65-F5344CB8AC3E}">
        <p14:creationId xmlns:p14="http://schemas.microsoft.com/office/powerpoint/2010/main" val="709514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C8ADE4-7E51-894F-88DD-A2C7792A963A}"/>
              </a:ext>
            </a:extLst>
          </p:cNvPr>
          <p:cNvSpPr>
            <a:spLocks noGrp="1"/>
          </p:cNvSpPr>
          <p:nvPr>
            <p:ph type="title"/>
          </p:nvPr>
        </p:nvSpPr>
        <p:spPr>
          <a:xfrm>
            <a:off x="400050" y="365125"/>
            <a:ext cx="11407140" cy="1325563"/>
          </a:xfrm>
        </p:spPr>
        <p:txBody>
          <a:bodyPr>
            <a:normAutofit/>
          </a:bodyPr>
          <a:lstStyle/>
          <a:p>
            <a:pPr algn="ctr"/>
            <a:r>
              <a:rPr lang="en-US" sz="5400" dirty="0">
                <a:latin typeface="Bodoni 72 Oldstyle Book" pitchFamily="2" charset="0"/>
              </a:rPr>
              <a:t>HLPs Creation: A Collaborative Process</a:t>
            </a:r>
          </a:p>
        </p:txBody>
      </p:sp>
      <p:sp>
        <p:nvSpPr>
          <p:cNvPr id="6" name="Content Placeholder 5">
            <a:extLst>
              <a:ext uri="{FF2B5EF4-FFF2-40B4-BE49-F238E27FC236}">
                <a16:creationId xmlns:a16="http://schemas.microsoft.com/office/drawing/2014/main" id="{2A670D08-1D21-874B-8A7B-019095FCCC7E}"/>
              </a:ext>
            </a:extLst>
          </p:cNvPr>
          <p:cNvSpPr>
            <a:spLocks noGrp="1"/>
          </p:cNvSpPr>
          <p:nvPr>
            <p:ph sz="half" idx="1"/>
          </p:nvPr>
        </p:nvSpPr>
        <p:spPr>
          <a:xfrm>
            <a:off x="400050" y="1825625"/>
            <a:ext cx="7147162" cy="4351338"/>
          </a:xfrm>
          <a:solidFill>
            <a:schemeClr val="bg1">
              <a:lumMod val="85000"/>
            </a:schemeClr>
          </a:solidFill>
          <a:ln>
            <a:solidFill>
              <a:schemeClr val="tx2"/>
            </a:solidFill>
          </a:ln>
        </p:spPr>
        <p:txBody>
          <a:bodyPr>
            <a:normAutofit fontScale="92500" lnSpcReduction="10000"/>
          </a:bodyPr>
          <a:lstStyle/>
          <a:p>
            <a:r>
              <a:rPr lang="en-US" sz="3600" dirty="0">
                <a:latin typeface="Times New Roman" panose="02020603050405020304" pitchFamily="18" charset="0"/>
                <a:cs typeface="Times New Roman" panose="02020603050405020304" pitchFamily="18" charset="0"/>
              </a:rPr>
              <a:t>Partnership between:</a:t>
            </a:r>
            <a:br>
              <a:rPr lang="en-US" dirty="0"/>
            </a:br>
            <a:endParaRPr lang="en-US" dirty="0"/>
          </a:p>
          <a:p>
            <a:pPr lvl="1"/>
            <a:r>
              <a:rPr lang="en-US" sz="3200" dirty="0">
                <a:latin typeface="Times New Roman" panose="02020603050405020304" pitchFamily="18" charset="0"/>
                <a:cs typeface="Times New Roman" panose="02020603050405020304" pitchFamily="18" charset="0"/>
              </a:rPr>
              <a:t>Collaboration for Effective Educator Development, Accountability and Reform (CEEDAR) Center</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a:p>
            <a:pPr lvl="1"/>
            <a:r>
              <a:rPr lang="en-US" sz="3200" dirty="0">
                <a:latin typeface="Times New Roman" panose="02020603050405020304" pitchFamily="18" charset="0"/>
                <a:cs typeface="Times New Roman" panose="02020603050405020304" pitchFamily="18" charset="0"/>
              </a:rPr>
              <a:t>Council for Exceptional Children (CEC)</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a:p>
            <a:pPr lvl="1"/>
            <a:r>
              <a:rPr lang="en-US" sz="3200" dirty="0">
                <a:latin typeface="Times New Roman" panose="02020603050405020304" pitchFamily="18" charset="0"/>
                <a:cs typeface="Times New Roman" panose="02020603050405020304" pitchFamily="18" charset="0"/>
              </a:rPr>
              <a:t>CEC’s Teacher Education Division (TED)</a:t>
            </a:r>
          </a:p>
          <a:p>
            <a:endParaRPr lang="en-US" dirty="0"/>
          </a:p>
        </p:txBody>
      </p:sp>
      <p:sp>
        <p:nvSpPr>
          <p:cNvPr id="4" name="Slide Number Placeholder 3">
            <a:extLst>
              <a:ext uri="{FF2B5EF4-FFF2-40B4-BE49-F238E27FC236}">
                <a16:creationId xmlns:a16="http://schemas.microsoft.com/office/drawing/2014/main" id="{AFADAE73-E2CC-1146-83C8-A36208DC3243}"/>
              </a:ext>
            </a:extLst>
          </p:cNvPr>
          <p:cNvSpPr>
            <a:spLocks noGrp="1"/>
          </p:cNvSpPr>
          <p:nvPr>
            <p:ph type="sldNum" sz="quarter" idx="4"/>
          </p:nvPr>
        </p:nvSpPr>
        <p:spPr/>
        <p:txBody>
          <a:bodyPr/>
          <a:lstStyle/>
          <a:p>
            <a:fld id="{8B753B17-1229-47A4-BBB2-A02D5F84107F}" type="slidenum">
              <a:rPr lang="en-US" smtClean="0"/>
              <a:pPr/>
              <a:t>19</a:t>
            </a:fld>
            <a:endParaRPr lang="en-US" dirty="0"/>
          </a:p>
        </p:txBody>
      </p:sp>
      <p:pic>
        <p:nvPicPr>
          <p:cNvPr id="8" name="Picture 7" descr="CEEDAR Center logo">
            <a:extLst>
              <a:ext uri="{FF2B5EF4-FFF2-40B4-BE49-F238E27FC236}">
                <a16:creationId xmlns:a16="http://schemas.microsoft.com/office/drawing/2014/main" id="{395D8A0E-6F1E-6740-A22F-C5132DE5A1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8328" y="1872561"/>
            <a:ext cx="4235992" cy="104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descr="Council for Exceptional Children logo">
            <a:extLst>
              <a:ext uri="{FF2B5EF4-FFF2-40B4-BE49-F238E27FC236}">
                <a16:creationId xmlns:a16="http://schemas.microsoft.com/office/drawing/2014/main" id="{450B2543-C7C8-474D-A24A-F108B562651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9314" y="3162904"/>
            <a:ext cx="4057876" cy="110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Teacher Education Division logo">
            <a:extLst>
              <a:ext uri="{FF2B5EF4-FFF2-40B4-BE49-F238E27FC236}">
                <a16:creationId xmlns:a16="http://schemas.microsoft.com/office/drawing/2014/main" id="{B2989923-1DCF-D746-922D-51362668F23C}"/>
              </a:ext>
            </a:extLst>
          </p:cNvPr>
          <p:cNvPicPr>
            <a:picLocks noChangeAspect="1"/>
          </p:cNvPicPr>
          <p:nvPr/>
        </p:nvPicPr>
        <p:blipFill>
          <a:blip r:embed="rId4">
            <a:clrChange>
              <a:clrFrom>
                <a:srgbClr val="F0F0F0"/>
              </a:clrFrom>
              <a:clrTo>
                <a:srgbClr val="F0F0F0">
                  <a:alpha val="0"/>
                </a:srgbClr>
              </a:clrTo>
            </a:clrChange>
            <a:extLst>
              <a:ext uri="{28A0092B-C50C-407E-A947-70E740481C1C}">
                <a14:useLocalDpi xmlns:a14="http://schemas.microsoft.com/office/drawing/2010/main" val="0"/>
              </a:ext>
            </a:extLst>
          </a:blip>
          <a:srcRect/>
          <a:stretch>
            <a:fillRect/>
          </a:stretch>
        </p:blipFill>
        <p:spPr bwMode="auto">
          <a:xfrm>
            <a:off x="7852184" y="4836322"/>
            <a:ext cx="3955006" cy="110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664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E5C3F16C-9D56-463C-845D-DA5F17E4DDB6}"/>
              </a:ext>
              <a:ext uri="{C183D7F6-B498-43B3-948B-1728B52AA6E4}">
                <adec:decorative xmlns:adec="http://schemas.microsoft.com/office/drawing/2017/decorative" val="1"/>
              </a:ext>
            </a:extLst>
          </p:cNvPr>
          <p:cNvSpPr/>
          <p:nvPr/>
        </p:nvSpPr>
        <p:spPr>
          <a:xfrm>
            <a:off x="3086741" y="493669"/>
            <a:ext cx="9105258" cy="2878740"/>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5FBF76-B51D-4932-8125-86AF70BC5470}"/>
              </a:ext>
            </a:extLst>
          </p:cNvPr>
          <p:cNvSpPr>
            <a:spLocks noGrp="1"/>
          </p:cNvSpPr>
          <p:nvPr>
            <p:ph type="title"/>
          </p:nvPr>
        </p:nvSpPr>
        <p:spPr>
          <a:xfrm>
            <a:off x="3418449" y="1270257"/>
            <a:ext cx="8332827" cy="1325563"/>
          </a:xfrm>
        </p:spPr>
        <p:txBody>
          <a:bodyPr>
            <a:normAutofit fontScale="90000"/>
          </a:bodyPr>
          <a:lstStyle/>
          <a:p>
            <a:pPr algn="ctr">
              <a:lnSpc>
                <a:spcPct val="100000"/>
              </a:lnSpc>
              <a:spcBef>
                <a:spcPts val="0"/>
              </a:spcBef>
              <a:defRPr/>
            </a:pPr>
            <a:r>
              <a:rPr lang="en-US" b="1" dirty="0">
                <a:solidFill>
                  <a:prstClr val="white"/>
                </a:solidFill>
                <a:latin typeface="Bodoni 72 Oldstyle Book" pitchFamily="2" charset="0"/>
                <a:cs typeface="Shonar Bangla" panose="020B0502040204020203" pitchFamily="34" charset="0"/>
              </a:rPr>
              <a:t>2019 OSEP Leadership Co2019 OSEP Leadership Conference</a:t>
            </a:r>
          </a:p>
        </p:txBody>
      </p:sp>
      <p:pic>
        <p:nvPicPr>
          <p:cNvPr id="5" name="Picture 4" descr="IDEAs that Work logo">
            <a:extLst>
              <a:ext uri="{FF2B5EF4-FFF2-40B4-BE49-F238E27FC236}">
                <a16:creationId xmlns:a16="http://schemas.microsoft.com/office/drawing/2014/main" id="{5EAD27D8-D08D-4462-BA08-7ACB143A95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3669"/>
            <a:ext cx="3086742" cy="2878740"/>
          </a:xfrm>
          <a:prstGeom prst="rect">
            <a:avLst/>
          </a:prstGeom>
        </p:spPr>
      </p:pic>
      <p:sp>
        <p:nvSpPr>
          <p:cNvPr id="6" name="TextBox 5">
            <a:extLst>
              <a:ext uri="{FF2B5EF4-FFF2-40B4-BE49-F238E27FC236}">
                <a16:creationId xmlns:a16="http://schemas.microsoft.com/office/drawing/2014/main" id="{467E09B7-9ED7-42A0-B4DF-2DC22EDF6D9F}"/>
              </a:ext>
            </a:extLst>
          </p:cNvPr>
          <p:cNvSpPr txBox="1"/>
          <p:nvPr/>
        </p:nvSpPr>
        <p:spPr>
          <a:xfrm>
            <a:off x="333632" y="3864589"/>
            <a:ext cx="11417644" cy="27392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DISCLAIMER: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contents of this presentation were developed by the presenters for the 2019 OSEP Leadership Conference. However, these contents do not necessarily represent the policy of the Department of Education, and you should not assume endorsement by the Federal Government.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(Authority: 20 U.S.C. 1221e-3 and 3474</a:t>
            </a:r>
            <a:r>
              <a:rPr lang="en-US" sz="2800" i="1" dirty="0">
                <a:solidFill>
                  <a:prstClr val="black"/>
                </a:solidFill>
                <a:latin typeface="Times New Roman" panose="02020603050405020304" pitchFamily="18" charset="0"/>
                <a:cs typeface="Times New Roman" panose="02020603050405020304" pitchFamily="18" charset="0"/>
              </a:rPr>
              <a:t>)</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13770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3C49-161A-BC43-9486-A219FF4B09CC}"/>
              </a:ext>
            </a:extLst>
          </p:cNvPr>
          <p:cNvSpPr>
            <a:spLocks noGrp="1"/>
          </p:cNvSpPr>
          <p:nvPr>
            <p:ph type="title"/>
          </p:nvPr>
        </p:nvSpPr>
        <p:spPr>
          <a:xfrm>
            <a:off x="289893" y="3822840"/>
            <a:ext cx="5021782" cy="2166289"/>
          </a:xfrm>
        </p:spPr>
        <p:txBody>
          <a:bodyPr>
            <a:normAutofit/>
          </a:bodyPr>
          <a:lstStyle/>
          <a:p>
            <a:r>
              <a:rPr lang="en-US" sz="5400" dirty="0">
                <a:solidFill>
                  <a:srgbClr val="000000"/>
                </a:solidFill>
                <a:latin typeface="Bodoni 72 Oldstyle Book" pitchFamily="2" charset="0"/>
              </a:rPr>
              <a:t>Why Use HLPs?</a:t>
            </a:r>
          </a:p>
        </p:txBody>
      </p:sp>
      <p:pic>
        <p:nvPicPr>
          <p:cNvPr id="6" name="Picture 5" descr="a wall being built with bricks">
            <a:extLst>
              <a:ext uri="{FF2B5EF4-FFF2-40B4-BE49-F238E27FC236}">
                <a16:creationId xmlns:a16="http://schemas.microsoft.com/office/drawing/2014/main" id="{9E4384F0-3DC6-2347-828D-F3EB401EF3FF}"/>
              </a:ext>
            </a:extLst>
          </p:cNvPr>
          <p:cNvPicPr>
            <a:picLocks noChangeAspect="1"/>
          </p:cNvPicPr>
          <p:nvPr/>
        </p:nvPicPr>
        <p:blipFill rotWithShape="1">
          <a:blip r:embed="rId3"/>
          <a:srcRect t="8511" b="10476"/>
          <a:stretch/>
        </p:blipFill>
        <p:spPr>
          <a:xfrm>
            <a:off x="2005488" y="573374"/>
            <a:ext cx="8418258" cy="2704399"/>
          </a:xfrm>
          <a:prstGeom prst="rect">
            <a:avLst/>
          </a:prstGeom>
        </p:spPr>
      </p:pic>
      <p:sp>
        <p:nvSpPr>
          <p:cNvPr id="3" name="Content Placeholder 2">
            <a:extLst>
              <a:ext uri="{FF2B5EF4-FFF2-40B4-BE49-F238E27FC236}">
                <a16:creationId xmlns:a16="http://schemas.microsoft.com/office/drawing/2014/main" id="{2886DD1B-7348-244D-A373-ABE2D8BB3D0C}"/>
              </a:ext>
            </a:extLst>
          </p:cNvPr>
          <p:cNvSpPr>
            <a:spLocks noGrp="1"/>
          </p:cNvSpPr>
          <p:nvPr>
            <p:ph idx="1"/>
          </p:nvPr>
        </p:nvSpPr>
        <p:spPr>
          <a:xfrm>
            <a:off x="5541412" y="3822840"/>
            <a:ext cx="6332560" cy="2166289"/>
          </a:xfrm>
          <a:solidFill>
            <a:schemeClr val="bg1">
              <a:lumMod val="85000"/>
            </a:schemeClr>
          </a:solidFill>
          <a:ln>
            <a:solidFill>
              <a:schemeClr val="tx2"/>
            </a:solidFill>
          </a:ln>
        </p:spPr>
        <p:txBody>
          <a:bodyPr anchor="ctr">
            <a:normAutofit fontScale="55000" lnSpcReduction="20000"/>
          </a:bodyPr>
          <a:lstStyle/>
          <a:p>
            <a:pPr marL="0" indent="0">
              <a:buNone/>
            </a:pPr>
            <a:endParaRPr lang="en-US" sz="3000" dirty="0">
              <a:solidFill>
                <a:srgbClr val="000000"/>
              </a:solidFill>
              <a:latin typeface="Times New Roman" panose="02020603050405020304" pitchFamily="18" charset="0"/>
              <a:cs typeface="Times New Roman" panose="02020603050405020304" pitchFamily="18" charset="0"/>
            </a:endParaRPr>
          </a:p>
          <a:p>
            <a:pPr marL="0" indent="0">
              <a:lnSpc>
                <a:spcPct val="120000"/>
              </a:lnSpc>
              <a:buNone/>
            </a:pPr>
            <a:r>
              <a:rPr lang="en-US" sz="5100" dirty="0">
                <a:solidFill>
                  <a:srgbClr val="000000"/>
                </a:solidFill>
                <a:latin typeface="Times New Roman" panose="02020603050405020304" pitchFamily="18" charset="0"/>
                <a:cs typeface="Times New Roman" panose="02020603050405020304" pitchFamily="18" charset="0"/>
              </a:rPr>
              <a:t>They become the core curriculum in teacher education, upon which cohesive deliberate practice opportunities can be built.   </a:t>
            </a:r>
            <a:endParaRPr lang="en-US" sz="2900" dirty="0">
              <a:solidFill>
                <a:srgbClr val="000000"/>
              </a:solidFill>
              <a:latin typeface="Times New Roman" panose="02020603050405020304" pitchFamily="18" charset="0"/>
              <a:cs typeface="Times New Roman" panose="02020603050405020304" pitchFamily="18" charset="0"/>
            </a:endParaRPr>
          </a:p>
          <a:p>
            <a:endParaRPr lang="en-US" sz="1800" dirty="0">
              <a:solidFill>
                <a:srgbClr val="000000"/>
              </a:solidFill>
            </a:endParaRPr>
          </a:p>
        </p:txBody>
      </p:sp>
      <p:sp>
        <p:nvSpPr>
          <p:cNvPr id="4" name="Slide Number Placeholder 3">
            <a:extLst>
              <a:ext uri="{FF2B5EF4-FFF2-40B4-BE49-F238E27FC236}">
                <a16:creationId xmlns:a16="http://schemas.microsoft.com/office/drawing/2014/main" id="{FCC27398-C41E-1946-985A-325761B185B7}"/>
              </a:ext>
            </a:extLst>
          </p:cNvPr>
          <p:cNvSpPr>
            <a:spLocks noGrp="1"/>
          </p:cNvSpPr>
          <p:nvPr>
            <p:ph type="sldNum" sz="quarter" idx="4"/>
          </p:nvPr>
        </p:nvSpPr>
        <p:spPr>
          <a:xfrm>
            <a:off x="10825930" y="6223702"/>
            <a:ext cx="570728" cy="314067"/>
          </a:xfrm>
        </p:spPr>
        <p:txBody>
          <a:bodyPr>
            <a:normAutofit/>
          </a:bodyPr>
          <a:lstStyle/>
          <a:p>
            <a:pPr>
              <a:spcAft>
                <a:spcPts val="600"/>
              </a:spcAft>
            </a:pPr>
            <a:fld id="{8B753B17-1229-47A4-BBB2-A02D5F84107F}" type="slidenum">
              <a:rPr lang="en-US" sz="1100">
                <a:solidFill>
                  <a:srgbClr val="898989"/>
                </a:solidFill>
              </a:rPr>
              <a:pPr>
                <a:spcAft>
                  <a:spcPts val="600"/>
                </a:spcAft>
              </a:pPr>
              <a:t>20</a:t>
            </a:fld>
            <a:endParaRPr lang="en-US" sz="1100">
              <a:solidFill>
                <a:srgbClr val="898989"/>
              </a:solidFill>
            </a:endParaRPr>
          </a:p>
        </p:txBody>
      </p:sp>
    </p:spTree>
    <p:extLst>
      <p:ext uri="{BB962C8B-B14F-4D97-AF65-F5344CB8AC3E}">
        <p14:creationId xmlns:p14="http://schemas.microsoft.com/office/powerpoint/2010/main" val="3077211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97CC-A2D0-2D41-B42F-E5AF29B78C0D}"/>
              </a:ext>
            </a:extLst>
          </p:cNvPr>
          <p:cNvSpPr>
            <a:spLocks noGrp="1"/>
          </p:cNvSpPr>
          <p:nvPr>
            <p:ph type="title"/>
          </p:nvPr>
        </p:nvSpPr>
        <p:spPr/>
        <p:txBody>
          <a:bodyPr/>
          <a:lstStyle/>
          <a:p>
            <a:pPr algn="ctr"/>
            <a:r>
              <a:rPr lang="en-US" dirty="0">
                <a:latin typeface="Bodoni 72 Oldstyle Book" pitchFamily="2" charset="0"/>
              </a:rPr>
              <a:t>Does this mean we should forget about evidence based practice? </a:t>
            </a:r>
          </a:p>
        </p:txBody>
      </p:sp>
      <p:sp>
        <p:nvSpPr>
          <p:cNvPr id="3" name="Content Placeholder 2">
            <a:extLst>
              <a:ext uri="{FF2B5EF4-FFF2-40B4-BE49-F238E27FC236}">
                <a16:creationId xmlns:a16="http://schemas.microsoft.com/office/drawing/2014/main" id="{4124BFE4-55A1-684A-9889-5CEE97FFAC96}"/>
              </a:ext>
            </a:extLst>
          </p:cNvPr>
          <p:cNvSpPr>
            <a:spLocks noGrp="1"/>
          </p:cNvSpPr>
          <p:nvPr>
            <p:ph idx="1"/>
          </p:nvPr>
        </p:nvSpPr>
        <p:spPr/>
        <p:txBody>
          <a:bodyPr/>
          <a:lstStyle/>
          <a:p>
            <a:pPr marL="0" indent="0">
              <a:buNone/>
            </a:pPr>
            <a:endParaRPr lang="en-US" dirty="0"/>
          </a:p>
          <a:p>
            <a:pPr marL="0" indent="0" algn="ctr">
              <a:buNone/>
            </a:pPr>
            <a:r>
              <a:rPr lang="en-US" sz="4000" b="1" dirty="0">
                <a:latin typeface="Times New Roman" panose="02020603050405020304" pitchFamily="18" charset="0"/>
                <a:cs typeface="Times New Roman" panose="02020603050405020304" pitchFamily="18" charset="0"/>
              </a:rPr>
              <a:t>Not at All </a:t>
            </a:r>
          </a:p>
          <a:p>
            <a:pPr marL="0" indent="0" algn="ctr">
              <a:buNone/>
            </a:pPr>
            <a:endParaRPr lang="en-US" sz="3600" b="1" dirty="0">
              <a:latin typeface="Times New Roman" panose="02020603050405020304" pitchFamily="18" charset="0"/>
              <a:cs typeface="Times New Roman" panose="02020603050405020304" pitchFamily="18" charset="0"/>
            </a:endParaRPr>
          </a:p>
          <a:p>
            <a:pPr marL="0" indent="0" algn="ctr">
              <a:buNone/>
            </a:pPr>
            <a:r>
              <a:rPr lang="en-US" sz="3600" dirty="0">
                <a:latin typeface="Times New Roman" panose="02020603050405020304" pitchFamily="18" charset="0"/>
                <a:cs typeface="Times New Roman" panose="02020603050405020304" pitchFamily="18" charset="0"/>
              </a:rPr>
              <a:t>Many HLPs are necessary for implementing evidence-based practices successfully (e.g., providing feedback). </a:t>
            </a:r>
          </a:p>
        </p:txBody>
      </p:sp>
      <p:sp>
        <p:nvSpPr>
          <p:cNvPr id="4" name="Slide Number Placeholder 3">
            <a:extLst>
              <a:ext uri="{FF2B5EF4-FFF2-40B4-BE49-F238E27FC236}">
                <a16:creationId xmlns:a16="http://schemas.microsoft.com/office/drawing/2014/main" id="{6A6439DA-5D94-874A-9B28-20926DBE0C37}"/>
              </a:ext>
            </a:extLst>
          </p:cNvPr>
          <p:cNvSpPr>
            <a:spLocks noGrp="1"/>
          </p:cNvSpPr>
          <p:nvPr>
            <p:ph type="sldNum" sz="quarter" idx="4"/>
          </p:nvPr>
        </p:nvSpPr>
        <p:spPr/>
        <p:txBody>
          <a:bodyPr/>
          <a:lstStyle/>
          <a:p>
            <a:fld id="{8B753B17-1229-47A4-BBB2-A02D5F84107F}" type="slidenum">
              <a:rPr lang="en-US" smtClean="0"/>
              <a:pPr/>
              <a:t>21</a:t>
            </a:fld>
            <a:endParaRPr lang="en-US" dirty="0"/>
          </a:p>
        </p:txBody>
      </p:sp>
    </p:spTree>
    <p:extLst>
      <p:ext uri="{BB962C8B-B14F-4D97-AF65-F5344CB8AC3E}">
        <p14:creationId xmlns:p14="http://schemas.microsoft.com/office/powerpoint/2010/main" val="2973287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57EF2-9897-B741-BE19-289C15C4DC79}"/>
              </a:ext>
            </a:extLst>
          </p:cNvPr>
          <p:cNvSpPr>
            <a:spLocks noGrp="1"/>
          </p:cNvSpPr>
          <p:nvPr>
            <p:ph type="title"/>
          </p:nvPr>
        </p:nvSpPr>
        <p:spPr>
          <a:xfrm>
            <a:off x="532263" y="365125"/>
            <a:ext cx="11109277" cy="1325563"/>
          </a:xfrm>
        </p:spPr>
        <p:txBody>
          <a:bodyPr>
            <a:normAutofit/>
          </a:bodyPr>
          <a:lstStyle/>
          <a:p>
            <a:pPr algn="ctr"/>
            <a:r>
              <a:rPr lang="en-US" sz="5400" dirty="0">
                <a:latin typeface="Bodoni 72 Oldstyle Book" pitchFamily="2" charset="0"/>
              </a:rPr>
              <a:t>Example </a:t>
            </a:r>
          </a:p>
        </p:txBody>
      </p:sp>
      <p:sp>
        <p:nvSpPr>
          <p:cNvPr id="3" name="Content Placeholder 2">
            <a:extLst>
              <a:ext uri="{FF2B5EF4-FFF2-40B4-BE49-F238E27FC236}">
                <a16:creationId xmlns:a16="http://schemas.microsoft.com/office/drawing/2014/main" id="{D8153D93-5B67-9048-AC42-D8D117137E4F}"/>
              </a:ext>
            </a:extLst>
          </p:cNvPr>
          <p:cNvSpPr>
            <a:spLocks noGrp="1"/>
          </p:cNvSpPr>
          <p:nvPr>
            <p:ph idx="1"/>
          </p:nvPr>
        </p:nvSpPr>
        <p:spPr>
          <a:xfrm>
            <a:off x="550460" y="1978925"/>
            <a:ext cx="11091080" cy="1678676"/>
          </a:xfrm>
        </p:spPr>
        <p:txBody>
          <a:bodyPr/>
          <a:lstStyle/>
          <a:p>
            <a:pPr marL="0" indent="0">
              <a:buNone/>
            </a:pPr>
            <a:r>
              <a:rPr lang="en-US" sz="3600" dirty="0">
                <a:latin typeface="Times New Roman" panose="02020603050405020304" pitchFamily="18" charset="0"/>
                <a:cs typeface="Times New Roman" panose="02020603050405020304" pitchFamily="18" charset="0"/>
              </a:rPr>
              <a:t>Using explicit instruction and feedback to teach summarization strategies or how to teach regrouping with base ten blocks</a:t>
            </a:r>
          </a:p>
          <a:p>
            <a:endParaRPr lang="en-US" dirty="0"/>
          </a:p>
        </p:txBody>
      </p:sp>
      <p:sp>
        <p:nvSpPr>
          <p:cNvPr id="4" name="Slide Number Placeholder 3">
            <a:extLst>
              <a:ext uri="{FF2B5EF4-FFF2-40B4-BE49-F238E27FC236}">
                <a16:creationId xmlns:a16="http://schemas.microsoft.com/office/drawing/2014/main" id="{28BCCA08-2103-3B48-A9BF-D7DBE04A071C}"/>
              </a:ext>
            </a:extLst>
          </p:cNvPr>
          <p:cNvSpPr>
            <a:spLocks noGrp="1"/>
          </p:cNvSpPr>
          <p:nvPr>
            <p:ph type="sldNum" sz="quarter" idx="4"/>
          </p:nvPr>
        </p:nvSpPr>
        <p:spPr/>
        <p:txBody>
          <a:bodyPr/>
          <a:lstStyle/>
          <a:p>
            <a:fld id="{8B753B17-1229-47A4-BBB2-A02D5F84107F}" type="slidenum">
              <a:rPr lang="en-US" smtClean="0"/>
              <a:pPr/>
              <a:t>22</a:t>
            </a:fld>
            <a:endParaRPr lang="en-US" dirty="0"/>
          </a:p>
        </p:txBody>
      </p:sp>
      <p:pic>
        <p:nvPicPr>
          <p:cNvPr id="5" name="Picture 4" descr="The word &quot;Example&quot;">
            <a:extLst>
              <a:ext uri="{FF2B5EF4-FFF2-40B4-BE49-F238E27FC236}">
                <a16:creationId xmlns:a16="http://schemas.microsoft.com/office/drawing/2014/main" id="{39CB7033-29D1-034A-BB7E-2B5B33951F70}"/>
              </a:ext>
            </a:extLst>
          </p:cNvPr>
          <p:cNvPicPr>
            <a:picLocks noChangeAspect="1"/>
          </p:cNvPicPr>
          <p:nvPr/>
        </p:nvPicPr>
        <p:blipFill>
          <a:blip r:embed="rId3"/>
          <a:stretch>
            <a:fillRect/>
          </a:stretch>
        </p:blipFill>
        <p:spPr>
          <a:xfrm>
            <a:off x="4498866" y="3467785"/>
            <a:ext cx="6106480" cy="2954010"/>
          </a:xfrm>
          <a:prstGeom prst="rect">
            <a:avLst/>
          </a:prstGeom>
        </p:spPr>
      </p:pic>
    </p:spTree>
    <p:extLst>
      <p:ext uri="{BB962C8B-B14F-4D97-AF65-F5344CB8AC3E}">
        <p14:creationId xmlns:p14="http://schemas.microsoft.com/office/powerpoint/2010/main" val="2502622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870A-B042-3E4E-A182-53CFC555226C}"/>
              </a:ext>
            </a:extLst>
          </p:cNvPr>
          <p:cNvSpPr>
            <a:spLocks noGrp="1"/>
          </p:cNvSpPr>
          <p:nvPr>
            <p:ph type="title"/>
          </p:nvPr>
        </p:nvSpPr>
        <p:spPr/>
        <p:txBody>
          <a:bodyPr/>
          <a:lstStyle/>
          <a:p>
            <a:pPr algn="ctr"/>
            <a:r>
              <a:rPr lang="en-US" dirty="0">
                <a:latin typeface="Bodoni 72 Oldstyle Book" pitchFamily="2" charset="0"/>
              </a:rPr>
              <a:t>HLPs and EBPs: A Promising Pair </a:t>
            </a:r>
          </a:p>
        </p:txBody>
      </p:sp>
      <p:sp>
        <p:nvSpPr>
          <p:cNvPr id="4" name="Slide Number Placeholder 3">
            <a:extLst>
              <a:ext uri="{FF2B5EF4-FFF2-40B4-BE49-F238E27FC236}">
                <a16:creationId xmlns:a16="http://schemas.microsoft.com/office/drawing/2014/main" id="{08B6B72D-0A0C-8545-BEF3-5B5A9A0D4E47}"/>
              </a:ext>
            </a:extLst>
          </p:cNvPr>
          <p:cNvSpPr>
            <a:spLocks noGrp="1"/>
          </p:cNvSpPr>
          <p:nvPr>
            <p:ph type="sldNum" sz="quarter" idx="4"/>
          </p:nvPr>
        </p:nvSpPr>
        <p:spPr/>
        <p:txBody>
          <a:bodyPr/>
          <a:lstStyle/>
          <a:p>
            <a:fld id="{8B753B17-1229-47A4-BBB2-A02D5F84107F}" type="slidenum">
              <a:rPr lang="en-US" smtClean="0"/>
              <a:pPr/>
              <a:t>23</a:t>
            </a:fld>
            <a:endParaRPr lang="en-US" dirty="0"/>
          </a:p>
        </p:txBody>
      </p:sp>
      <p:sp>
        <p:nvSpPr>
          <p:cNvPr id="5" name="TextBox 4">
            <a:extLst>
              <a:ext uri="{FF2B5EF4-FFF2-40B4-BE49-F238E27FC236}">
                <a16:creationId xmlns:a16="http://schemas.microsoft.com/office/drawing/2014/main" id="{45C5708E-3A93-3747-B641-5AD8DFFB8846}"/>
              </a:ext>
            </a:extLst>
          </p:cNvPr>
          <p:cNvSpPr txBox="1"/>
          <p:nvPr/>
        </p:nvSpPr>
        <p:spPr>
          <a:xfrm>
            <a:off x="414669" y="1906019"/>
            <a:ext cx="5784111" cy="3877985"/>
          </a:xfrm>
          <a:prstGeom prst="rect">
            <a:avLst/>
          </a:prstGeom>
          <a:noFill/>
        </p:spPr>
        <p:txBody>
          <a:bodyPr wrap="square" rtlCol="0">
            <a:spAutoFit/>
          </a:bodyPr>
          <a:lstStyle/>
          <a:p>
            <a:pPr algn="ctr"/>
            <a:r>
              <a:rPr lang="en-US" sz="3000" b="1" u="sng" dirty="0">
                <a:latin typeface="Times New Roman" panose="02020603050405020304" pitchFamily="18" charset="0"/>
                <a:cs typeface="Times New Roman" panose="02020603050405020304" pitchFamily="18" charset="0"/>
              </a:rPr>
              <a:t>HLPs</a:t>
            </a:r>
          </a:p>
          <a:p>
            <a:pPr marL="342900" indent="-342900">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Based on evidence and professional expertise</a:t>
            </a:r>
          </a:p>
          <a:p>
            <a:pPr marL="342900" indent="-342900">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Used across different content and grade levels</a:t>
            </a:r>
          </a:p>
          <a:p>
            <a:pPr marL="342900" indent="-342900">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Common core of professional knowledge and skill…taught to teacher candidates and practicing teachers across all types of programs and pathways</a:t>
            </a:r>
          </a:p>
          <a:p>
            <a:pPr marL="342900" indent="-342900">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Provide infrastructure</a:t>
            </a:r>
          </a:p>
        </p:txBody>
      </p:sp>
      <p:sp>
        <p:nvSpPr>
          <p:cNvPr id="6" name="TextBox 5">
            <a:extLst>
              <a:ext uri="{FF2B5EF4-FFF2-40B4-BE49-F238E27FC236}">
                <a16:creationId xmlns:a16="http://schemas.microsoft.com/office/drawing/2014/main" id="{398829CE-43AC-BD44-89AE-84D93D548EBF}"/>
              </a:ext>
            </a:extLst>
          </p:cNvPr>
          <p:cNvSpPr txBox="1"/>
          <p:nvPr/>
        </p:nvSpPr>
        <p:spPr>
          <a:xfrm>
            <a:off x="6336007" y="1887545"/>
            <a:ext cx="5441324" cy="2554545"/>
          </a:xfrm>
          <a:prstGeom prst="rect">
            <a:avLst/>
          </a:prstGeom>
          <a:noFill/>
        </p:spPr>
        <p:txBody>
          <a:bodyPr wrap="square" rtlCol="0">
            <a:spAutoFit/>
          </a:bodyPr>
          <a:lstStyle/>
          <a:p>
            <a:pPr algn="ctr"/>
            <a:r>
              <a:rPr lang="en-US" sz="3000" b="1" u="sng" dirty="0">
                <a:latin typeface="Bodoni 72 Oldstyle Book" pitchFamily="2" charset="0"/>
                <a:cs typeface="Leelawadee" panose="020B0502040204020203" pitchFamily="34" charset="-34"/>
              </a:rPr>
              <a:t>EBPs</a:t>
            </a:r>
          </a:p>
          <a:p>
            <a:pPr marL="342900" indent="-342900">
              <a:buFont typeface="Wingdings" panose="05000000000000000000" pitchFamily="2" charset="2"/>
              <a:buChar char="§"/>
            </a:pPr>
            <a:r>
              <a:rPr lang="en-US" sz="2400" dirty="0">
                <a:latin typeface="Bodoni 72 Oldstyle Book" pitchFamily="2" charset="0"/>
                <a:cs typeface="Leelawadee" panose="020B0502040204020203" pitchFamily="34" charset="-34"/>
              </a:rPr>
              <a:t>Instructional strategies backed by evidence and professional expertise</a:t>
            </a:r>
          </a:p>
          <a:p>
            <a:pPr marL="342900" indent="-342900">
              <a:buFont typeface="Wingdings" panose="05000000000000000000" pitchFamily="2" charset="2"/>
              <a:buChar char="§"/>
            </a:pPr>
            <a:endParaRPr lang="en-US" sz="500" dirty="0">
              <a:latin typeface="Bodoni 72 Oldstyle Book" pitchFamily="2" charset="0"/>
              <a:cs typeface="Leelawadee" panose="020B0502040204020203" pitchFamily="34" charset="-34"/>
            </a:endParaRPr>
          </a:p>
          <a:p>
            <a:pPr marL="342900" indent="-342900">
              <a:buFont typeface="Wingdings" panose="05000000000000000000" pitchFamily="2" charset="2"/>
              <a:buChar char="§"/>
            </a:pPr>
            <a:r>
              <a:rPr lang="en-US" sz="2400" dirty="0">
                <a:latin typeface="Bodoni 72 Oldstyle Book" pitchFamily="2" charset="0"/>
                <a:cs typeface="Leelawadee" panose="020B0502040204020203" pitchFamily="34" charset="-34"/>
              </a:rPr>
              <a:t>Often content focused</a:t>
            </a:r>
          </a:p>
          <a:p>
            <a:pPr marL="342900" indent="-342900">
              <a:buFont typeface="Wingdings" panose="05000000000000000000" pitchFamily="2" charset="2"/>
              <a:buChar char="§"/>
            </a:pPr>
            <a:endParaRPr lang="en-US" sz="500" dirty="0">
              <a:latin typeface="Bodoni 72 Oldstyle Book" pitchFamily="2" charset="0"/>
              <a:cs typeface="Leelawadee" panose="020B0502040204020203" pitchFamily="34" charset="-34"/>
            </a:endParaRPr>
          </a:p>
          <a:p>
            <a:pPr marL="342900" indent="-342900">
              <a:buFont typeface="Wingdings" panose="05000000000000000000" pitchFamily="2" charset="2"/>
              <a:buChar char="§"/>
            </a:pPr>
            <a:r>
              <a:rPr lang="en-US" sz="2400" dirty="0">
                <a:latin typeface="Bodoni 72 Oldstyle Book" pitchFamily="2" charset="0"/>
                <a:cs typeface="Leelawadee" panose="020B0502040204020203" pitchFamily="34" charset="-34"/>
              </a:rPr>
              <a:t>Appropriate for students at different developmental levels</a:t>
            </a:r>
          </a:p>
        </p:txBody>
      </p:sp>
    </p:spTree>
    <p:extLst>
      <p:ext uri="{BB962C8B-B14F-4D97-AF65-F5344CB8AC3E}">
        <p14:creationId xmlns:p14="http://schemas.microsoft.com/office/powerpoint/2010/main" val="1571833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44BBA-85C2-EA4F-B783-73D3F6212C69}"/>
              </a:ext>
            </a:extLst>
          </p:cNvPr>
          <p:cNvSpPr>
            <a:spLocks noGrp="1"/>
          </p:cNvSpPr>
          <p:nvPr>
            <p:ph type="title"/>
          </p:nvPr>
        </p:nvSpPr>
        <p:spPr/>
        <p:txBody>
          <a:bodyPr/>
          <a:lstStyle/>
          <a:p>
            <a:pPr algn="ctr"/>
            <a:r>
              <a:rPr lang="en-US" dirty="0">
                <a:latin typeface="Bodoni 72 Oldstyle Book" pitchFamily="2" charset="0"/>
              </a:rPr>
              <a:t>HLP Stakeholders </a:t>
            </a:r>
          </a:p>
        </p:txBody>
      </p:sp>
      <p:sp>
        <p:nvSpPr>
          <p:cNvPr id="3" name="Content Placeholder 2">
            <a:extLst>
              <a:ext uri="{FF2B5EF4-FFF2-40B4-BE49-F238E27FC236}">
                <a16:creationId xmlns:a16="http://schemas.microsoft.com/office/drawing/2014/main" id="{DB7BC6F0-3181-5341-B1A4-701F51D33339}"/>
              </a:ext>
            </a:extLst>
          </p:cNvPr>
          <p:cNvSpPr>
            <a:spLocks noGrp="1"/>
          </p:cNvSpPr>
          <p:nvPr>
            <p:ph idx="1"/>
          </p:nvPr>
        </p:nvSpPr>
        <p:spPr>
          <a:xfrm>
            <a:off x="838200" y="2014150"/>
            <a:ext cx="10515600" cy="4027875"/>
          </a:xfrm>
        </p:spPr>
        <p:txBody>
          <a:bodyPr>
            <a:normAutofit fontScale="92500" lnSpcReduction="20000"/>
          </a:bodyPr>
          <a:lstStyle/>
          <a:p>
            <a:pPr marL="667385" indent="-457200">
              <a:buBlip>
                <a:blip r:embed="rId2"/>
              </a:buBlip>
            </a:pPr>
            <a:r>
              <a:rPr lang="en-US" sz="3200" dirty="0">
                <a:latin typeface="Times New Roman" panose="02020603050405020304" pitchFamily="18" charset="0"/>
                <a:cs typeface="Times New Roman" panose="02020603050405020304" pitchFamily="18" charset="0"/>
              </a:rPr>
              <a:t>Educator Preparation Providers (EPPs)</a:t>
            </a:r>
          </a:p>
          <a:p>
            <a:pPr marL="210185" indent="0">
              <a:buNone/>
            </a:pPr>
            <a:endParaRPr lang="en-US" sz="3200" dirty="0">
              <a:latin typeface="Times New Roman" panose="02020603050405020304" pitchFamily="18" charset="0"/>
              <a:cs typeface="Times New Roman" panose="02020603050405020304" pitchFamily="18" charset="0"/>
            </a:endParaRPr>
          </a:p>
          <a:p>
            <a:pPr marL="667385" indent="-457200">
              <a:buBlip>
                <a:blip r:embed="rId2"/>
              </a:buBlip>
            </a:pPr>
            <a:r>
              <a:rPr lang="en-US" sz="3200" dirty="0">
                <a:latin typeface="Times New Roman" panose="02020603050405020304" pitchFamily="18" charset="0"/>
                <a:cs typeface="Times New Roman" panose="02020603050405020304" pitchFamily="18" charset="0"/>
              </a:rPr>
              <a:t>P-12 Teachers</a:t>
            </a:r>
          </a:p>
          <a:p>
            <a:pPr marL="210185" indent="0">
              <a:buNone/>
            </a:pPr>
            <a:endParaRPr lang="en-US" sz="3200" dirty="0">
              <a:latin typeface="Times New Roman" panose="02020603050405020304" pitchFamily="18" charset="0"/>
              <a:cs typeface="Times New Roman" panose="02020603050405020304" pitchFamily="18" charset="0"/>
            </a:endParaRPr>
          </a:p>
          <a:p>
            <a:pPr marL="667385" indent="-457200">
              <a:buBlip>
                <a:blip r:embed="rId2"/>
              </a:buBlip>
            </a:pPr>
            <a:r>
              <a:rPr lang="en-US" sz="3200" dirty="0">
                <a:latin typeface="Times New Roman" panose="02020603050405020304" pitchFamily="18" charset="0"/>
                <a:cs typeface="Times New Roman" panose="02020603050405020304" pitchFamily="18" charset="0"/>
              </a:rPr>
              <a:t>Instructional/Academic Coaches and Teacher Leaders</a:t>
            </a:r>
          </a:p>
          <a:p>
            <a:pPr marL="118745" indent="0">
              <a:buNone/>
            </a:pPr>
            <a:endParaRPr lang="en-US" sz="3200" dirty="0">
              <a:latin typeface="Times New Roman" panose="02020603050405020304" pitchFamily="18" charset="0"/>
              <a:cs typeface="Times New Roman" panose="02020603050405020304" pitchFamily="18" charset="0"/>
            </a:endParaRPr>
          </a:p>
          <a:p>
            <a:pPr marL="667385" indent="-457200">
              <a:buBlip>
                <a:blip r:embed="rId2"/>
              </a:buBlip>
            </a:pPr>
            <a:r>
              <a:rPr lang="en-US" sz="3200" dirty="0">
                <a:latin typeface="Times New Roman" panose="02020603050405020304" pitchFamily="18" charset="0"/>
                <a:cs typeface="Times New Roman" panose="02020603050405020304" pitchFamily="18" charset="0"/>
              </a:rPr>
              <a:t>School and District Leaders </a:t>
            </a:r>
          </a:p>
          <a:p>
            <a:pPr marL="210185" indent="0">
              <a:buNone/>
            </a:pPr>
            <a:endParaRPr lang="en-US" sz="3200" dirty="0">
              <a:latin typeface="Times New Roman" panose="02020603050405020304" pitchFamily="18" charset="0"/>
              <a:cs typeface="Times New Roman" panose="02020603050405020304" pitchFamily="18" charset="0"/>
            </a:endParaRPr>
          </a:p>
          <a:p>
            <a:pPr marL="667385" indent="-457200">
              <a:buBlip>
                <a:blip r:embed="rId2"/>
              </a:buBlip>
            </a:pPr>
            <a:r>
              <a:rPr lang="en-US" sz="3200" dirty="0">
                <a:latin typeface="Times New Roman" panose="02020603050405020304" pitchFamily="18" charset="0"/>
                <a:cs typeface="Times New Roman" panose="02020603050405020304" pitchFamily="18" charset="0"/>
              </a:rPr>
              <a:t>State and National Policymakers</a:t>
            </a:r>
          </a:p>
          <a:p>
            <a:pPr marL="0" indent="0">
              <a:buNone/>
            </a:pPr>
            <a:endParaRPr lang="en-US" dirty="0"/>
          </a:p>
        </p:txBody>
      </p:sp>
      <p:sp>
        <p:nvSpPr>
          <p:cNvPr id="4" name="Slide Number Placeholder 3">
            <a:extLst>
              <a:ext uri="{FF2B5EF4-FFF2-40B4-BE49-F238E27FC236}">
                <a16:creationId xmlns:a16="http://schemas.microsoft.com/office/drawing/2014/main" id="{5FCC2DF8-6AC4-1A46-A1DF-3775DE862A2C}"/>
              </a:ext>
            </a:extLst>
          </p:cNvPr>
          <p:cNvSpPr>
            <a:spLocks noGrp="1"/>
          </p:cNvSpPr>
          <p:nvPr>
            <p:ph type="sldNum" sz="quarter" idx="4"/>
          </p:nvPr>
        </p:nvSpPr>
        <p:spPr/>
        <p:txBody>
          <a:bodyPr/>
          <a:lstStyle/>
          <a:p>
            <a:fld id="{8B753B17-1229-47A4-BBB2-A02D5F84107F}" type="slidenum">
              <a:rPr lang="en-US" smtClean="0"/>
              <a:pPr/>
              <a:t>24</a:t>
            </a:fld>
            <a:endParaRPr lang="en-US" dirty="0"/>
          </a:p>
        </p:txBody>
      </p:sp>
    </p:spTree>
    <p:extLst>
      <p:ext uri="{BB962C8B-B14F-4D97-AF65-F5344CB8AC3E}">
        <p14:creationId xmlns:p14="http://schemas.microsoft.com/office/powerpoint/2010/main" val="2448394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743B9-BDE5-E64A-A380-6D220D0B99CA}"/>
              </a:ext>
            </a:extLst>
          </p:cNvPr>
          <p:cNvSpPr>
            <a:spLocks noGrp="1"/>
          </p:cNvSpPr>
          <p:nvPr>
            <p:ph type="title"/>
          </p:nvPr>
        </p:nvSpPr>
        <p:spPr/>
        <p:txBody>
          <a:bodyPr/>
          <a:lstStyle/>
          <a:p>
            <a:pPr algn="ctr"/>
            <a:r>
              <a:rPr lang="en-US" dirty="0">
                <a:latin typeface="Bodoni 72 Oldstyle Book" pitchFamily="2" charset="0"/>
              </a:rPr>
              <a:t>Educator Preparation Programs </a:t>
            </a:r>
          </a:p>
        </p:txBody>
      </p:sp>
      <p:sp>
        <p:nvSpPr>
          <p:cNvPr id="3" name="Content Placeholder 2">
            <a:extLst>
              <a:ext uri="{FF2B5EF4-FFF2-40B4-BE49-F238E27FC236}">
                <a16:creationId xmlns:a16="http://schemas.microsoft.com/office/drawing/2014/main" id="{FDBB5558-F9BF-6D4D-AE8C-65F70B58732C}"/>
              </a:ext>
            </a:extLst>
          </p:cNvPr>
          <p:cNvSpPr>
            <a:spLocks noGrp="1"/>
          </p:cNvSpPr>
          <p:nvPr>
            <p:ph idx="1"/>
          </p:nvPr>
        </p:nvSpPr>
        <p:spPr>
          <a:xfrm>
            <a:off x="838200" y="2043556"/>
            <a:ext cx="10515600" cy="4351338"/>
          </a:xfrm>
        </p:spPr>
        <p:txBody>
          <a:bodyPr/>
          <a:lstStyle/>
          <a:p>
            <a:pPr>
              <a:buBlip>
                <a:blip r:embed="rId2"/>
              </a:buBlip>
            </a:pPr>
            <a:r>
              <a:rPr lang="en-US" sz="3200" dirty="0">
                <a:latin typeface="Leelawadee" panose="020B0502040204020203" pitchFamily="34" charset="-34"/>
                <a:cs typeface="Leelawadee" panose="020B0502040204020203" pitchFamily="34" charset="-34"/>
              </a:rPr>
              <a:t>Institutions of Higher Education (IHEs) </a:t>
            </a:r>
          </a:p>
          <a:p>
            <a:pPr lvl="1">
              <a:buFont typeface="Wingdings" panose="05000000000000000000" pitchFamily="2" charset="2"/>
              <a:buChar char="§"/>
            </a:pPr>
            <a:r>
              <a:rPr lang="en-US" sz="3200" dirty="0">
                <a:latin typeface="Leelawadee" panose="020B0502040204020203" pitchFamily="34" charset="-34"/>
                <a:cs typeface="Leelawadee" panose="020B0502040204020203" pitchFamily="34" charset="-34"/>
              </a:rPr>
              <a:t>What is the process?</a:t>
            </a:r>
          </a:p>
          <a:p>
            <a:pPr marL="1225296" lvl="2" indent="-457200">
              <a:buFont typeface="+mj-lt"/>
              <a:buAutoNum type="arabicPeriod"/>
            </a:pPr>
            <a:r>
              <a:rPr lang="en-US" sz="3200" dirty="0">
                <a:latin typeface="Leelawadee" panose="020B0502040204020203" pitchFamily="34" charset="-34"/>
                <a:cs typeface="Leelawadee" panose="020B0502040204020203" pitchFamily="34" charset="-34"/>
              </a:rPr>
              <a:t>Prioritize</a:t>
            </a:r>
          </a:p>
          <a:p>
            <a:pPr marL="1225296" lvl="2" indent="-457200">
              <a:buFont typeface="+mj-lt"/>
              <a:buAutoNum type="arabicPeriod"/>
            </a:pPr>
            <a:r>
              <a:rPr lang="en-US" sz="3200" dirty="0">
                <a:latin typeface="Leelawadee" panose="020B0502040204020203" pitchFamily="34" charset="-34"/>
                <a:cs typeface="Leelawadee" panose="020B0502040204020203" pitchFamily="34" charset="-34"/>
              </a:rPr>
              <a:t>Collaborate</a:t>
            </a:r>
          </a:p>
          <a:p>
            <a:pPr marL="1225296" lvl="2" indent="-457200">
              <a:buFont typeface="+mj-lt"/>
              <a:buAutoNum type="arabicPeriod"/>
            </a:pPr>
            <a:r>
              <a:rPr lang="en-US" sz="3200" dirty="0">
                <a:latin typeface="Leelawadee" panose="020B0502040204020203" pitchFamily="34" charset="-34"/>
                <a:cs typeface="Leelawadee" panose="020B0502040204020203" pitchFamily="34" charset="-34"/>
              </a:rPr>
              <a:t>Implement</a:t>
            </a:r>
          </a:p>
          <a:p>
            <a:pPr marL="1225296" lvl="2" indent="-457200">
              <a:buFont typeface="+mj-lt"/>
              <a:buAutoNum type="arabicPeriod"/>
            </a:pPr>
            <a:r>
              <a:rPr lang="en-US" sz="3200" dirty="0">
                <a:latin typeface="Leelawadee" panose="020B0502040204020203" pitchFamily="34" charset="-34"/>
                <a:cs typeface="Leelawadee" panose="020B0502040204020203" pitchFamily="34" charset="-34"/>
              </a:rPr>
              <a:t>Collect evidence</a:t>
            </a: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F5A12DF-5E00-5C4F-9B67-74E607D68AA1}"/>
              </a:ext>
            </a:extLst>
          </p:cNvPr>
          <p:cNvSpPr>
            <a:spLocks noGrp="1"/>
          </p:cNvSpPr>
          <p:nvPr>
            <p:ph type="sldNum" sz="quarter" idx="4"/>
          </p:nvPr>
        </p:nvSpPr>
        <p:spPr/>
        <p:txBody>
          <a:bodyPr/>
          <a:lstStyle/>
          <a:p>
            <a:fld id="{8B753B17-1229-47A4-BBB2-A02D5F84107F}" type="slidenum">
              <a:rPr lang="en-US" smtClean="0"/>
              <a:pPr/>
              <a:t>25</a:t>
            </a:fld>
            <a:endParaRPr lang="en-US" dirty="0"/>
          </a:p>
        </p:txBody>
      </p:sp>
    </p:spTree>
    <p:extLst>
      <p:ext uri="{BB962C8B-B14F-4D97-AF65-F5344CB8AC3E}">
        <p14:creationId xmlns:p14="http://schemas.microsoft.com/office/powerpoint/2010/main" val="3196579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F8F63-01E2-B845-9D30-9D1776C6D12E}"/>
              </a:ext>
            </a:extLst>
          </p:cNvPr>
          <p:cNvSpPr>
            <a:spLocks noGrp="1"/>
          </p:cNvSpPr>
          <p:nvPr>
            <p:ph type="title"/>
          </p:nvPr>
        </p:nvSpPr>
        <p:spPr/>
        <p:txBody>
          <a:bodyPr/>
          <a:lstStyle/>
          <a:p>
            <a:pPr algn="ctr"/>
            <a:r>
              <a:rPr lang="en-US" dirty="0">
                <a:latin typeface="Bodoni 72 Oldstyle Book" pitchFamily="2" charset="0"/>
              </a:rPr>
              <a:t>P-12 Teachers </a:t>
            </a:r>
          </a:p>
        </p:txBody>
      </p:sp>
      <p:sp>
        <p:nvSpPr>
          <p:cNvPr id="3" name="Content Placeholder 2">
            <a:extLst>
              <a:ext uri="{FF2B5EF4-FFF2-40B4-BE49-F238E27FC236}">
                <a16:creationId xmlns:a16="http://schemas.microsoft.com/office/drawing/2014/main" id="{418A3E7B-C516-A64B-97EA-C4C369451BC3}"/>
              </a:ext>
            </a:extLst>
          </p:cNvPr>
          <p:cNvSpPr>
            <a:spLocks noGrp="1"/>
          </p:cNvSpPr>
          <p:nvPr>
            <p:ph idx="1"/>
          </p:nvPr>
        </p:nvSpPr>
        <p:spPr>
          <a:xfrm>
            <a:off x="838200" y="2055913"/>
            <a:ext cx="10515600" cy="4351338"/>
          </a:xfrm>
        </p:spPr>
        <p:txBody>
          <a:bodyPr/>
          <a:lstStyle/>
          <a:p>
            <a:pPr marL="667385" indent="-457200">
              <a:buBlip>
                <a:blip r:embed="rId2"/>
              </a:buBlip>
            </a:pPr>
            <a:r>
              <a:rPr lang="en-US" sz="3200" dirty="0">
                <a:latin typeface="Times New Roman" panose="02020603050405020304" pitchFamily="18" charset="0"/>
                <a:cs typeface="Times New Roman" panose="02020603050405020304" pitchFamily="18" charset="0"/>
              </a:rPr>
              <a:t>Opportunities  for intensifying instruction</a:t>
            </a:r>
          </a:p>
          <a:p>
            <a:pPr marL="667385" indent="-457200">
              <a:buBlip>
                <a:blip r:embed="rId2"/>
              </a:buBlip>
            </a:pPr>
            <a:endParaRPr lang="en-US" sz="3200" dirty="0">
              <a:latin typeface="Times New Roman" panose="02020603050405020304" pitchFamily="18" charset="0"/>
              <a:cs typeface="Times New Roman" panose="02020603050405020304" pitchFamily="18" charset="0"/>
            </a:endParaRPr>
          </a:p>
          <a:p>
            <a:pPr marL="667385" indent="-457200">
              <a:buBlip>
                <a:blip r:embed="rId2"/>
              </a:buBlip>
            </a:pPr>
            <a:r>
              <a:rPr lang="en-US" sz="3200" dirty="0">
                <a:latin typeface="Times New Roman" panose="02020603050405020304" pitchFamily="18" charset="0"/>
                <a:cs typeface="Times New Roman" panose="02020603050405020304" pitchFamily="18" charset="0"/>
              </a:rPr>
              <a:t>Versatile practices to implement across settings</a:t>
            </a:r>
          </a:p>
          <a:p>
            <a:pPr marL="667385" indent="-457200">
              <a:buBlip>
                <a:blip r:embed="rId2"/>
              </a:buBlip>
            </a:pPr>
            <a:endParaRPr lang="en-US" sz="3200" dirty="0">
              <a:latin typeface="Times New Roman" panose="02020603050405020304" pitchFamily="18" charset="0"/>
              <a:cs typeface="Times New Roman" panose="02020603050405020304" pitchFamily="18" charset="0"/>
            </a:endParaRPr>
          </a:p>
          <a:p>
            <a:pPr marL="667385" indent="-457200">
              <a:buBlip>
                <a:blip r:embed="rId2"/>
              </a:buBlip>
            </a:pPr>
            <a:r>
              <a:rPr lang="en-US" sz="3200" dirty="0">
                <a:latin typeface="Times New Roman" panose="02020603050405020304" pitchFamily="18" charset="0"/>
                <a:cs typeface="Times New Roman" panose="02020603050405020304" pitchFamily="18" charset="0"/>
              </a:rPr>
              <a:t>Supports all phases of instruction</a:t>
            </a:r>
          </a:p>
          <a:p>
            <a:pPr marL="0" indent="0">
              <a:buNone/>
            </a:pPr>
            <a:endParaRPr lang="en-US" dirty="0"/>
          </a:p>
        </p:txBody>
      </p:sp>
      <p:sp>
        <p:nvSpPr>
          <p:cNvPr id="4" name="Slide Number Placeholder 3">
            <a:extLst>
              <a:ext uri="{FF2B5EF4-FFF2-40B4-BE49-F238E27FC236}">
                <a16:creationId xmlns:a16="http://schemas.microsoft.com/office/drawing/2014/main" id="{39649117-C1A3-ED48-9562-CE8F36D45268}"/>
              </a:ext>
            </a:extLst>
          </p:cNvPr>
          <p:cNvSpPr>
            <a:spLocks noGrp="1"/>
          </p:cNvSpPr>
          <p:nvPr>
            <p:ph type="sldNum" sz="quarter" idx="4"/>
          </p:nvPr>
        </p:nvSpPr>
        <p:spPr/>
        <p:txBody>
          <a:bodyPr/>
          <a:lstStyle/>
          <a:p>
            <a:fld id="{8B753B17-1229-47A4-BBB2-A02D5F84107F}" type="slidenum">
              <a:rPr lang="en-US" smtClean="0"/>
              <a:pPr/>
              <a:t>26</a:t>
            </a:fld>
            <a:endParaRPr lang="en-US" dirty="0"/>
          </a:p>
        </p:txBody>
      </p:sp>
    </p:spTree>
    <p:extLst>
      <p:ext uri="{BB962C8B-B14F-4D97-AF65-F5344CB8AC3E}">
        <p14:creationId xmlns:p14="http://schemas.microsoft.com/office/powerpoint/2010/main" val="1526449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18D8-78E9-1D4B-8DCB-1EB63A835827}"/>
              </a:ext>
            </a:extLst>
          </p:cNvPr>
          <p:cNvSpPr>
            <a:spLocks noGrp="1"/>
          </p:cNvSpPr>
          <p:nvPr>
            <p:ph type="title"/>
          </p:nvPr>
        </p:nvSpPr>
        <p:spPr/>
        <p:txBody>
          <a:bodyPr/>
          <a:lstStyle/>
          <a:p>
            <a:pPr algn="ctr"/>
            <a:r>
              <a:rPr lang="en-US" dirty="0">
                <a:latin typeface="Bodoni 72 Oldstyle Book" pitchFamily="2" charset="0"/>
              </a:rPr>
              <a:t>Instructional/Academic Coaches and </a:t>
            </a:r>
            <a:br>
              <a:rPr lang="en-US" dirty="0">
                <a:latin typeface="Bodoni 72 Oldstyle Book" pitchFamily="2" charset="0"/>
              </a:rPr>
            </a:br>
            <a:r>
              <a:rPr lang="en-US" dirty="0">
                <a:latin typeface="Bodoni 72 Oldstyle Book" pitchFamily="2" charset="0"/>
              </a:rPr>
              <a:t>Teacher Leaders </a:t>
            </a:r>
          </a:p>
        </p:txBody>
      </p:sp>
      <p:sp>
        <p:nvSpPr>
          <p:cNvPr id="3" name="Content Placeholder 2">
            <a:extLst>
              <a:ext uri="{FF2B5EF4-FFF2-40B4-BE49-F238E27FC236}">
                <a16:creationId xmlns:a16="http://schemas.microsoft.com/office/drawing/2014/main" id="{318B54FD-097D-B34F-94BA-87ED6354C107}"/>
              </a:ext>
            </a:extLst>
          </p:cNvPr>
          <p:cNvSpPr>
            <a:spLocks noGrp="1"/>
          </p:cNvSpPr>
          <p:nvPr>
            <p:ph idx="1"/>
          </p:nvPr>
        </p:nvSpPr>
        <p:spPr>
          <a:xfrm>
            <a:off x="838200" y="1880572"/>
            <a:ext cx="10515600" cy="4351338"/>
          </a:xfrm>
        </p:spPr>
        <p:txBody>
          <a:bodyPr/>
          <a:lstStyle/>
          <a:p>
            <a:pPr marL="690245" indent="-571500">
              <a:buBlip>
                <a:blip r:embed="rId2"/>
              </a:buBlip>
            </a:pPr>
            <a:r>
              <a:rPr lang="en-US" sz="3200" dirty="0">
                <a:latin typeface="Times New Roman" panose="02020603050405020304" pitchFamily="18" charset="0"/>
                <a:cs typeface="Times New Roman" panose="02020603050405020304" pitchFamily="18" charset="0"/>
              </a:rPr>
              <a:t>Framework for feedback</a:t>
            </a:r>
          </a:p>
          <a:p>
            <a:pPr marL="210185" indent="0">
              <a:buNone/>
            </a:pPr>
            <a:endParaRPr lang="en-US" sz="3200" dirty="0">
              <a:latin typeface="Times New Roman" panose="02020603050405020304" pitchFamily="18" charset="0"/>
              <a:cs typeface="Times New Roman" panose="02020603050405020304" pitchFamily="18" charset="0"/>
            </a:endParaRPr>
          </a:p>
          <a:p>
            <a:pPr marL="781685" indent="-571500">
              <a:buBlip>
                <a:blip r:embed="rId2"/>
              </a:buBlip>
            </a:pPr>
            <a:r>
              <a:rPr lang="en-US" sz="3200" dirty="0">
                <a:latin typeface="Times New Roman" panose="02020603050405020304" pitchFamily="18" charset="0"/>
                <a:cs typeface="Times New Roman" panose="02020603050405020304" pitchFamily="18" charset="0"/>
              </a:rPr>
              <a:t>Ability to examine the strength and efficiency of the system</a:t>
            </a:r>
          </a:p>
          <a:p>
            <a:pPr marL="781685" indent="-571500">
              <a:buBlip>
                <a:blip r:embed="rId2"/>
              </a:buBlip>
            </a:pPr>
            <a:endParaRPr lang="en-US" sz="3200" dirty="0">
              <a:latin typeface="Times New Roman" panose="02020603050405020304" pitchFamily="18" charset="0"/>
              <a:cs typeface="Times New Roman" panose="02020603050405020304" pitchFamily="18" charset="0"/>
            </a:endParaRPr>
          </a:p>
          <a:p>
            <a:pPr marL="781685" indent="-571500">
              <a:buBlip>
                <a:blip r:embed="rId2"/>
              </a:buBlip>
            </a:pPr>
            <a:r>
              <a:rPr lang="en-US" sz="3200" dirty="0">
                <a:latin typeface="Times New Roman" panose="02020603050405020304" pitchFamily="18" charset="0"/>
                <a:cs typeface="Times New Roman" panose="02020603050405020304" pitchFamily="18" charset="0"/>
              </a:rPr>
              <a:t>Impact on ALL learners in the system</a:t>
            </a:r>
          </a:p>
          <a:p>
            <a:pPr marL="0" indent="0">
              <a:buNone/>
            </a:pPr>
            <a:endParaRPr lang="en-US" dirty="0"/>
          </a:p>
        </p:txBody>
      </p:sp>
      <p:sp>
        <p:nvSpPr>
          <p:cNvPr id="4" name="Slide Number Placeholder 3">
            <a:extLst>
              <a:ext uri="{FF2B5EF4-FFF2-40B4-BE49-F238E27FC236}">
                <a16:creationId xmlns:a16="http://schemas.microsoft.com/office/drawing/2014/main" id="{65A8C08E-B971-884C-A99E-DC70211B00DB}"/>
              </a:ext>
            </a:extLst>
          </p:cNvPr>
          <p:cNvSpPr>
            <a:spLocks noGrp="1"/>
          </p:cNvSpPr>
          <p:nvPr>
            <p:ph type="sldNum" sz="quarter" idx="4"/>
          </p:nvPr>
        </p:nvSpPr>
        <p:spPr/>
        <p:txBody>
          <a:bodyPr/>
          <a:lstStyle/>
          <a:p>
            <a:fld id="{8B753B17-1229-47A4-BBB2-A02D5F84107F}" type="slidenum">
              <a:rPr lang="en-US" smtClean="0"/>
              <a:pPr/>
              <a:t>27</a:t>
            </a:fld>
            <a:endParaRPr lang="en-US" dirty="0"/>
          </a:p>
        </p:txBody>
      </p:sp>
    </p:spTree>
    <p:extLst>
      <p:ext uri="{BB962C8B-B14F-4D97-AF65-F5344CB8AC3E}">
        <p14:creationId xmlns:p14="http://schemas.microsoft.com/office/powerpoint/2010/main" val="1807891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BEA48-1AF0-854E-8A9A-10F7F6EF0F9B}"/>
              </a:ext>
            </a:extLst>
          </p:cNvPr>
          <p:cNvSpPr>
            <a:spLocks noGrp="1"/>
          </p:cNvSpPr>
          <p:nvPr>
            <p:ph type="title"/>
          </p:nvPr>
        </p:nvSpPr>
        <p:spPr/>
        <p:txBody>
          <a:bodyPr/>
          <a:lstStyle/>
          <a:p>
            <a:pPr algn="ctr"/>
            <a:r>
              <a:rPr lang="en-US" dirty="0">
                <a:latin typeface="Bodoni 72 Oldstyle Book" pitchFamily="2" charset="0"/>
              </a:rPr>
              <a:t>School and District Leaders</a:t>
            </a:r>
          </a:p>
        </p:txBody>
      </p:sp>
      <p:sp>
        <p:nvSpPr>
          <p:cNvPr id="3" name="Content Placeholder 2">
            <a:extLst>
              <a:ext uri="{FF2B5EF4-FFF2-40B4-BE49-F238E27FC236}">
                <a16:creationId xmlns:a16="http://schemas.microsoft.com/office/drawing/2014/main" id="{CEA6297C-CCDD-C14E-A831-15BD12F0EEC2}"/>
              </a:ext>
            </a:extLst>
          </p:cNvPr>
          <p:cNvSpPr>
            <a:spLocks noGrp="1"/>
          </p:cNvSpPr>
          <p:nvPr>
            <p:ph idx="1"/>
          </p:nvPr>
        </p:nvSpPr>
        <p:spPr>
          <a:xfrm>
            <a:off x="838200" y="1880572"/>
            <a:ext cx="10515600" cy="4351338"/>
          </a:xfrm>
        </p:spPr>
        <p:txBody>
          <a:bodyPr/>
          <a:lstStyle/>
          <a:p>
            <a:pPr marL="781685" indent="-571500">
              <a:buBlip>
                <a:blip r:embed="rId2"/>
              </a:buBlip>
            </a:pPr>
            <a:r>
              <a:rPr lang="en-US" sz="3200" dirty="0">
                <a:latin typeface="Times New Roman" panose="02020603050405020304" pitchFamily="18" charset="0"/>
                <a:cs typeface="Times New Roman" panose="02020603050405020304" pitchFamily="18" charset="0"/>
              </a:rPr>
              <a:t>Knowledge of HLPs in order to support implementation of these structures</a:t>
            </a:r>
          </a:p>
          <a:p>
            <a:pPr marL="210185" indent="0">
              <a:buNone/>
            </a:pPr>
            <a:endParaRPr lang="en-US" sz="3200" dirty="0">
              <a:latin typeface="Times New Roman" panose="02020603050405020304" pitchFamily="18" charset="0"/>
              <a:cs typeface="Times New Roman" panose="02020603050405020304" pitchFamily="18" charset="0"/>
            </a:endParaRPr>
          </a:p>
          <a:p>
            <a:pPr marL="781685" indent="-571500">
              <a:buBlip>
                <a:blip r:embed="rId2"/>
              </a:buBlip>
            </a:pPr>
            <a:r>
              <a:rPr lang="en-US" sz="3200" dirty="0">
                <a:latin typeface="Times New Roman" panose="02020603050405020304" pitchFamily="18" charset="0"/>
                <a:cs typeface="Times New Roman" panose="02020603050405020304" pitchFamily="18" charset="0"/>
              </a:rPr>
              <a:t>Individualizing district, school, and classroom level decisions based on data</a:t>
            </a:r>
          </a:p>
          <a:p>
            <a:endParaRPr lang="en-US" dirty="0"/>
          </a:p>
        </p:txBody>
      </p:sp>
      <p:sp>
        <p:nvSpPr>
          <p:cNvPr id="4" name="Slide Number Placeholder 3">
            <a:extLst>
              <a:ext uri="{FF2B5EF4-FFF2-40B4-BE49-F238E27FC236}">
                <a16:creationId xmlns:a16="http://schemas.microsoft.com/office/drawing/2014/main" id="{207F4881-9066-2B42-ABE0-219C07CC17A7}"/>
              </a:ext>
            </a:extLst>
          </p:cNvPr>
          <p:cNvSpPr>
            <a:spLocks noGrp="1"/>
          </p:cNvSpPr>
          <p:nvPr>
            <p:ph type="sldNum" sz="quarter" idx="4"/>
          </p:nvPr>
        </p:nvSpPr>
        <p:spPr/>
        <p:txBody>
          <a:bodyPr/>
          <a:lstStyle/>
          <a:p>
            <a:fld id="{8B753B17-1229-47A4-BBB2-A02D5F84107F}" type="slidenum">
              <a:rPr lang="en-US" smtClean="0"/>
              <a:pPr/>
              <a:t>28</a:t>
            </a:fld>
            <a:endParaRPr lang="en-US" dirty="0"/>
          </a:p>
        </p:txBody>
      </p:sp>
    </p:spTree>
    <p:extLst>
      <p:ext uri="{BB962C8B-B14F-4D97-AF65-F5344CB8AC3E}">
        <p14:creationId xmlns:p14="http://schemas.microsoft.com/office/powerpoint/2010/main" val="1380194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6F3B-3D99-024F-BECA-4D9500DAADD0}"/>
              </a:ext>
            </a:extLst>
          </p:cNvPr>
          <p:cNvSpPr>
            <a:spLocks noGrp="1"/>
          </p:cNvSpPr>
          <p:nvPr>
            <p:ph type="title"/>
          </p:nvPr>
        </p:nvSpPr>
        <p:spPr/>
        <p:txBody>
          <a:bodyPr/>
          <a:lstStyle/>
          <a:p>
            <a:pPr algn="ctr"/>
            <a:r>
              <a:rPr lang="en-US" dirty="0">
                <a:latin typeface="Bodoni 72 Oldstyle Book" pitchFamily="2" charset="0"/>
              </a:rPr>
              <a:t>State and National Policymakers </a:t>
            </a:r>
          </a:p>
        </p:txBody>
      </p:sp>
      <p:sp>
        <p:nvSpPr>
          <p:cNvPr id="3" name="Content Placeholder 2">
            <a:extLst>
              <a:ext uri="{FF2B5EF4-FFF2-40B4-BE49-F238E27FC236}">
                <a16:creationId xmlns:a16="http://schemas.microsoft.com/office/drawing/2014/main" id="{90037BF9-F723-0541-A9E7-0081840367A3}"/>
              </a:ext>
            </a:extLst>
          </p:cNvPr>
          <p:cNvSpPr>
            <a:spLocks noGrp="1"/>
          </p:cNvSpPr>
          <p:nvPr>
            <p:ph idx="1"/>
          </p:nvPr>
        </p:nvSpPr>
        <p:spPr>
          <a:xfrm>
            <a:off x="838200" y="2068269"/>
            <a:ext cx="10515600" cy="4351338"/>
          </a:xfrm>
        </p:spPr>
        <p:txBody>
          <a:bodyPr/>
          <a:lstStyle/>
          <a:p>
            <a:pPr marL="667385" indent="-457200">
              <a:buBlip>
                <a:blip r:embed="rId2"/>
              </a:buBlip>
            </a:pPr>
            <a:r>
              <a:rPr lang="en-US" sz="3200" dirty="0">
                <a:latin typeface="Times New Roman" panose="02020603050405020304" pitchFamily="18" charset="0"/>
                <a:cs typeface="Times New Roman" panose="02020603050405020304" pitchFamily="18" charset="0"/>
              </a:rPr>
              <a:t>Setting a common framework for supporting the learning needs of ALL students</a:t>
            </a:r>
          </a:p>
          <a:p>
            <a:pPr marL="667385" indent="-457200">
              <a:buBlip>
                <a:blip r:embed="rId2"/>
              </a:buBlip>
            </a:pPr>
            <a:endParaRPr lang="en-US" sz="3200" dirty="0">
              <a:latin typeface="Times New Roman" panose="02020603050405020304" pitchFamily="18" charset="0"/>
              <a:cs typeface="Times New Roman" panose="02020603050405020304" pitchFamily="18" charset="0"/>
            </a:endParaRPr>
          </a:p>
          <a:p>
            <a:pPr marL="667385" indent="-457200">
              <a:buBlip>
                <a:blip r:embed="rId2"/>
              </a:buBlip>
            </a:pPr>
            <a:r>
              <a:rPr lang="en-US" sz="3200" dirty="0">
                <a:latin typeface="Times New Roman" panose="02020603050405020304" pitchFamily="18" charset="0"/>
                <a:cs typeface="Times New Roman" panose="02020603050405020304" pitchFamily="18" charset="0"/>
              </a:rPr>
              <a:t>Complying with requirements within ESSA and IDEA</a:t>
            </a:r>
          </a:p>
          <a:p>
            <a:pPr marL="0" indent="0">
              <a:buNone/>
            </a:pPr>
            <a:endParaRPr lang="en-US" dirty="0"/>
          </a:p>
        </p:txBody>
      </p:sp>
      <p:sp>
        <p:nvSpPr>
          <p:cNvPr id="4" name="Slide Number Placeholder 3">
            <a:extLst>
              <a:ext uri="{FF2B5EF4-FFF2-40B4-BE49-F238E27FC236}">
                <a16:creationId xmlns:a16="http://schemas.microsoft.com/office/drawing/2014/main" id="{055ED623-9F70-CF4D-B9E6-61C5079613BA}"/>
              </a:ext>
            </a:extLst>
          </p:cNvPr>
          <p:cNvSpPr>
            <a:spLocks noGrp="1"/>
          </p:cNvSpPr>
          <p:nvPr>
            <p:ph type="sldNum" sz="quarter" idx="4"/>
          </p:nvPr>
        </p:nvSpPr>
        <p:spPr/>
        <p:txBody>
          <a:bodyPr/>
          <a:lstStyle/>
          <a:p>
            <a:fld id="{8B753B17-1229-47A4-BBB2-A02D5F84107F}" type="slidenum">
              <a:rPr lang="en-US" smtClean="0"/>
              <a:pPr/>
              <a:t>29</a:t>
            </a:fld>
            <a:endParaRPr lang="en-US" dirty="0"/>
          </a:p>
        </p:txBody>
      </p:sp>
    </p:spTree>
    <p:extLst>
      <p:ext uri="{BB962C8B-B14F-4D97-AF65-F5344CB8AC3E}">
        <p14:creationId xmlns:p14="http://schemas.microsoft.com/office/powerpoint/2010/main" val="3343918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0FAF-E15D-4966-BFB4-2D6E9C6BCE53}"/>
              </a:ext>
            </a:extLst>
          </p:cNvPr>
          <p:cNvSpPr>
            <a:spLocks noGrp="1"/>
          </p:cNvSpPr>
          <p:nvPr>
            <p:ph type="title"/>
          </p:nvPr>
        </p:nvSpPr>
        <p:spPr/>
        <p:txBody>
          <a:bodyPr>
            <a:normAutofit/>
          </a:bodyPr>
          <a:lstStyle/>
          <a:p>
            <a:pPr algn="ctr"/>
            <a:r>
              <a:rPr lang="en-US" sz="5400" dirty="0">
                <a:latin typeface="Bodoni 72 Oldstyle Book" pitchFamily="2" charset="0"/>
              </a:rPr>
              <a:t>Session Objectives</a:t>
            </a:r>
          </a:p>
        </p:txBody>
      </p:sp>
      <p:sp>
        <p:nvSpPr>
          <p:cNvPr id="3" name="Content Placeholder 2">
            <a:extLst>
              <a:ext uri="{FF2B5EF4-FFF2-40B4-BE49-F238E27FC236}">
                <a16:creationId xmlns:a16="http://schemas.microsoft.com/office/drawing/2014/main" id="{7CC4C924-DBFA-4AA5-9ED5-92A87D1EDD47}"/>
              </a:ext>
            </a:extLst>
          </p:cNvPr>
          <p:cNvSpPr>
            <a:spLocks noGrp="1"/>
          </p:cNvSpPr>
          <p:nvPr>
            <p:ph idx="1"/>
          </p:nvPr>
        </p:nvSpPr>
        <p:spPr>
          <a:xfrm>
            <a:off x="838200" y="2070457"/>
            <a:ext cx="10515600" cy="4351338"/>
          </a:xfrm>
        </p:spPr>
        <p:txBody>
          <a:bodyPr/>
          <a:lstStyle/>
          <a:p>
            <a:r>
              <a:rPr lang="en-US" sz="4000" dirty="0">
                <a:latin typeface="Times New Roman" panose="02020603050405020304" pitchFamily="18" charset="0"/>
                <a:cs typeface="Times New Roman" panose="02020603050405020304" pitchFamily="18" charset="0"/>
              </a:rPr>
              <a:t>Overview of HLPs</a:t>
            </a:r>
          </a:p>
          <a:p>
            <a:pPr marL="0" indent="0">
              <a:buNone/>
            </a:pPr>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HLPs in action, across states </a:t>
            </a:r>
          </a:p>
          <a:p>
            <a:pPr marL="0" indent="0">
              <a:buNone/>
            </a:pPr>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Currently available HLPs resources </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7DAA268-CC37-475B-B1C7-083BA0EE2128}"/>
              </a:ext>
            </a:extLst>
          </p:cNvPr>
          <p:cNvSpPr>
            <a:spLocks noGrp="1"/>
          </p:cNvSpPr>
          <p:nvPr>
            <p:ph type="sldNum" sz="quarter" idx="4"/>
          </p:nvPr>
        </p:nvSpPr>
        <p:spPr/>
        <p:txBody>
          <a:bodyPr/>
          <a:lstStyle/>
          <a:p>
            <a:fld id="{8B753B17-1229-47A4-BBB2-A02D5F84107F}" type="slidenum">
              <a:rPr lang="en-US" smtClean="0"/>
              <a:pPr/>
              <a:t>3</a:t>
            </a:fld>
            <a:endParaRPr lang="en-US" dirty="0"/>
          </a:p>
        </p:txBody>
      </p:sp>
    </p:spTree>
    <p:extLst>
      <p:ext uri="{BB962C8B-B14F-4D97-AF65-F5344CB8AC3E}">
        <p14:creationId xmlns:p14="http://schemas.microsoft.com/office/powerpoint/2010/main" val="3498359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3AA62F-1EB5-734A-AF08-D57439E34407}"/>
              </a:ext>
            </a:extLst>
          </p:cNvPr>
          <p:cNvSpPr>
            <a:spLocks noGrp="1"/>
          </p:cNvSpPr>
          <p:nvPr>
            <p:ph type="title"/>
          </p:nvPr>
        </p:nvSpPr>
        <p:spPr>
          <a:xfrm>
            <a:off x="838200" y="2151722"/>
            <a:ext cx="10515600" cy="1033369"/>
          </a:xfrm>
        </p:spPr>
        <p:txBody>
          <a:bodyPr>
            <a:normAutofit fontScale="90000"/>
          </a:bodyPr>
          <a:lstStyle/>
          <a:p>
            <a:r>
              <a:rPr lang="en-US" sz="6000" b="1" dirty="0">
                <a:latin typeface="Times New Roman" panose="02020603050405020304" pitchFamily="18" charset="0"/>
                <a:cs typeface="Times New Roman" panose="02020603050405020304" pitchFamily="18" charset="0"/>
              </a:rPr>
              <a:t>How are we helping professionals learn to use the </a:t>
            </a:r>
            <a:r>
              <a:rPr lang="en-US" sz="6000" b="1" dirty="0">
                <a:solidFill>
                  <a:srgbClr val="924799"/>
                </a:solidFill>
                <a:latin typeface="Times New Roman" panose="02020603050405020304" pitchFamily="18" charset="0"/>
                <a:cs typeface="Times New Roman" panose="02020603050405020304" pitchFamily="18" charset="0"/>
              </a:rPr>
              <a:t>H</a:t>
            </a:r>
            <a:r>
              <a:rPr lang="en-US" sz="6000" b="1" dirty="0">
                <a:solidFill>
                  <a:srgbClr val="BF311A"/>
                </a:solidFill>
                <a:latin typeface="Times New Roman" panose="02020603050405020304" pitchFamily="18" charset="0"/>
                <a:cs typeface="Times New Roman" panose="02020603050405020304" pitchFamily="18" charset="0"/>
              </a:rPr>
              <a:t>L</a:t>
            </a:r>
            <a:r>
              <a:rPr lang="en-US" sz="6000" b="1" dirty="0">
                <a:solidFill>
                  <a:srgbClr val="00539B"/>
                </a:solidFill>
                <a:latin typeface="Times New Roman" panose="02020603050405020304" pitchFamily="18" charset="0"/>
                <a:cs typeface="Times New Roman" panose="02020603050405020304" pitchFamily="18" charset="0"/>
              </a:rPr>
              <a:t>P</a:t>
            </a:r>
            <a:r>
              <a:rPr lang="en-US" sz="6000" b="1" dirty="0">
                <a:solidFill>
                  <a:srgbClr val="E2864E"/>
                </a:solidFill>
                <a:latin typeface="Times New Roman" panose="02020603050405020304" pitchFamily="18" charset="0"/>
                <a:cs typeface="Times New Roman" panose="02020603050405020304" pitchFamily="18" charset="0"/>
              </a:rPr>
              <a:t>s</a:t>
            </a:r>
            <a:r>
              <a:rPr lang="en-US" sz="6000" b="1" dirty="0">
                <a:latin typeface="Times New Roman" panose="02020603050405020304" pitchFamily="18" charset="0"/>
                <a:cs typeface="Times New Roman" panose="02020603050405020304" pitchFamily="18" charset="0"/>
              </a:rPr>
              <a:t>?</a:t>
            </a:r>
            <a:br>
              <a:rPr lang="en-US" b="1" dirty="0">
                <a:latin typeface="Times New Roman" panose="02020603050405020304" pitchFamily="18" charset="0"/>
                <a:cs typeface="Times New Roman" panose="02020603050405020304" pitchFamily="18" charset="0"/>
              </a:rPr>
            </a:br>
            <a:endParaRPr lang="en-US" dirty="0"/>
          </a:p>
        </p:txBody>
      </p:sp>
      <p:sp>
        <p:nvSpPr>
          <p:cNvPr id="2" name="Slide Number Placeholder 1">
            <a:extLst>
              <a:ext uri="{FF2B5EF4-FFF2-40B4-BE49-F238E27FC236}">
                <a16:creationId xmlns:a16="http://schemas.microsoft.com/office/drawing/2014/main" id="{BA103C38-B83D-944E-B0E5-088A6AB2BD5E}"/>
              </a:ext>
            </a:extLst>
          </p:cNvPr>
          <p:cNvSpPr>
            <a:spLocks noGrp="1"/>
          </p:cNvSpPr>
          <p:nvPr>
            <p:ph type="sldNum" sz="quarter" idx="4"/>
          </p:nvPr>
        </p:nvSpPr>
        <p:spPr/>
        <p:txBody>
          <a:bodyPr/>
          <a:lstStyle/>
          <a:p>
            <a:fld id="{8B753B17-1229-47A4-BBB2-A02D5F84107F}" type="slidenum">
              <a:rPr lang="en-US" smtClean="0"/>
              <a:pPr/>
              <a:t>30</a:t>
            </a:fld>
            <a:endParaRPr lang="en-US" dirty="0"/>
          </a:p>
        </p:txBody>
      </p:sp>
    </p:spTree>
    <p:extLst>
      <p:ext uri="{BB962C8B-B14F-4D97-AF65-F5344CB8AC3E}">
        <p14:creationId xmlns:p14="http://schemas.microsoft.com/office/powerpoint/2010/main" val="259371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FB35-E531-E346-AD6A-D1FC02AD165B}"/>
              </a:ext>
            </a:extLst>
          </p:cNvPr>
          <p:cNvSpPr>
            <a:spLocks noGrp="1"/>
          </p:cNvSpPr>
          <p:nvPr>
            <p:ph type="title"/>
          </p:nvPr>
        </p:nvSpPr>
        <p:spPr>
          <a:xfrm>
            <a:off x="404883" y="261557"/>
            <a:ext cx="11382233" cy="1108833"/>
          </a:xfrm>
        </p:spPr>
        <p:txBody>
          <a:bodyPr>
            <a:normAutofit/>
          </a:bodyPr>
          <a:lstStyle/>
          <a:p>
            <a:pPr algn="ctr"/>
            <a:r>
              <a:rPr lang="en-US" dirty="0">
                <a:latin typeface="Bodoni 72 Oldstyle Book" pitchFamily="2" charset="0"/>
              </a:rPr>
              <a:t>HLPs in Action: Tennessee  </a:t>
            </a:r>
          </a:p>
        </p:txBody>
      </p:sp>
      <p:sp>
        <p:nvSpPr>
          <p:cNvPr id="3" name="Content Placeholder 2">
            <a:extLst>
              <a:ext uri="{FF2B5EF4-FFF2-40B4-BE49-F238E27FC236}">
                <a16:creationId xmlns:a16="http://schemas.microsoft.com/office/drawing/2014/main" id="{5567AECD-D5E0-6E46-83B5-86EBB4425DF6}"/>
              </a:ext>
            </a:extLst>
          </p:cNvPr>
          <p:cNvSpPr>
            <a:spLocks noGrp="1"/>
          </p:cNvSpPr>
          <p:nvPr>
            <p:ph idx="1"/>
          </p:nvPr>
        </p:nvSpPr>
        <p:spPr>
          <a:xfrm>
            <a:off x="382137" y="1542197"/>
            <a:ext cx="11382233" cy="4499829"/>
          </a:xfrm>
        </p:spPr>
        <p:txBody>
          <a:bodyPr>
            <a:normAutofit/>
          </a:bodyPr>
          <a:lstStyle/>
          <a:p>
            <a:pPr marL="0" indent="0">
              <a:buNone/>
            </a:pPr>
            <a:r>
              <a:rPr lang="en-US" sz="3600" dirty="0">
                <a:latin typeface="Times New Roman" panose="02020603050405020304" pitchFamily="18" charset="0"/>
                <a:cs typeface="Times New Roman" panose="02020603050405020304" pitchFamily="18" charset="0"/>
              </a:rPr>
              <a:t>Purpose: Create Cohesive Opportunities to Practice HLPs </a:t>
            </a:r>
          </a:p>
          <a:p>
            <a:pPr marL="0" indent="0">
              <a:buNone/>
            </a:pP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School district &amp; university partner selected 6 HLPs</a:t>
            </a:r>
          </a:p>
          <a:p>
            <a:pPr lvl="1"/>
            <a:r>
              <a:rPr lang="en-US" sz="3600" dirty="0">
                <a:latin typeface="Times New Roman" panose="02020603050405020304" pitchFamily="18" charset="0"/>
                <a:cs typeface="Times New Roman" panose="02020603050405020304" pitchFamily="18" charset="0"/>
              </a:rPr>
              <a:t>District provides professional development on HLPs to practicing teachers </a:t>
            </a:r>
          </a:p>
          <a:p>
            <a:pPr lvl="1"/>
            <a:r>
              <a:rPr lang="en-US" sz="3600" dirty="0">
                <a:latin typeface="Times New Roman" panose="02020603050405020304" pitchFamily="18" charset="0"/>
                <a:cs typeface="Times New Roman" panose="02020603050405020304" pitchFamily="18" charset="0"/>
              </a:rPr>
              <a:t>University partner revises coursework to include HLPs </a:t>
            </a:r>
          </a:p>
          <a:p>
            <a:pPr marL="0" indent="0">
              <a:buNone/>
            </a:pPr>
            <a:endParaRPr lang="en-US" i="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240BBDB-1CEF-8C41-B994-CA7088C16141}"/>
              </a:ext>
            </a:extLst>
          </p:cNvPr>
          <p:cNvSpPr>
            <a:spLocks noGrp="1"/>
          </p:cNvSpPr>
          <p:nvPr>
            <p:ph type="sldNum" sz="quarter" idx="4"/>
          </p:nvPr>
        </p:nvSpPr>
        <p:spPr/>
        <p:txBody>
          <a:bodyPr/>
          <a:lstStyle/>
          <a:p>
            <a:fld id="{8B753B17-1229-47A4-BBB2-A02D5F84107F}" type="slidenum">
              <a:rPr lang="en-US" smtClean="0"/>
              <a:pPr/>
              <a:t>31</a:t>
            </a:fld>
            <a:endParaRPr lang="en-US" dirty="0"/>
          </a:p>
        </p:txBody>
      </p:sp>
    </p:spTree>
    <p:extLst>
      <p:ext uri="{BB962C8B-B14F-4D97-AF65-F5344CB8AC3E}">
        <p14:creationId xmlns:p14="http://schemas.microsoft.com/office/powerpoint/2010/main" val="3331084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CFB35-E531-E346-AD6A-D1FC02AD165B}"/>
              </a:ext>
            </a:extLst>
          </p:cNvPr>
          <p:cNvSpPr>
            <a:spLocks noGrp="1"/>
          </p:cNvSpPr>
          <p:nvPr>
            <p:ph type="title"/>
          </p:nvPr>
        </p:nvSpPr>
        <p:spPr>
          <a:xfrm>
            <a:off x="404883" y="261557"/>
            <a:ext cx="11382233" cy="1108833"/>
          </a:xfrm>
        </p:spPr>
        <p:txBody>
          <a:bodyPr>
            <a:normAutofit/>
          </a:bodyPr>
          <a:lstStyle/>
          <a:p>
            <a:pPr algn="ctr"/>
            <a:r>
              <a:rPr lang="en-US" dirty="0">
                <a:latin typeface="Bodoni 72 Oldstyle Book" pitchFamily="2" charset="0"/>
              </a:rPr>
              <a:t>HLPs in Action: Georgia </a:t>
            </a:r>
          </a:p>
        </p:txBody>
      </p:sp>
      <p:sp>
        <p:nvSpPr>
          <p:cNvPr id="4" name="Slide Number Placeholder 3">
            <a:extLst>
              <a:ext uri="{FF2B5EF4-FFF2-40B4-BE49-F238E27FC236}">
                <a16:creationId xmlns:a16="http://schemas.microsoft.com/office/drawing/2014/main" id="{F240BBDB-1CEF-8C41-B994-CA7088C16141}"/>
              </a:ext>
            </a:extLst>
          </p:cNvPr>
          <p:cNvSpPr>
            <a:spLocks noGrp="1"/>
          </p:cNvSpPr>
          <p:nvPr>
            <p:ph type="sldNum" sz="quarter" idx="4"/>
          </p:nvPr>
        </p:nvSpPr>
        <p:spPr/>
        <p:txBody>
          <a:bodyPr/>
          <a:lstStyle/>
          <a:p>
            <a:fld id="{8B753B17-1229-47A4-BBB2-A02D5F84107F}" type="slidenum">
              <a:rPr lang="en-US" smtClean="0"/>
              <a:pPr/>
              <a:t>32</a:t>
            </a:fld>
            <a:endParaRPr lang="en-US" dirty="0"/>
          </a:p>
        </p:txBody>
      </p:sp>
      <p:sp>
        <p:nvSpPr>
          <p:cNvPr id="7" name="Content Placeholder 2">
            <a:extLst>
              <a:ext uri="{FF2B5EF4-FFF2-40B4-BE49-F238E27FC236}">
                <a16:creationId xmlns:a16="http://schemas.microsoft.com/office/drawing/2014/main" id="{718BD6E2-603A-A743-955E-62D7334C75F1}"/>
              </a:ext>
            </a:extLst>
          </p:cNvPr>
          <p:cNvSpPr txBox="1">
            <a:spLocks/>
          </p:cNvSpPr>
          <p:nvPr/>
        </p:nvSpPr>
        <p:spPr>
          <a:xfrm>
            <a:off x="404882" y="1877127"/>
            <a:ext cx="11382233" cy="3642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Times New Roman" panose="02020603050405020304" pitchFamily="18" charset="0"/>
                <a:cs typeface="Times New Roman" panose="02020603050405020304" pitchFamily="18" charset="0"/>
              </a:rPr>
              <a:t>Purpose: Align with initiatives across Stakeholders </a:t>
            </a:r>
          </a:p>
          <a:p>
            <a:pPr marL="0" indent="0">
              <a:buNone/>
            </a:pP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Partnership with EPPs and SEA to provide professional development series within MTSS framework</a:t>
            </a:r>
          </a:p>
          <a:p>
            <a:pPr marL="0" indent="0">
              <a:buNone/>
            </a:pPr>
            <a:endParaRPr lang="en-US" sz="3600" i="1"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Audience included EPP, SEA, LEA. </a:t>
            </a:r>
          </a:p>
        </p:txBody>
      </p:sp>
    </p:spTree>
    <p:extLst>
      <p:ext uri="{BB962C8B-B14F-4D97-AF65-F5344CB8AC3E}">
        <p14:creationId xmlns:p14="http://schemas.microsoft.com/office/powerpoint/2010/main" val="3721421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60342-B32C-DD4F-89CD-79DB5872BE8D}"/>
              </a:ext>
            </a:extLst>
          </p:cNvPr>
          <p:cNvSpPr>
            <a:spLocks noGrp="1"/>
          </p:cNvSpPr>
          <p:nvPr>
            <p:ph type="title"/>
          </p:nvPr>
        </p:nvSpPr>
        <p:spPr/>
        <p:txBody>
          <a:bodyPr/>
          <a:lstStyle/>
          <a:p>
            <a:pPr algn="ctr"/>
            <a:r>
              <a:rPr lang="en-US" dirty="0">
                <a:latin typeface="Bodoni 72 Smallcaps Book" pitchFamily="2" charset="0"/>
              </a:rPr>
              <a:t>We Have Resources for You! </a:t>
            </a:r>
          </a:p>
        </p:txBody>
      </p:sp>
      <p:sp>
        <p:nvSpPr>
          <p:cNvPr id="3" name="Content Placeholder 2">
            <a:extLst>
              <a:ext uri="{FF2B5EF4-FFF2-40B4-BE49-F238E27FC236}">
                <a16:creationId xmlns:a16="http://schemas.microsoft.com/office/drawing/2014/main" id="{FD87DAD4-7AC3-BF43-A66A-A5F5B23F9223}"/>
              </a:ext>
            </a:extLst>
          </p:cNvPr>
          <p:cNvSpPr>
            <a:spLocks noGrp="1"/>
          </p:cNvSpPr>
          <p:nvPr>
            <p:ph idx="1"/>
          </p:nvPr>
        </p:nvSpPr>
        <p:spPr>
          <a:xfrm>
            <a:off x="2221127" y="1676144"/>
            <a:ext cx="7749746" cy="1495056"/>
          </a:xfrm>
        </p:spPr>
        <p:txBody>
          <a:bodyPr>
            <a:normAutofit fontScale="70000" lnSpcReduction="20000"/>
          </a:bodyPr>
          <a:lstStyle/>
          <a:p>
            <a:pPr marL="0" indent="0">
              <a:buNone/>
            </a:pPr>
            <a:endParaRPr lang="en-US" dirty="0"/>
          </a:p>
          <a:p>
            <a:pPr marL="0" indent="0" algn="ctr">
              <a:buNone/>
            </a:pPr>
            <a:r>
              <a:rPr lang="en-US" dirty="0"/>
              <a:t> </a:t>
            </a:r>
          </a:p>
          <a:p>
            <a:pPr algn="ctr">
              <a:buBlip>
                <a:blip r:embed="rId2"/>
              </a:buBlip>
            </a:pPr>
            <a:r>
              <a:rPr lang="en-US" sz="4000" b="1" dirty="0">
                <a:latin typeface="Times New Roman" panose="02020603050405020304" pitchFamily="18" charset="0"/>
                <a:cs typeface="Times New Roman" panose="02020603050405020304" pitchFamily="18" charset="0"/>
              </a:rPr>
              <a:t>The Website</a:t>
            </a:r>
          </a:p>
          <a:p>
            <a:pPr lvl="1" algn="ctr">
              <a:buFont typeface="Wingdings" panose="05000000000000000000" pitchFamily="2" charset="2"/>
              <a:buChar char="§"/>
            </a:pPr>
            <a:r>
              <a:rPr lang="en-US" sz="4000" dirty="0" err="1">
                <a:latin typeface="Times New Roman" panose="02020603050405020304" pitchFamily="18" charset="0"/>
                <a:cs typeface="Times New Roman" panose="02020603050405020304" pitchFamily="18" charset="0"/>
              </a:rPr>
              <a:t>www.HighLeveragePractices.org</a:t>
            </a:r>
            <a:endParaRPr lang="en-US" sz="4000"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47D30A57-39A2-7C40-B51F-1D68AA6F6A60}"/>
              </a:ext>
            </a:extLst>
          </p:cNvPr>
          <p:cNvSpPr>
            <a:spLocks noGrp="1"/>
          </p:cNvSpPr>
          <p:nvPr>
            <p:ph type="sldNum" sz="quarter" idx="4"/>
          </p:nvPr>
        </p:nvSpPr>
        <p:spPr/>
        <p:txBody>
          <a:bodyPr/>
          <a:lstStyle/>
          <a:p>
            <a:fld id="{8B753B17-1229-47A4-BBB2-A02D5F84107F}" type="slidenum">
              <a:rPr lang="en-US" smtClean="0"/>
              <a:pPr/>
              <a:t>33</a:t>
            </a:fld>
            <a:endParaRPr lang="en-US" dirty="0"/>
          </a:p>
        </p:txBody>
      </p:sp>
      <p:pic>
        <p:nvPicPr>
          <p:cNvPr id="5" name="Picture 4" descr="screenshot of the high-leverage practices website">
            <a:extLst>
              <a:ext uri="{FF2B5EF4-FFF2-40B4-BE49-F238E27FC236}">
                <a16:creationId xmlns:a16="http://schemas.microsoft.com/office/drawing/2014/main" id="{07E2DB8B-936E-2C4A-8936-90228D2B6FF6}"/>
              </a:ext>
            </a:extLst>
          </p:cNvPr>
          <p:cNvPicPr>
            <a:picLocks noChangeAspect="1"/>
          </p:cNvPicPr>
          <p:nvPr/>
        </p:nvPicPr>
        <p:blipFill rotWithShape="1">
          <a:blip r:embed="rId3"/>
          <a:srcRect t="12963" r="2176" b="23069"/>
          <a:stretch/>
        </p:blipFill>
        <p:spPr>
          <a:xfrm>
            <a:off x="1309816" y="3410091"/>
            <a:ext cx="9855710" cy="2817078"/>
          </a:xfrm>
          <a:prstGeom prst="rect">
            <a:avLst/>
          </a:prstGeom>
          <a:ln>
            <a:solidFill>
              <a:schemeClr val="accent4">
                <a:lumMod val="60000"/>
                <a:lumOff val="40000"/>
              </a:schemeClr>
            </a:solidFill>
          </a:ln>
        </p:spPr>
      </p:pic>
    </p:spTree>
    <p:extLst>
      <p:ext uri="{BB962C8B-B14F-4D97-AF65-F5344CB8AC3E}">
        <p14:creationId xmlns:p14="http://schemas.microsoft.com/office/powerpoint/2010/main" val="463594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40F49A-A97F-BF49-ABF0-3DDB62A7CAB0}"/>
              </a:ext>
            </a:extLst>
          </p:cNvPr>
          <p:cNvSpPr>
            <a:spLocks noGrp="1"/>
          </p:cNvSpPr>
          <p:nvPr>
            <p:ph type="title"/>
          </p:nvPr>
        </p:nvSpPr>
        <p:spPr>
          <a:xfrm>
            <a:off x="501379" y="365125"/>
            <a:ext cx="11071922" cy="1325563"/>
          </a:xfrm>
        </p:spPr>
        <p:txBody>
          <a:bodyPr>
            <a:normAutofit/>
          </a:bodyPr>
          <a:lstStyle/>
          <a:p>
            <a:pPr algn="ctr"/>
            <a:r>
              <a:rPr lang="en-US" sz="5400" dirty="0">
                <a:latin typeface="Bodoni 72 Oldstyle Book" pitchFamily="2" charset="0"/>
              </a:rPr>
              <a:t>Books </a:t>
            </a:r>
          </a:p>
        </p:txBody>
      </p:sp>
      <p:sp>
        <p:nvSpPr>
          <p:cNvPr id="3" name="Slide Number Placeholder 2">
            <a:extLst>
              <a:ext uri="{FF2B5EF4-FFF2-40B4-BE49-F238E27FC236}">
                <a16:creationId xmlns:a16="http://schemas.microsoft.com/office/drawing/2014/main" id="{C0A73CDB-7499-7748-9DAB-51D5216220F5}"/>
              </a:ext>
            </a:extLst>
          </p:cNvPr>
          <p:cNvSpPr>
            <a:spLocks noGrp="1"/>
          </p:cNvSpPr>
          <p:nvPr>
            <p:ph type="sldNum" sz="quarter" idx="4"/>
          </p:nvPr>
        </p:nvSpPr>
        <p:spPr/>
        <p:txBody>
          <a:bodyPr/>
          <a:lstStyle/>
          <a:p>
            <a:fld id="{8B753B17-1229-47A4-BBB2-A02D5F84107F}" type="slidenum">
              <a:rPr lang="en-US" smtClean="0"/>
              <a:pPr/>
              <a:t>34</a:t>
            </a:fld>
            <a:endParaRPr lang="en-US" dirty="0"/>
          </a:p>
        </p:txBody>
      </p:sp>
      <p:pic>
        <p:nvPicPr>
          <p:cNvPr id="7" name="Picture 6" descr="High-Leverage Practices in Special Education report">
            <a:extLst>
              <a:ext uri="{FF2B5EF4-FFF2-40B4-BE49-F238E27FC236}">
                <a16:creationId xmlns:a16="http://schemas.microsoft.com/office/drawing/2014/main" id="{522916C9-146D-F641-9FB4-113BEF36B0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0937" y="2002780"/>
            <a:ext cx="2743200" cy="3535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eaching Exceptional Children book">
            <a:extLst>
              <a:ext uri="{FF2B5EF4-FFF2-40B4-BE49-F238E27FC236}">
                <a16:creationId xmlns:a16="http://schemas.microsoft.com/office/drawing/2014/main" id="{DB50D2F7-572E-BC43-8437-B4352C9FB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9596" y="2061678"/>
            <a:ext cx="2673072" cy="3417371"/>
          </a:xfrm>
          <a:prstGeom prst="rect">
            <a:avLst/>
          </a:prstGeom>
        </p:spPr>
      </p:pic>
      <p:sp>
        <p:nvSpPr>
          <p:cNvPr id="10" name="Rectangle 9">
            <a:extLst>
              <a:ext uri="{FF2B5EF4-FFF2-40B4-BE49-F238E27FC236}">
                <a16:creationId xmlns:a16="http://schemas.microsoft.com/office/drawing/2014/main" id="{C618DF5C-5910-4446-BAD8-3CE1CCBFEAB5}"/>
              </a:ext>
            </a:extLst>
          </p:cNvPr>
          <p:cNvSpPr/>
          <p:nvPr/>
        </p:nvSpPr>
        <p:spPr>
          <a:xfrm>
            <a:off x="7772399" y="5563456"/>
            <a:ext cx="4727467" cy="923330"/>
          </a:xfrm>
          <a:prstGeom prst="rect">
            <a:avLst/>
          </a:prstGeom>
        </p:spPr>
        <p:txBody>
          <a:bodyPr wrap="square">
            <a:spAutoFit/>
          </a:bodyPr>
          <a:lstStyle/>
          <a:p>
            <a:pPr algn="ctr"/>
            <a:r>
              <a:rPr lang="en-US" i="1" dirty="0">
                <a:latin typeface="Leelawadee" panose="020B0502040204020203" pitchFamily="34" charset="-34"/>
                <a:cs typeface="Leelawadee" panose="020B0502040204020203" pitchFamily="34" charset="-34"/>
              </a:rPr>
              <a:t>Teaching Exceptional Children </a:t>
            </a:r>
            <a:r>
              <a:rPr lang="en-US" dirty="0">
                <a:latin typeface="Leelawadee" panose="020B0502040204020203" pitchFamily="34" charset="-34"/>
                <a:cs typeface="Leelawadee" panose="020B0502040204020203" pitchFamily="34" charset="-34"/>
              </a:rPr>
              <a:t>Special HLP Edition – “Putting HLPs into Practice” – March/April 2018</a:t>
            </a:r>
          </a:p>
        </p:txBody>
      </p:sp>
      <p:sp>
        <p:nvSpPr>
          <p:cNvPr id="11" name="Rectangle 10">
            <a:extLst>
              <a:ext uri="{FF2B5EF4-FFF2-40B4-BE49-F238E27FC236}">
                <a16:creationId xmlns:a16="http://schemas.microsoft.com/office/drawing/2014/main" id="{8AA7C5BB-42DF-994F-91E9-36AF34B1099F}"/>
              </a:ext>
            </a:extLst>
          </p:cNvPr>
          <p:cNvSpPr/>
          <p:nvPr/>
        </p:nvSpPr>
        <p:spPr>
          <a:xfrm>
            <a:off x="300137" y="5774035"/>
            <a:ext cx="4304243" cy="369332"/>
          </a:xfrm>
          <a:prstGeom prst="rect">
            <a:avLst/>
          </a:prstGeom>
        </p:spPr>
        <p:txBody>
          <a:bodyPr wrap="square">
            <a:spAutoFit/>
          </a:bodyPr>
          <a:lstStyle/>
          <a:p>
            <a:pPr algn="ctr"/>
            <a:r>
              <a:rPr lang="en-US" i="1" dirty="0">
                <a:latin typeface="Leelawadee" panose="020B0502040204020203" pitchFamily="34" charset="-34"/>
                <a:cs typeface="Leelawadee" panose="020B0502040204020203" pitchFamily="34" charset="-34"/>
              </a:rPr>
              <a:t>High Leverage Practices in Special Education</a:t>
            </a:r>
            <a:endParaRPr lang="en-US" dirty="0">
              <a:latin typeface="Leelawadee" panose="020B0502040204020203" pitchFamily="34" charset="-34"/>
              <a:cs typeface="Leelawadee" panose="020B0502040204020203" pitchFamily="34" charset="-34"/>
            </a:endParaRPr>
          </a:p>
        </p:txBody>
      </p:sp>
      <p:pic>
        <p:nvPicPr>
          <p:cNvPr id="5" name="Picture 4" descr="High Leverage practices for inclusive classrooms document" title="Document Thumbnail">
            <a:extLst>
              <a:ext uri="{FF2B5EF4-FFF2-40B4-BE49-F238E27FC236}">
                <a16:creationId xmlns:a16="http://schemas.microsoft.com/office/drawing/2014/main" id="{B94DEDC9-6985-A84E-A2AE-F07FE0DCC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8720" y="2002780"/>
            <a:ext cx="2496065" cy="3630640"/>
          </a:xfrm>
          <a:prstGeom prst="rect">
            <a:avLst/>
          </a:prstGeom>
        </p:spPr>
      </p:pic>
      <p:sp>
        <p:nvSpPr>
          <p:cNvPr id="12" name="Rectangle 11">
            <a:extLst>
              <a:ext uri="{FF2B5EF4-FFF2-40B4-BE49-F238E27FC236}">
                <a16:creationId xmlns:a16="http://schemas.microsoft.com/office/drawing/2014/main" id="{A8BE4F45-449E-4945-8ADA-C2474E25FF42}"/>
              </a:ext>
            </a:extLst>
          </p:cNvPr>
          <p:cNvSpPr/>
          <p:nvPr/>
        </p:nvSpPr>
        <p:spPr>
          <a:xfrm>
            <a:off x="4604380" y="5741112"/>
            <a:ext cx="3558719" cy="646331"/>
          </a:xfrm>
          <a:prstGeom prst="rect">
            <a:avLst/>
          </a:prstGeom>
        </p:spPr>
        <p:txBody>
          <a:bodyPr wrap="square">
            <a:spAutoFit/>
          </a:bodyPr>
          <a:lstStyle/>
          <a:p>
            <a:pPr algn="ctr"/>
            <a:r>
              <a:rPr lang="en-US" i="1" dirty="0">
                <a:latin typeface="Leelawadee" panose="020B0502040204020203" pitchFamily="34" charset="-34"/>
                <a:cs typeface="Leelawadee" panose="020B0502040204020203" pitchFamily="34" charset="-34"/>
              </a:rPr>
              <a:t>High Leverage Practices </a:t>
            </a:r>
          </a:p>
          <a:p>
            <a:pPr algn="ctr"/>
            <a:r>
              <a:rPr lang="en-US" i="1" dirty="0">
                <a:latin typeface="Leelawadee" panose="020B0502040204020203" pitchFamily="34" charset="-34"/>
                <a:cs typeface="Leelawadee" panose="020B0502040204020203" pitchFamily="34" charset="-34"/>
              </a:rPr>
              <a:t>for Inclusive Classrooms </a:t>
            </a:r>
            <a:endParaRPr lang="en-US" dirty="0">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1325278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40F49A-A97F-BF49-ABF0-3DDB62A7CAB0}"/>
              </a:ext>
            </a:extLst>
          </p:cNvPr>
          <p:cNvSpPr>
            <a:spLocks noGrp="1"/>
          </p:cNvSpPr>
          <p:nvPr>
            <p:ph type="title"/>
          </p:nvPr>
        </p:nvSpPr>
        <p:spPr>
          <a:xfrm>
            <a:off x="586853" y="365125"/>
            <a:ext cx="10986447" cy="1325563"/>
          </a:xfrm>
        </p:spPr>
        <p:txBody>
          <a:bodyPr>
            <a:normAutofit/>
          </a:bodyPr>
          <a:lstStyle/>
          <a:p>
            <a:pPr algn="ctr"/>
            <a:r>
              <a:rPr lang="en-US" sz="5400" dirty="0">
                <a:latin typeface="Bodoni 72 Oldstyle Book" pitchFamily="2" charset="0"/>
              </a:rPr>
              <a:t>HLPs Resources: Videos </a:t>
            </a:r>
          </a:p>
        </p:txBody>
      </p:sp>
      <p:sp>
        <p:nvSpPr>
          <p:cNvPr id="3" name="Slide Number Placeholder 2">
            <a:extLst>
              <a:ext uri="{FF2B5EF4-FFF2-40B4-BE49-F238E27FC236}">
                <a16:creationId xmlns:a16="http://schemas.microsoft.com/office/drawing/2014/main" id="{C0A73CDB-7499-7748-9DAB-51D5216220F5}"/>
              </a:ext>
            </a:extLst>
          </p:cNvPr>
          <p:cNvSpPr>
            <a:spLocks noGrp="1"/>
          </p:cNvSpPr>
          <p:nvPr>
            <p:ph type="sldNum" sz="quarter" idx="4"/>
          </p:nvPr>
        </p:nvSpPr>
        <p:spPr/>
        <p:txBody>
          <a:bodyPr/>
          <a:lstStyle/>
          <a:p>
            <a:fld id="{8B753B17-1229-47A4-BBB2-A02D5F84107F}" type="slidenum">
              <a:rPr lang="en-US" smtClean="0"/>
              <a:pPr/>
              <a:t>35</a:t>
            </a:fld>
            <a:endParaRPr lang="en-US" dirty="0"/>
          </a:p>
        </p:txBody>
      </p:sp>
      <p:sp>
        <p:nvSpPr>
          <p:cNvPr id="10" name="Rectangle 9">
            <a:extLst>
              <a:ext uri="{FF2B5EF4-FFF2-40B4-BE49-F238E27FC236}">
                <a16:creationId xmlns:a16="http://schemas.microsoft.com/office/drawing/2014/main" id="{7E96221F-1406-2546-8461-44A0531B2095}"/>
              </a:ext>
            </a:extLst>
          </p:cNvPr>
          <p:cNvSpPr>
            <a:spLocks noChangeArrowheads="1"/>
          </p:cNvSpPr>
          <p:nvPr/>
        </p:nvSpPr>
        <p:spPr bwMode="auto">
          <a:xfrm>
            <a:off x="6871055" y="2073156"/>
            <a:ext cx="4460091" cy="2554545"/>
          </a:xfrm>
          <a:prstGeom prst="rect">
            <a:avLst/>
          </a:prstGeom>
          <a:solidFill>
            <a:srgbClr val="91479B">
              <a:alpha val="25000"/>
            </a:srgbClr>
          </a:solidFill>
          <a:ln>
            <a:noFill/>
          </a:ln>
          <a:effectLst/>
        </p:spPr>
        <p:txBody>
          <a:bodyPr vert="horz" wrap="squar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altLang="en-US" sz="2000" b="1" dirty="0">
                <a:solidFill>
                  <a:srgbClr val="00529B"/>
                </a:solidFill>
                <a:latin typeface="Times New Roman" panose="02020603050405020304" pitchFamily="18" charset="0"/>
                <a:cs typeface="Times New Roman" panose="02020603050405020304" pitchFamily="18" charset="0"/>
              </a:rPr>
              <a:t>Video Library</a:t>
            </a:r>
          </a:p>
          <a:p>
            <a:pPr marL="285750" lvl="0" indent="-285750" eaLnBrk="0" fontAlgn="base" hangingPunct="0">
              <a:spcBef>
                <a:spcPct val="0"/>
              </a:spcBef>
              <a:spcAft>
                <a:spcPct val="0"/>
              </a:spcAft>
              <a:buClr>
                <a:srgbClr val="91479B"/>
              </a:buClr>
              <a:buFont typeface="Wingdings" panose="05000000000000000000" pitchFamily="2" charset="2"/>
              <a:buChar char="§"/>
            </a:pPr>
            <a:r>
              <a:rPr lang="en-US" altLang="en-US" sz="2000" b="1" dirty="0">
                <a:solidFill>
                  <a:srgbClr val="00529B"/>
                </a:solidFill>
                <a:latin typeface="Times New Roman" panose="02020603050405020304" pitchFamily="18" charset="0"/>
                <a:cs typeface="Times New Roman" panose="02020603050405020304" pitchFamily="18" charset="0"/>
              </a:rPr>
              <a:t>Introduction Video</a:t>
            </a:r>
          </a:p>
          <a:p>
            <a:pPr marL="285750" indent="-285750" eaLnBrk="0" fontAlgn="base" hangingPunct="0">
              <a:spcBef>
                <a:spcPct val="0"/>
              </a:spcBef>
              <a:spcAft>
                <a:spcPct val="0"/>
              </a:spcAft>
              <a:buClr>
                <a:srgbClr val="91479B"/>
              </a:buClr>
              <a:buFont typeface="Wingdings" panose="05000000000000000000" pitchFamily="2" charset="2"/>
              <a:buChar char="§"/>
            </a:pPr>
            <a:r>
              <a:rPr lang="en-US" altLang="en-US" sz="2000" b="1" dirty="0">
                <a:solidFill>
                  <a:srgbClr val="00529B"/>
                </a:solidFill>
                <a:latin typeface="Times New Roman" panose="02020603050405020304" pitchFamily="18" charset="0"/>
                <a:cs typeface="Times New Roman" panose="02020603050405020304" pitchFamily="18" charset="0"/>
              </a:rPr>
              <a:t>HLPs #8 and #22: Feedback</a:t>
            </a:r>
          </a:p>
          <a:p>
            <a:pPr marL="285750" lvl="0" indent="-285750" eaLnBrk="0" fontAlgn="base" hangingPunct="0">
              <a:spcBef>
                <a:spcPct val="0"/>
              </a:spcBef>
              <a:spcAft>
                <a:spcPct val="0"/>
              </a:spcAft>
              <a:buClr>
                <a:srgbClr val="91479B"/>
              </a:buClr>
              <a:buFont typeface="Wingdings" panose="05000000000000000000" pitchFamily="2" charset="2"/>
              <a:buChar char="§"/>
            </a:pPr>
            <a:r>
              <a:rPr lang="en-US" altLang="en-US" sz="2000" b="1" dirty="0">
                <a:solidFill>
                  <a:srgbClr val="00529B"/>
                </a:solidFill>
                <a:latin typeface="Times New Roman" panose="02020603050405020304" pitchFamily="18" charset="0"/>
                <a:cs typeface="Times New Roman" panose="02020603050405020304" pitchFamily="18" charset="0"/>
              </a:rPr>
              <a:t>HLP #12: Systematically Design Instruction</a:t>
            </a:r>
          </a:p>
          <a:p>
            <a:pPr marL="285750" lvl="0" indent="-285750" eaLnBrk="0" fontAlgn="base" hangingPunct="0">
              <a:spcBef>
                <a:spcPct val="0"/>
              </a:spcBef>
              <a:spcAft>
                <a:spcPct val="0"/>
              </a:spcAft>
              <a:buClr>
                <a:srgbClr val="91479B"/>
              </a:buClr>
              <a:buFont typeface="Wingdings" panose="05000000000000000000" pitchFamily="2" charset="2"/>
              <a:buChar char="§"/>
            </a:pPr>
            <a:r>
              <a:rPr lang="en-US" altLang="en-US" sz="2000" b="1" dirty="0">
                <a:solidFill>
                  <a:srgbClr val="00529B"/>
                </a:solidFill>
                <a:latin typeface="Times New Roman" panose="02020603050405020304" pitchFamily="18" charset="0"/>
                <a:cs typeface="Times New Roman" panose="02020603050405020304" pitchFamily="18" charset="0"/>
              </a:rPr>
              <a:t>HLP #16: Use Explicit Instruction</a:t>
            </a:r>
          </a:p>
          <a:p>
            <a:pPr marL="285750" lvl="0" indent="-285750" eaLnBrk="0" fontAlgn="base" hangingPunct="0">
              <a:spcBef>
                <a:spcPct val="0"/>
              </a:spcBef>
              <a:spcAft>
                <a:spcPct val="0"/>
              </a:spcAft>
              <a:buClr>
                <a:srgbClr val="91479B"/>
              </a:buClr>
              <a:buFont typeface="Wingdings" panose="05000000000000000000" pitchFamily="2" charset="2"/>
              <a:buChar char="§"/>
            </a:pPr>
            <a:r>
              <a:rPr lang="en-US" altLang="en-US" sz="2000" b="1" dirty="0">
                <a:solidFill>
                  <a:srgbClr val="00529B"/>
                </a:solidFill>
                <a:latin typeface="Times New Roman" panose="02020603050405020304" pitchFamily="18" charset="0"/>
                <a:cs typeface="Times New Roman" panose="02020603050405020304" pitchFamily="18" charset="0"/>
              </a:rPr>
              <a:t>HLP #18: Student Engagement</a:t>
            </a:r>
          </a:p>
          <a:p>
            <a:pPr marL="285750" lvl="0" indent="-285750" eaLnBrk="0" fontAlgn="base" hangingPunct="0">
              <a:spcBef>
                <a:spcPct val="0"/>
              </a:spcBef>
              <a:spcAft>
                <a:spcPct val="0"/>
              </a:spcAft>
              <a:buClr>
                <a:srgbClr val="91479B"/>
              </a:buClr>
              <a:buFont typeface="Wingdings" panose="05000000000000000000" pitchFamily="2" charset="2"/>
              <a:buChar char="§"/>
            </a:pPr>
            <a:r>
              <a:rPr lang="en-US" altLang="en-US" sz="2000" b="1" dirty="0">
                <a:solidFill>
                  <a:srgbClr val="00529B"/>
                </a:solidFill>
                <a:latin typeface="Times New Roman" panose="02020603050405020304" pitchFamily="18" charset="0"/>
                <a:cs typeface="Times New Roman" panose="02020603050405020304" pitchFamily="18" charset="0"/>
              </a:rPr>
              <a:t>HLP #7: Learning Environment</a:t>
            </a:r>
          </a:p>
        </p:txBody>
      </p:sp>
      <p:pic>
        <p:nvPicPr>
          <p:cNvPr id="11" name="Picture 10" descr="Screenshot of the HLP #16 video">
            <a:extLst>
              <a:ext uri="{FF2B5EF4-FFF2-40B4-BE49-F238E27FC236}">
                <a16:creationId xmlns:a16="http://schemas.microsoft.com/office/drawing/2014/main" id="{6EDE87B0-8B1E-2C4D-8D92-969FA88114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036" y="1862165"/>
            <a:ext cx="6040890" cy="2928199"/>
          </a:xfrm>
          <a:prstGeom prst="rect">
            <a:avLst/>
          </a:prstGeom>
        </p:spPr>
      </p:pic>
      <p:sp>
        <p:nvSpPr>
          <p:cNvPr id="2" name="TextBox 1">
            <a:extLst>
              <a:ext uri="{FF2B5EF4-FFF2-40B4-BE49-F238E27FC236}">
                <a16:creationId xmlns:a16="http://schemas.microsoft.com/office/drawing/2014/main" id="{AB0F73AF-A543-9E43-B980-F05B148FDA11}"/>
              </a:ext>
            </a:extLst>
          </p:cNvPr>
          <p:cNvSpPr txBox="1"/>
          <p:nvPr/>
        </p:nvSpPr>
        <p:spPr>
          <a:xfrm>
            <a:off x="2524836" y="5104263"/>
            <a:ext cx="7042245"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hlinkClick r:id="rId3"/>
              </a:rPr>
              <a:t>Let’s Take a Quick Look</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2677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40F49A-A97F-BF49-ABF0-3DDB62A7CAB0}"/>
              </a:ext>
            </a:extLst>
          </p:cNvPr>
          <p:cNvSpPr>
            <a:spLocks noGrp="1"/>
          </p:cNvSpPr>
          <p:nvPr>
            <p:ph type="title"/>
          </p:nvPr>
        </p:nvSpPr>
        <p:spPr>
          <a:xfrm>
            <a:off x="586853" y="365125"/>
            <a:ext cx="10986447" cy="1325563"/>
          </a:xfrm>
        </p:spPr>
        <p:txBody>
          <a:bodyPr>
            <a:normAutofit/>
          </a:bodyPr>
          <a:lstStyle/>
          <a:p>
            <a:pPr algn="ctr"/>
            <a:r>
              <a:rPr lang="en-US" sz="5400" dirty="0">
                <a:latin typeface="Bodoni 72 Oldstyle Book" pitchFamily="2" charset="0"/>
              </a:rPr>
              <a:t>HLPs Resources: Webinars</a:t>
            </a:r>
          </a:p>
        </p:txBody>
      </p:sp>
      <p:sp>
        <p:nvSpPr>
          <p:cNvPr id="3" name="Slide Number Placeholder 2">
            <a:extLst>
              <a:ext uri="{FF2B5EF4-FFF2-40B4-BE49-F238E27FC236}">
                <a16:creationId xmlns:a16="http://schemas.microsoft.com/office/drawing/2014/main" id="{C0A73CDB-7499-7748-9DAB-51D5216220F5}"/>
              </a:ext>
            </a:extLst>
          </p:cNvPr>
          <p:cNvSpPr>
            <a:spLocks noGrp="1"/>
          </p:cNvSpPr>
          <p:nvPr>
            <p:ph type="sldNum" sz="quarter" idx="4"/>
          </p:nvPr>
        </p:nvSpPr>
        <p:spPr/>
        <p:txBody>
          <a:bodyPr/>
          <a:lstStyle/>
          <a:p>
            <a:fld id="{8B753B17-1229-47A4-BBB2-A02D5F84107F}" type="slidenum">
              <a:rPr lang="en-US" smtClean="0"/>
              <a:pPr/>
              <a:t>36</a:t>
            </a:fld>
            <a:endParaRPr lang="en-US" dirty="0"/>
          </a:p>
        </p:txBody>
      </p:sp>
      <p:sp>
        <p:nvSpPr>
          <p:cNvPr id="5" name="Rectangle 4">
            <a:extLst>
              <a:ext uri="{FF2B5EF4-FFF2-40B4-BE49-F238E27FC236}">
                <a16:creationId xmlns:a16="http://schemas.microsoft.com/office/drawing/2014/main" id="{1ABD7589-0C5A-9246-85D2-2229811DEB81}"/>
              </a:ext>
            </a:extLst>
          </p:cNvPr>
          <p:cNvSpPr/>
          <p:nvPr/>
        </p:nvSpPr>
        <p:spPr>
          <a:xfrm>
            <a:off x="586853" y="2084273"/>
            <a:ext cx="10986447" cy="707886"/>
          </a:xfrm>
          <a:prstGeom prst="rect">
            <a:avLst/>
          </a:prstGeom>
        </p:spPr>
        <p:txBody>
          <a:bodyPr wrap="square">
            <a:spAutoFit/>
          </a:bodyPr>
          <a:lstStyle/>
          <a:p>
            <a:pPr algn="ctr"/>
            <a:r>
              <a:rPr lang="en-US" sz="4000" dirty="0">
                <a:latin typeface="Times New Roman" panose="02020603050405020304" pitchFamily="18" charset="0"/>
                <a:cs typeface="Times New Roman" panose="02020603050405020304" pitchFamily="18" charset="0"/>
                <a:hlinkClick r:id="rId2"/>
              </a:rPr>
              <a:t>www.ceedar.org/archived-webinars/</a:t>
            </a:r>
            <a:endParaRPr lang="en-US" sz="4000" dirty="0">
              <a:solidFill>
                <a:schemeClr val="accent1"/>
              </a:solidFill>
              <a:latin typeface="Times New Roman" panose="02020603050405020304" pitchFamily="18" charset="0"/>
              <a:cs typeface="Times New Roman" panose="02020603050405020304" pitchFamily="18" charset="0"/>
            </a:endParaRPr>
          </a:p>
        </p:txBody>
      </p:sp>
      <p:pic>
        <p:nvPicPr>
          <p:cNvPr id="6" name="Picture 5" descr="A screenshot of a social media post&#10;&#10;Description automatically generated">
            <a:extLst>
              <a:ext uri="{FF2B5EF4-FFF2-40B4-BE49-F238E27FC236}">
                <a16:creationId xmlns:a16="http://schemas.microsoft.com/office/drawing/2014/main" id="{15EFC9F4-18A6-FB48-9B97-B90575645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710" y="2830220"/>
            <a:ext cx="7328848" cy="3553514"/>
          </a:xfrm>
          <a:prstGeom prst="rect">
            <a:avLst/>
          </a:prstGeom>
        </p:spPr>
      </p:pic>
    </p:spTree>
    <p:extLst>
      <p:ext uri="{BB962C8B-B14F-4D97-AF65-F5344CB8AC3E}">
        <p14:creationId xmlns:p14="http://schemas.microsoft.com/office/powerpoint/2010/main" val="1454024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40F49A-A97F-BF49-ABF0-3DDB62A7CAB0}"/>
              </a:ext>
            </a:extLst>
          </p:cNvPr>
          <p:cNvSpPr>
            <a:spLocks noGrp="1"/>
          </p:cNvSpPr>
          <p:nvPr>
            <p:ph type="title"/>
          </p:nvPr>
        </p:nvSpPr>
        <p:spPr>
          <a:xfrm>
            <a:off x="586853" y="365125"/>
            <a:ext cx="11109278" cy="1325563"/>
          </a:xfrm>
        </p:spPr>
        <p:txBody>
          <a:bodyPr>
            <a:normAutofit/>
          </a:bodyPr>
          <a:lstStyle/>
          <a:p>
            <a:pPr algn="ctr"/>
            <a:r>
              <a:rPr lang="en-US" sz="5400" dirty="0">
                <a:latin typeface="Bodoni 72 Oldstyle Book" pitchFamily="2" charset="0"/>
              </a:rPr>
              <a:t>HLPs Resources: Brief</a:t>
            </a:r>
          </a:p>
        </p:txBody>
      </p:sp>
      <p:sp>
        <p:nvSpPr>
          <p:cNvPr id="3" name="Slide Number Placeholder 2">
            <a:extLst>
              <a:ext uri="{FF2B5EF4-FFF2-40B4-BE49-F238E27FC236}">
                <a16:creationId xmlns:a16="http://schemas.microsoft.com/office/drawing/2014/main" id="{C0A73CDB-7499-7748-9DAB-51D5216220F5}"/>
              </a:ext>
            </a:extLst>
          </p:cNvPr>
          <p:cNvSpPr>
            <a:spLocks noGrp="1"/>
          </p:cNvSpPr>
          <p:nvPr>
            <p:ph type="sldNum" sz="quarter" idx="4"/>
          </p:nvPr>
        </p:nvSpPr>
        <p:spPr/>
        <p:txBody>
          <a:bodyPr/>
          <a:lstStyle/>
          <a:p>
            <a:fld id="{8B753B17-1229-47A4-BBB2-A02D5F84107F}" type="slidenum">
              <a:rPr lang="en-US" smtClean="0"/>
              <a:pPr/>
              <a:t>37</a:t>
            </a:fld>
            <a:endParaRPr lang="en-US" dirty="0"/>
          </a:p>
        </p:txBody>
      </p:sp>
      <p:sp>
        <p:nvSpPr>
          <p:cNvPr id="5" name="Rectangle 4">
            <a:extLst>
              <a:ext uri="{FF2B5EF4-FFF2-40B4-BE49-F238E27FC236}">
                <a16:creationId xmlns:a16="http://schemas.microsoft.com/office/drawing/2014/main" id="{1ABD7589-0C5A-9246-85D2-2229811DEB81}"/>
              </a:ext>
            </a:extLst>
          </p:cNvPr>
          <p:cNvSpPr/>
          <p:nvPr/>
        </p:nvSpPr>
        <p:spPr>
          <a:xfrm>
            <a:off x="602776" y="1809986"/>
            <a:ext cx="10986447" cy="769441"/>
          </a:xfrm>
          <a:prstGeom prst="rect">
            <a:avLst/>
          </a:prstGeom>
        </p:spPr>
        <p:txBody>
          <a:bodyPr wrap="square">
            <a:spAutoFit/>
          </a:bodyPr>
          <a:lstStyle/>
          <a:p>
            <a:pPr algn="ctr"/>
            <a:r>
              <a:rPr lang="en-US" sz="4400" dirty="0">
                <a:latin typeface="Times New Roman" panose="02020603050405020304" pitchFamily="18" charset="0"/>
                <a:cs typeface="Times New Roman" panose="02020603050405020304" pitchFamily="18" charset="0"/>
                <a:hlinkClick r:id="rId3"/>
              </a:rPr>
              <a:t>www.ceedar.org/reports/</a:t>
            </a:r>
            <a:endParaRPr lang="en-US" sz="4400" dirty="0">
              <a:solidFill>
                <a:schemeClr val="accent1"/>
              </a:solidFill>
              <a:latin typeface="Times New Roman" panose="02020603050405020304" pitchFamily="18" charset="0"/>
              <a:cs typeface="Times New Roman" panose="02020603050405020304" pitchFamily="18" charset="0"/>
            </a:endParaRPr>
          </a:p>
        </p:txBody>
      </p:sp>
      <p:pic>
        <p:nvPicPr>
          <p:cNvPr id="7" name="Picture 6" descr="A screenshot of a social media post&#10;&#10;Description automatically generated">
            <a:extLst>
              <a:ext uri="{FF2B5EF4-FFF2-40B4-BE49-F238E27FC236}">
                <a16:creationId xmlns:a16="http://schemas.microsoft.com/office/drawing/2014/main" id="{F2013475-ECAB-B441-AADD-68A595688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53" y="2579427"/>
            <a:ext cx="3354824" cy="3863263"/>
          </a:xfrm>
          <a:prstGeom prst="rect">
            <a:avLst/>
          </a:prstGeom>
        </p:spPr>
      </p:pic>
      <p:sp>
        <p:nvSpPr>
          <p:cNvPr id="8" name="Rectangle 7">
            <a:extLst>
              <a:ext uri="{FF2B5EF4-FFF2-40B4-BE49-F238E27FC236}">
                <a16:creationId xmlns:a16="http://schemas.microsoft.com/office/drawing/2014/main" id="{1949B6CF-53C6-824A-8148-86A87B48479C}"/>
              </a:ext>
            </a:extLst>
          </p:cNvPr>
          <p:cNvSpPr/>
          <p:nvPr/>
        </p:nvSpPr>
        <p:spPr>
          <a:xfrm>
            <a:off x="3888724" y="3541562"/>
            <a:ext cx="7515367" cy="1938992"/>
          </a:xfrm>
          <a:prstGeom prst="rect">
            <a:avLst/>
          </a:prstGeom>
        </p:spPr>
        <p:txBody>
          <a:bodyPr wrap="square">
            <a:spAutoFit/>
          </a:bodyPr>
          <a:lstStyle/>
          <a:p>
            <a:pPr algn="ctr" fontAlgn="base"/>
            <a:r>
              <a:rPr lang="en-US" sz="4000" b="1" dirty="0">
                <a:solidFill>
                  <a:srgbClr val="222222"/>
                </a:solidFill>
                <a:latin typeface="Times New Roman" panose="02020603050405020304" pitchFamily="18" charset="0"/>
                <a:cs typeface="Times New Roman" panose="02020603050405020304" pitchFamily="18" charset="0"/>
              </a:rPr>
              <a:t>“High-Leverage Practices and Evidence-Based Practices: A Promising Pair”</a:t>
            </a:r>
          </a:p>
        </p:txBody>
      </p:sp>
    </p:spTree>
    <p:extLst>
      <p:ext uri="{BB962C8B-B14F-4D97-AF65-F5344CB8AC3E}">
        <p14:creationId xmlns:p14="http://schemas.microsoft.com/office/powerpoint/2010/main" val="2566901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40F49A-A97F-BF49-ABF0-3DDB62A7CAB0}"/>
              </a:ext>
            </a:extLst>
          </p:cNvPr>
          <p:cNvSpPr>
            <a:spLocks noGrp="1"/>
          </p:cNvSpPr>
          <p:nvPr>
            <p:ph type="title"/>
          </p:nvPr>
        </p:nvSpPr>
        <p:spPr>
          <a:xfrm>
            <a:off x="586853" y="365125"/>
            <a:ext cx="11109278" cy="1325563"/>
          </a:xfrm>
        </p:spPr>
        <p:txBody>
          <a:bodyPr>
            <a:normAutofit/>
          </a:bodyPr>
          <a:lstStyle/>
          <a:p>
            <a:pPr algn="ctr"/>
            <a:r>
              <a:rPr lang="en-US" sz="5400" dirty="0">
                <a:latin typeface="Bodoni 72 Oldstyle Book" pitchFamily="2" charset="0"/>
              </a:rPr>
              <a:t>HLPs Resources: PD Guide</a:t>
            </a:r>
          </a:p>
        </p:txBody>
      </p:sp>
      <p:sp>
        <p:nvSpPr>
          <p:cNvPr id="3" name="Slide Number Placeholder 2">
            <a:extLst>
              <a:ext uri="{FF2B5EF4-FFF2-40B4-BE49-F238E27FC236}">
                <a16:creationId xmlns:a16="http://schemas.microsoft.com/office/drawing/2014/main" id="{C0A73CDB-7499-7748-9DAB-51D5216220F5}"/>
              </a:ext>
            </a:extLst>
          </p:cNvPr>
          <p:cNvSpPr>
            <a:spLocks noGrp="1"/>
          </p:cNvSpPr>
          <p:nvPr>
            <p:ph type="sldNum" sz="quarter" idx="4"/>
          </p:nvPr>
        </p:nvSpPr>
        <p:spPr/>
        <p:txBody>
          <a:bodyPr/>
          <a:lstStyle/>
          <a:p>
            <a:fld id="{8B753B17-1229-47A4-BBB2-A02D5F84107F}" type="slidenum">
              <a:rPr lang="en-US" smtClean="0"/>
              <a:pPr/>
              <a:t>38</a:t>
            </a:fld>
            <a:endParaRPr lang="en-US" dirty="0"/>
          </a:p>
        </p:txBody>
      </p:sp>
      <p:sp>
        <p:nvSpPr>
          <p:cNvPr id="5" name="Rectangle 4">
            <a:extLst>
              <a:ext uri="{FF2B5EF4-FFF2-40B4-BE49-F238E27FC236}">
                <a16:creationId xmlns:a16="http://schemas.microsoft.com/office/drawing/2014/main" id="{1ABD7589-0C5A-9246-85D2-2229811DEB81}"/>
              </a:ext>
            </a:extLst>
          </p:cNvPr>
          <p:cNvSpPr/>
          <p:nvPr/>
        </p:nvSpPr>
        <p:spPr>
          <a:xfrm>
            <a:off x="602776" y="1809986"/>
            <a:ext cx="10986447" cy="1077218"/>
          </a:xfrm>
          <a:prstGeom prst="rect">
            <a:avLst/>
          </a:prstGeom>
        </p:spPr>
        <p:txBody>
          <a:bodyPr wrap="square">
            <a:spAutoFit/>
          </a:bodyPr>
          <a:lstStyle/>
          <a:p>
            <a:pPr algn="ctr" fontAlgn="base"/>
            <a:r>
              <a:rPr lang="en-US" sz="3200" i="1" dirty="0">
                <a:latin typeface="Times New Roman" panose="02020603050405020304" pitchFamily="18" charset="0"/>
                <a:cs typeface="Times New Roman" panose="02020603050405020304" pitchFamily="18" charset="0"/>
              </a:rPr>
              <a:t>“HLPs in Special Education: A Professional Development Guide for School Leaders”</a:t>
            </a:r>
          </a:p>
        </p:txBody>
      </p:sp>
      <p:pic>
        <p:nvPicPr>
          <p:cNvPr id="6" name="Picture 5" descr="A screenshot of a social media post&#10;&#10;Description automatically generated">
            <a:extLst>
              <a:ext uri="{FF2B5EF4-FFF2-40B4-BE49-F238E27FC236}">
                <a16:creationId xmlns:a16="http://schemas.microsoft.com/office/drawing/2014/main" id="{F4F98F46-05CF-CB4D-BC98-EF78BB700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032" y="3141312"/>
            <a:ext cx="8720920" cy="3026374"/>
          </a:xfrm>
          <a:prstGeom prst="rect">
            <a:avLst/>
          </a:prstGeom>
        </p:spPr>
      </p:pic>
    </p:spTree>
    <p:extLst>
      <p:ext uri="{BB962C8B-B14F-4D97-AF65-F5344CB8AC3E}">
        <p14:creationId xmlns:p14="http://schemas.microsoft.com/office/powerpoint/2010/main" val="3286355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C2D3E-D099-8343-B945-8580DCB5A580}"/>
              </a:ext>
            </a:extLst>
          </p:cNvPr>
          <p:cNvSpPr>
            <a:spLocks noGrp="1"/>
          </p:cNvSpPr>
          <p:nvPr>
            <p:ph type="title"/>
          </p:nvPr>
        </p:nvSpPr>
        <p:spPr/>
        <p:txBody>
          <a:bodyPr>
            <a:normAutofit fontScale="90000"/>
          </a:bodyPr>
          <a:lstStyle/>
          <a:p>
            <a:pPr algn="ctr"/>
            <a:br>
              <a:rPr lang="en-US" dirty="0">
                <a:latin typeface="Leelawadee" panose="020B0502040204020203" pitchFamily="34" charset="-34"/>
                <a:cs typeface="Leelawadee" panose="020B0502040204020203" pitchFamily="34" charset="-34"/>
              </a:rPr>
            </a:br>
            <a:r>
              <a:rPr lang="en-US" dirty="0">
                <a:latin typeface="Bodoni 72 Oldstyle Book" pitchFamily="2" charset="0"/>
                <a:cs typeface="Leelawadee" panose="020B0502040204020203" pitchFamily="34" charset="-34"/>
              </a:rPr>
              <a:t>HLP Professional Development  </a:t>
            </a:r>
            <a:br>
              <a:rPr lang="en-US" dirty="0">
                <a:latin typeface="Bodoni 72 Oldstyle Book" pitchFamily="2" charset="0"/>
                <a:cs typeface="Leelawadee" panose="020B0502040204020203" pitchFamily="34" charset="-34"/>
              </a:rPr>
            </a:br>
            <a:r>
              <a:rPr lang="en-US" dirty="0">
                <a:latin typeface="Bodoni 72 Oldstyle Book" pitchFamily="2" charset="0"/>
                <a:cs typeface="Leelawadee" panose="020B0502040204020203" pitchFamily="34" charset="-34"/>
              </a:rPr>
              <a:t>Guide for School Leaders</a:t>
            </a:r>
            <a:br>
              <a:rPr lang="en-US" dirty="0">
                <a:latin typeface="Leelawadee" panose="020B0502040204020203" pitchFamily="34" charset="-34"/>
                <a:cs typeface="Leelawadee" panose="020B0502040204020203" pitchFamily="34" charset="-34"/>
              </a:rPr>
            </a:br>
            <a:endParaRPr lang="en-US" dirty="0"/>
          </a:p>
        </p:txBody>
      </p:sp>
      <p:sp>
        <p:nvSpPr>
          <p:cNvPr id="4" name="Slide Number Placeholder 3">
            <a:extLst>
              <a:ext uri="{FF2B5EF4-FFF2-40B4-BE49-F238E27FC236}">
                <a16:creationId xmlns:a16="http://schemas.microsoft.com/office/drawing/2014/main" id="{454D6DC1-DDA3-6642-B440-23F7E6FF6FFD}"/>
              </a:ext>
            </a:extLst>
          </p:cNvPr>
          <p:cNvSpPr>
            <a:spLocks noGrp="1"/>
          </p:cNvSpPr>
          <p:nvPr>
            <p:ph type="sldNum" sz="quarter" idx="4"/>
          </p:nvPr>
        </p:nvSpPr>
        <p:spPr/>
        <p:txBody>
          <a:bodyPr/>
          <a:lstStyle/>
          <a:p>
            <a:fld id="{8B753B17-1229-47A4-BBB2-A02D5F84107F}" type="slidenum">
              <a:rPr lang="en-US" smtClean="0"/>
              <a:pPr/>
              <a:t>39</a:t>
            </a:fld>
            <a:endParaRPr lang="en-US" dirty="0"/>
          </a:p>
        </p:txBody>
      </p:sp>
      <p:sp>
        <p:nvSpPr>
          <p:cNvPr id="6" name="Content Placeholder 2">
            <a:extLst>
              <a:ext uri="{FF2B5EF4-FFF2-40B4-BE49-F238E27FC236}">
                <a16:creationId xmlns:a16="http://schemas.microsoft.com/office/drawing/2014/main" id="{729F4265-6698-004C-8AAD-4CE4CD2568CF}"/>
              </a:ext>
            </a:extLst>
          </p:cNvPr>
          <p:cNvSpPr>
            <a:spLocks noGrp="1"/>
          </p:cNvSpPr>
          <p:nvPr>
            <p:ph idx="1"/>
          </p:nvPr>
        </p:nvSpPr>
        <p:spPr>
          <a:xfrm>
            <a:off x="838199" y="1833489"/>
            <a:ext cx="10651525" cy="4588305"/>
          </a:xfrm>
        </p:spPr>
        <p:txBody>
          <a:bodyPr>
            <a:normAutofit/>
          </a:bodyPr>
          <a:lstStyle/>
          <a:p>
            <a:pPr marL="667385" indent="-457200">
              <a:buBlip>
                <a:blip r:embed="rId2"/>
              </a:buBlip>
            </a:pPr>
            <a:r>
              <a:rPr lang="en-US" sz="3500" dirty="0">
                <a:latin typeface="Times New Roman" panose="02020603050405020304" pitchFamily="18" charset="0"/>
                <a:cs typeface="Times New Roman" panose="02020603050405020304" pitchFamily="18" charset="0"/>
              </a:rPr>
              <a:t>Developed for school leaders implementing K-12 professional development </a:t>
            </a:r>
          </a:p>
          <a:p>
            <a:pPr marL="1124585" lvl="1" indent="-457200">
              <a:buBlip>
                <a:blip r:embed="rId2"/>
              </a:buBlip>
            </a:pPr>
            <a:r>
              <a:rPr lang="en-US" sz="3500" dirty="0">
                <a:latin typeface="Times New Roman" panose="02020603050405020304" pitchFamily="18" charset="0"/>
                <a:cs typeface="Times New Roman" panose="02020603050405020304" pitchFamily="18" charset="0"/>
              </a:rPr>
              <a:t>Special Education Administrators, Principals, Mentors and Coaches </a:t>
            </a:r>
          </a:p>
          <a:p>
            <a:pPr marL="667385" indent="-457200">
              <a:buBlip>
                <a:blip r:embed="rId2"/>
              </a:buBlip>
            </a:pPr>
            <a:r>
              <a:rPr lang="en-US" sz="3500" dirty="0">
                <a:latin typeface="Times New Roman" panose="02020603050405020304" pitchFamily="18" charset="0"/>
                <a:cs typeface="Times New Roman" panose="02020603050405020304" pitchFamily="18" charset="0"/>
              </a:rPr>
              <a:t>Web-Based Guide </a:t>
            </a:r>
          </a:p>
          <a:p>
            <a:pPr marL="1124585" lvl="1" indent="-457200">
              <a:buBlip>
                <a:blip r:embed="rId2"/>
              </a:buBlip>
            </a:pPr>
            <a:r>
              <a:rPr lang="en-US" sz="3500" dirty="0">
                <a:latin typeface="Times New Roman" panose="02020603050405020304" pitchFamily="18" charset="0"/>
                <a:cs typeface="Times New Roman" panose="02020603050405020304" pitchFamily="18" charset="0"/>
              </a:rPr>
              <a:t>Downloadable </a:t>
            </a:r>
          </a:p>
          <a:p>
            <a:pPr marL="1124585" lvl="1" indent="-457200">
              <a:buBlip>
                <a:blip r:embed="rId2"/>
              </a:buBlip>
            </a:pPr>
            <a:r>
              <a:rPr lang="en-US" sz="3500" dirty="0">
                <a:latin typeface="Times New Roman" panose="02020603050405020304" pitchFamily="18" charset="0"/>
                <a:cs typeface="Times New Roman" panose="02020603050405020304" pitchFamily="18" charset="0"/>
              </a:rPr>
              <a:t>Interactive, fillable forms </a:t>
            </a:r>
          </a:p>
          <a:p>
            <a:pPr marL="667385" indent="-457200">
              <a:buBlip>
                <a:blip r:embed="rId2"/>
              </a:buBlip>
            </a:pPr>
            <a:r>
              <a:rPr lang="en-US" sz="3500" dirty="0">
                <a:latin typeface="Times New Roman" panose="02020603050405020304" pitchFamily="18" charset="0"/>
                <a:cs typeface="Times New Roman" panose="02020603050405020304" pitchFamily="18" charset="0"/>
              </a:rPr>
              <a:t>Free</a:t>
            </a:r>
          </a:p>
          <a:p>
            <a:pPr marL="667385" indent="-457200">
              <a:buBlip>
                <a:blip r:embed="rId2"/>
              </a:buBlip>
            </a:pPr>
            <a:endParaRPr lang="en-US" sz="32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754964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AB36E-E557-4C01-A6C2-F72F409EE36F}"/>
              </a:ext>
            </a:extLst>
          </p:cNvPr>
          <p:cNvSpPr>
            <a:spLocks noGrp="1"/>
          </p:cNvSpPr>
          <p:nvPr>
            <p:ph type="title"/>
          </p:nvPr>
        </p:nvSpPr>
        <p:spPr/>
        <p:txBody>
          <a:bodyPr>
            <a:normAutofit/>
          </a:bodyPr>
          <a:lstStyle/>
          <a:p>
            <a:pPr algn="ctr"/>
            <a:r>
              <a:rPr lang="en-US" altLang="en-US" sz="5400" dirty="0">
                <a:latin typeface="Bodoni 72 Oldstyle Book" pitchFamily="2" charset="0"/>
              </a:rPr>
              <a:t>Do you remember. . .</a:t>
            </a:r>
            <a:endParaRPr lang="en-US" sz="5400" dirty="0">
              <a:latin typeface="Bodoni 72 Oldstyle Book" pitchFamily="2" charset="0"/>
            </a:endParaRPr>
          </a:p>
        </p:txBody>
      </p:sp>
      <p:sp>
        <p:nvSpPr>
          <p:cNvPr id="7" name="Content Placeholder 6">
            <a:extLst>
              <a:ext uri="{FF2B5EF4-FFF2-40B4-BE49-F238E27FC236}">
                <a16:creationId xmlns:a16="http://schemas.microsoft.com/office/drawing/2014/main" id="{2A36A4CE-ED64-0241-92C2-CE7B3586C926}"/>
              </a:ext>
            </a:extLst>
          </p:cNvPr>
          <p:cNvSpPr>
            <a:spLocks noGrp="1"/>
          </p:cNvSpPr>
          <p:nvPr>
            <p:ph idx="1"/>
          </p:nvPr>
        </p:nvSpPr>
        <p:spPr>
          <a:xfrm>
            <a:off x="838200" y="2070457"/>
            <a:ext cx="10515600" cy="4351338"/>
          </a:xfrm>
        </p:spPr>
        <p:txBody>
          <a:bodyPr/>
          <a:lstStyle/>
          <a:p>
            <a:pPr marL="0" indent="0">
              <a:buNone/>
            </a:pPr>
            <a:r>
              <a:rPr lang="en-US" altLang="en-US" sz="4000" dirty="0">
                <a:latin typeface="Times New Roman" panose="02020603050405020304" pitchFamily="18" charset="0"/>
                <a:cs typeface="Times New Roman" panose="02020603050405020304" pitchFamily="18" charset="0"/>
              </a:rPr>
              <a:t>The first time you learned to drive, play an instrument, play a sport, or teach a strategy or curriculum?</a:t>
            </a:r>
          </a:p>
          <a:p>
            <a:pPr marL="0" indent="0">
              <a:buNone/>
            </a:pPr>
            <a:endParaRPr lang="en-US" altLang="en-US" sz="3600" dirty="0">
              <a:latin typeface="Times New Roman" panose="02020603050405020304" pitchFamily="18" charset="0"/>
              <a:cs typeface="Times New Roman" panose="02020603050405020304" pitchFamily="18" charset="0"/>
            </a:endParaRPr>
          </a:p>
          <a:p>
            <a:pPr marL="0" indent="0" algn="ctr">
              <a:buNone/>
            </a:pPr>
            <a:r>
              <a:rPr lang="en-US" altLang="en-US" sz="5400" b="1" i="1" dirty="0">
                <a:latin typeface="Times New Roman" panose="02020603050405020304" pitchFamily="18" charset="0"/>
                <a:cs typeface="Times New Roman" panose="02020603050405020304" pitchFamily="18" charset="0"/>
              </a:rPr>
              <a:t>What was your performance like?</a:t>
            </a:r>
          </a:p>
          <a:p>
            <a:pPr marL="0" indent="0">
              <a:buNone/>
            </a:pPr>
            <a:endParaRPr lang="en-US" dirty="0"/>
          </a:p>
        </p:txBody>
      </p:sp>
      <p:sp>
        <p:nvSpPr>
          <p:cNvPr id="4" name="Slide Number Placeholder 3">
            <a:extLst>
              <a:ext uri="{FF2B5EF4-FFF2-40B4-BE49-F238E27FC236}">
                <a16:creationId xmlns:a16="http://schemas.microsoft.com/office/drawing/2014/main" id="{A6355A54-4D64-404D-B392-88D5CCCC90F4}"/>
              </a:ext>
            </a:extLst>
          </p:cNvPr>
          <p:cNvSpPr>
            <a:spLocks noGrp="1"/>
          </p:cNvSpPr>
          <p:nvPr>
            <p:ph type="sldNum" sz="quarter" idx="4"/>
          </p:nvPr>
        </p:nvSpPr>
        <p:spPr/>
        <p:txBody>
          <a:bodyPr/>
          <a:lstStyle/>
          <a:p>
            <a:fld id="{8B753B17-1229-47A4-BBB2-A02D5F84107F}" type="slidenum">
              <a:rPr lang="en-US" smtClean="0"/>
              <a:pPr/>
              <a:t>4</a:t>
            </a:fld>
            <a:endParaRPr lang="en-US" dirty="0"/>
          </a:p>
        </p:txBody>
      </p:sp>
    </p:spTree>
    <p:extLst>
      <p:ext uri="{BB962C8B-B14F-4D97-AF65-F5344CB8AC3E}">
        <p14:creationId xmlns:p14="http://schemas.microsoft.com/office/powerpoint/2010/main" val="3938003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3FACC-F91E-5647-9EE8-8F7A7A45B8CD}"/>
              </a:ext>
            </a:extLst>
          </p:cNvPr>
          <p:cNvSpPr>
            <a:spLocks noGrp="1"/>
          </p:cNvSpPr>
          <p:nvPr>
            <p:ph type="title"/>
          </p:nvPr>
        </p:nvSpPr>
        <p:spPr>
          <a:xfrm>
            <a:off x="546351" y="433545"/>
            <a:ext cx="11139854" cy="930447"/>
          </a:xfrm>
        </p:spPr>
        <p:txBody>
          <a:bodyPr vert="horz" lIns="91440" tIns="45720" rIns="91440" bIns="45720" rtlCol="0" anchor="b">
            <a:normAutofit fontScale="90000"/>
          </a:bodyPr>
          <a:lstStyle/>
          <a:p>
            <a:pPr algn="ctr"/>
            <a:r>
              <a:rPr lang="en-US" sz="6600" dirty="0">
                <a:solidFill>
                  <a:srgbClr val="FFFFFF"/>
                </a:solidFill>
                <a:latin typeface="Bodoni 72 Oldstyle Book" pitchFamily="2" charset="0"/>
              </a:rPr>
              <a:t>Q&amp;A</a:t>
            </a:r>
          </a:p>
        </p:txBody>
      </p:sp>
      <p:pic>
        <p:nvPicPr>
          <p:cNvPr id="6" name="Picture 5" descr="a side view of two people's faces looking at each other. One is red with a question mark and the other is green with an exclamation point" title="Word Art">
            <a:extLst>
              <a:ext uri="{FF2B5EF4-FFF2-40B4-BE49-F238E27FC236}">
                <a16:creationId xmlns:a16="http://schemas.microsoft.com/office/drawing/2014/main" id="{E73286CC-6F06-A94F-BAC8-AE66F691599F}"/>
              </a:ext>
            </a:extLst>
          </p:cNvPr>
          <p:cNvPicPr>
            <a:picLocks noChangeAspect="1"/>
          </p:cNvPicPr>
          <p:nvPr/>
        </p:nvPicPr>
        <p:blipFill>
          <a:blip r:embed="rId2"/>
          <a:stretch>
            <a:fillRect/>
          </a:stretch>
        </p:blipFill>
        <p:spPr>
          <a:xfrm>
            <a:off x="331567" y="2891160"/>
            <a:ext cx="5455917" cy="3068953"/>
          </a:xfrm>
          <a:prstGeom prst="rect">
            <a:avLst/>
          </a:prstGeom>
        </p:spPr>
      </p:pic>
      <p:cxnSp>
        <p:nvCxnSpPr>
          <p:cNvPr id="15" name="Straight Connector 14" descr="decorative">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descr="A hovering shopping basket with 15 various arrows pointing into it" title="Shopping Basket">
            <a:extLst>
              <a:ext uri="{FF2B5EF4-FFF2-40B4-BE49-F238E27FC236}">
                <a16:creationId xmlns:a16="http://schemas.microsoft.com/office/drawing/2014/main" id="{13F04620-9E84-D54D-A0A2-313C460F94B3}"/>
              </a:ext>
            </a:extLst>
          </p:cNvPr>
          <p:cNvPicPr>
            <a:picLocks noChangeAspect="1"/>
          </p:cNvPicPr>
          <p:nvPr/>
        </p:nvPicPr>
        <p:blipFill>
          <a:blip r:embed="rId3"/>
          <a:stretch>
            <a:fillRect/>
          </a:stretch>
        </p:blipFill>
        <p:spPr>
          <a:xfrm>
            <a:off x="6445073" y="2891160"/>
            <a:ext cx="5455917" cy="3068953"/>
          </a:xfrm>
          <a:prstGeom prst="rect">
            <a:avLst/>
          </a:prstGeom>
        </p:spPr>
      </p:pic>
      <p:sp>
        <p:nvSpPr>
          <p:cNvPr id="4" name="Slide Number Placeholder 3">
            <a:extLst>
              <a:ext uri="{FF2B5EF4-FFF2-40B4-BE49-F238E27FC236}">
                <a16:creationId xmlns:a16="http://schemas.microsoft.com/office/drawing/2014/main" id="{C778093C-8EEC-7744-B518-917B07C973CF}"/>
              </a:ext>
            </a:extLst>
          </p:cNvPr>
          <p:cNvSpPr>
            <a:spLocks noGrp="1"/>
          </p:cNvSpPr>
          <p:nvPr>
            <p:ph type="sldNum" sz="quarter" idx="4"/>
          </p:nvPr>
        </p:nvSpPr>
        <p:spPr>
          <a:xfrm>
            <a:off x="8603343" y="6522430"/>
            <a:ext cx="2743200" cy="347472"/>
          </a:xfrm>
        </p:spPr>
        <p:txBody>
          <a:bodyPr vert="horz" lIns="91440" tIns="45720" rIns="91440" bIns="45720" rtlCol="0" anchor="ctr">
            <a:normAutofit/>
          </a:bodyPr>
          <a:lstStyle/>
          <a:p>
            <a:pPr algn="r">
              <a:spcAft>
                <a:spcPts val="600"/>
              </a:spcAft>
            </a:pPr>
            <a:fld id="{8B753B17-1229-47A4-BBB2-A02D5F84107F}" type="slidenum">
              <a:rPr lang="en-US">
                <a:solidFill>
                  <a:srgbClr val="898989"/>
                </a:solidFill>
              </a:rPr>
              <a:pPr algn="r">
                <a:spcAft>
                  <a:spcPts val="600"/>
                </a:spcAft>
              </a:pPr>
              <a:t>40</a:t>
            </a:fld>
            <a:endParaRPr lang="en-US">
              <a:solidFill>
                <a:srgbClr val="898989"/>
              </a:solidFill>
            </a:endParaRPr>
          </a:p>
        </p:txBody>
      </p:sp>
    </p:spTree>
    <p:extLst>
      <p:ext uri="{BB962C8B-B14F-4D97-AF65-F5344CB8AC3E}">
        <p14:creationId xmlns:p14="http://schemas.microsoft.com/office/powerpoint/2010/main" val="1279519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267CD-DFC4-7E4B-94F1-38A6454191F9}"/>
              </a:ext>
            </a:extLst>
          </p:cNvPr>
          <p:cNvSpPr>
            <a:spLocks noGrp="1"/>
          </p:cNvSpPr>
          <p:nvPr>
            <p:ph type="title"/>
          </p:nvPr>
        </p:nvSpPr>
        <p:spPr/>
        <p:txBody>
          <a:bodyPr>
            <a:normAutofit/>
          </a:bodyPr>
          <a:lstStyle/>
          <a:p>
            <a:pPr algn="ctr"/>
            <a:r>
              <a:rPr lang="en-US" sz="6000" dirty="0">
                <a:latin typeface="Bodoni 72 Oldstyle Book" pitchFamily="2" charset="0"/>
              </a:rPr>
              <a:t>References</a:t>
            </a:r>
          </a:p>
        </p:txBody>
      </p:sp>
      <p:sp>
        <p:nvSpPr>
          <p:cNvPr id="3" name="Content Placeholder 2">
            <a:extLst>
              <a:ext uri="{FF2B5EF4-FFF2-40B4-BE49-F238E27FC236}">
                <a16:creationId xmlns:a16="http://schemas.microsoft.com/office/drawing/2014/main" id="{16852023-A7C1-F242-A54B-A238EDAA385B}"/>
              </a:ext>
            </a:extLst>
          </p:cNvPr>
          <p:cNvSpPr>
            <a:spLocks noGrp="1"/>
          </p:cNvSpPr>
          <p:nvPr>
            <p:ph idx="1"/>
          </p:nvPr>
        </p:nvSpPr>
        <p:spPr>
          <a:xfrm>
            <a:off x="838200" y="1864860"/>
            <a:ext cx="10515600" cy="4351338"/>
          </a:xfrm>
        </p:spPr>
        <p:txBody>
          <a:bodyPr>
            <a:normAutofit fontScale="92500" lnSpcReduction="20000"/>
          </a:bodyPr>
          <a:lstStyle/>
          <a:p>
            <a:r>
              <a:rPr lang="en-US" sz="3200" dirty="0">
                <a:latin typeface="Times New Roman" panose="02020603050405020304" pitchFamily="18" charset="0"/>
                <a:cs typeface="Times New Roman" panose="02020603050405020304" pitchFamily="18" charset="0"/>
              </a:rPr>
              <a:t>McLeskey, J., Barringer, M., Billingsley, B., Brownell, M., Jackson, D., Kennedy, M., Lewis, T.,  Maheady, L., Rodriguez, J., Scheeler, M., Winn, J., &amp; Ziegler, D. (2017). High leverage practices in special education: The final report of the HLP Writing Team. Arlington, VA: CEC &amp; CEEDAR Center. </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McLeskey, J. &amp; Brownell, M. (2015). High leverage practices and teacher preparation in special education (Document No. PR-1). Retrieved from http://ceedar.education.ufl.edu/wp-content/uploads/2016/05/High-Leverage-Practices-and-Teacher-Preparation-in-Special-Education.pdf </a:t>
            </a:r>
          </a:p>
          <a:p>
            <a:endParaRPr lang="en-US" dirty="0"/>
          </a:p>
          <a:p>
            <a:endParaRPr lang="en-US" dirty="0"/>
          </a:p>
        </p:txBody>
      </p:sp>
      <p:sp>
        <p:nvSpPr>
          <p:cNvPr id="4" name="Slide Number Placeholder 3">
            <a:extLst>
              <a:ext uri="{FF2B5EF4-FFF2-40B4-BE49-F238E27FC236}">
                <a16:creationId xmlns:a16="http://schemas.microsoft.com/office/drawing/2014/main" id="{424E2542-6D2A-6A43-B5B9-2E5B26758D4E}"/>
              </a:ext>
            </a:extLst>
          </p:cNvPr>
          <p:cNvSpPr>
            <a:spLocks noGrp="1"/>
          </p:cNvSpPr>
          <p:nvPr>
            <p:ph type="sldNum" sz="quarter" idx="4"/>
          </p:nvPr>
        </p:nvSpPr>
        <p:spPr/>
        <p:txBody>
          <a:bodyPr/>
          <a:lstStyle/>
          <a:p>
            <a:fld id="{8B753B17-1229-47A4-BBB2-A02D5F84107F}" type="slidenum">
              <a:rPr lang="en-US" smtClean="0"/>
              <a:pPr/>
              <a:t>41</a:t>
            </a:fld>
            <a:endParaRPr lang="en-US" dirty="0"/>
          </a:p>
        </p:txBody>
      </p:sp>
    </p:spTree>
    <p:extLst>
      <p:ext uri="{BB962C8B-B14F-4D97-AF65-F5344CB8AC3E}">
        <p14:creationId xmlns:p14="http://schemas.microsoft.com/office/powerpoint/2010/main" val="734178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AE10-5501-5142-855E-818B024BFF87}"/>
              </a:ext>
            </a:extLst>
          </p:cNvPr>
          <p:cNvSpPr>
            <a:spLocks noGrp="1"/>
          </p:cNvSpPr>
          <p:nvPr>
            <p:ph type="title"/>
          </p:nvPr>
        </p:nvSpPr>
        <p:spPr/>
        <p:txBody>
          <a:bodyPr>
            <a:normAutofit/>
          </a:bodyPr>
          <a:lstStyle/>
          <a:p>
            <a:pPr algn="ctr"/>
            <a:r>
              <a:rPr lang="en-US" altLang="en-US" sz="5400" dirty="0">
                <a:latin typeface="Bodoni 72 Oldstyle Book" pitchFamily="2" charset="0"/>
                <a:cs typeface="Times New Roman" panose="02020603050405020304" pitchFamily="18" charset="0"/>
              </a:rPr>
              <a:t>When you were learning,</a:t>
            </a:r>
            <a:endParaRPr lang="en-US" sz="5400" dirty="0">
              <a:latin typeface="Bodoni 72 Oldstyle Book"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339FFB3-4C33-3D43-8359-55FD319A1634}"/>
              </a:ext>
            </a:extLst>
          </p:cNvPr>
          <p:cNvSpPr>
            <a:spLocks noGrp="1"/>
          </p:cNvSpPr>
          <p:nvPr>
            <p:ph idx="1"/>
          </p:nvPr>
        </p:nvSpPr>
        <p:spPr>
          <a:xfrm>
            <a:off x="838199" y="2070457"/>
            <a:ext cx="10515600" cy="4351338"/>
          </a:xfrm>
        </p:spPr>
        <p:txBody>
          <a:bodyPr/>
          <a:lstStyle/>
          <a:p>
            <a:pPr marL="0" indent="0">
              <a:buNone/>
            </a:pPr>
            <a:r>
              <a:rPr lang="en-US" altLang="en-US" sz="4000" dirty="0">
                <a:latin typeface="Times New Roman" panose="02020603050405020304" pitchFamily="18" charset="0"/>
                <a:cs typeface="Times New Roman" panose="02020603050405020304" pitchFamily="18" charset="0"/>
              </a:rPr>
              <a:t>How many of you had a good teacher or coach who helped you learn?</a:t>
            </a:r>
          </a:p>
          <a:p>
            <a:endParaRPr lang="en-US" dirty="0"/>
          </a:p>
        </p:txBody>
      </p:sp>
      <p:sp>
        <p:nvSpPr>
          <p:cNvPr id="4" name="Slide Number Placeholder 3">
            <a:extLst>
              <a:ext uri="{FF2B5EF4-FFF2-40B4-BE49-F238E27FC236}">
                <a16:creationId xmlns:a16="http://schemas.microsoft.com/office/drawing/2014/main" id="{A37F1FFE-95AC-AC42-A75F-F3B18E9E8658}"/>
              </a:ext>
            </a:extLst>
          </p:cNvPr>
          <p:cNvSpPr>
            <a:spLocks noGrp="1"/>
          </p:cNvSpPr>
          <p:nvPr>
            <p:ph type="sldNum" sz="quarter" idx="4"/>
          </p:nvPr>
        </p:nvSpPr>
        <p:spPr/>
        <p:txBody>
          <a:bodyPr/>
          <a:lstStyle/>
          <a:p>
            <a:fld id="{8B753B17-1229-47A4-BBB2-A02D5F84107F}" type="slidenum">
              <a:rPr lang="en-US" smtClean="0"/>
              <a:pPr/>
              <a:t>5</a:t>
            </a:fld>
            <a:endParaRPr lang="en-US" dirty="0"/>
          </a:p>
        </p:txBody>
      </p:sp>
      <p:sp>
        <p:nvSpPr>
          <p:cNvPr id="5" name="Rectangle 1">
            <a:extLst>
              <a:ext uri="{FF2B5EF4-FFF2-40B4-BE49-F238E27FC236}">
                <a16:creationId xmlns:a16="http://schemas.microsoft.com/office/drawing/2014/main" id="{B3FF3E78-A0ED-FB4D-A9AB-A7571689FF9A}"/>
              </a:ext>
            </a:extLst>
          </p:cNvPr>
          <p:cNvSpPr>
            <a:spLocks noChangeArrowheads="1"/>
          </p:cNvSpPr>
          <p:nvPr/>
        </p:nvSpPr>
        <p:spPr bwMode="auto">
          <a:xfrm>
            <a:off x="995099" y="3583745"/>
            <a:ext cx="102017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5400" b="1" i="1" dirty="0">
                <a:solidFill>
                  <a:schemeClr val="tx1"/>
                </a:solidFill>
                <a:latin typeface="Times New Roman" panose="02020603050405020304" pitchFamily="18" charset="0"/>
                <a:cs typeface="Times New Roman" panose="02020603050405020304" pitchFamily="18" charset="0"/>
              </a:rPr>
              <a:t>What did that teacher or coach do to help you?</a:t>
            </a:r>
          </a:p>
        </p:txBody>
      </p:sp>
    </p:spTree>
    <p:extLst>
      <p:ext uri="{BB962C8B-B14F-4D97-AF65-F5344CB8AC3E}">
        <p14:creationId xmlns:p14="http://schemas.microsoft.com/office/powerpoint/2010/main" val="785568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70F7C-9081-1341-90DB-C2E4BCB77BEA}"/>
              </a:ext>
            </a:extLst>
          </p:cNvPr>
          <p:cNvSpPr>
            <a:spLocks noGrp="1"/>
          </p:cNvSpPr>
          <p:nvPr>
            <p:ph type="title"/>
          </p:nvPr>
        </p:nvSpPr>
        <p:spPr>
          <a:xfrm>
            <a:off x="838200" y="365125"/>
            <a:ext cx="10721454" cy="1325563"/>
          </a:xfrm>
        </p:spPr>
        <p:txBody>
          <a:bodyPr>
            <a:normAutofit/>
          </a:bodyPr>
          <a:lstStyle/>
          <a:p>
            <a:pPr algn="ctr"/>
            <a:r>
              <a:rPr lang="en-US" altLang="en-US" sz="5400" dirty="0">
                <a:latin typeface="Bodoni 72 Oldstyle Book" pitchFamily="2" charset="0"/>
              </a:rPr>
              <a:t>Why is practice important?</a:t>
            </a:r>
            <a:endParaRPr lang="en-US" sz="5400" dirty="0">
              <a:latin typeface="Bodoni 72 Oldstyle Book" pitchFamily="2" charset="0"/>
            </a:endParaRPr>
          </a:p>
        </p:txBody>
      </p:sp>
      <p:sp>
        <p:nvSpPr>
          <p:cNvPr id="4" name="Slide Number Placeholder 3">
            <a:extLst>
              <a:ext uri="{FF2B5EF4-FFF2-40B4-BE49-F238E27FC236}">
                <a16:creationId xmlns:a16="http://schemas.microsoft.com/office/drawing/2014/main" id="{F86CA60E-8F0E-714A-A74E-C23FFD9FC070}"/>
              </a:ext>
            </a:extLst>
          </p:cNvPr>
          <p:cNvSpPr>
            <a:spLocks noGrp="1"/>
          </p:cNvSpPr>
          <p:nvPr>
            <p:ph type="sldNum" sz="quarter" idx="4"/>
          </p:nvPr>
        </p:nvSpPr>
        <p:spPr/>
        <p:txBody>
          <a:bodyPr/>
          <a:lstStyle/>
          <a:p>
            <a:fld id="{8B753B17-1229-47A4-BBB2-A02D5F84107F}" type="slidenum">
              <a:rPr lang="en-US" smtClean="0"/>
              <a:pPr/>
              <a:t>6</a:t>
            </a:fld>
            <a:endParaRPr lang="en-US" dirty="0"/>
          </a:p>
        </p:txBody>
      </p:sp>
      <p:sp>
        <p:nvSpPr>
          <p:cNvPr id="5" name="TextBox 6">
            <a:extLst>
              <a:ext uri="{FF2B5EF4-FFF2-40B4-BE49-F238E27FC236}">
                <a16:creationId xmlns:a16="http://schemas.microsoft.com/office/drawing/2014/main" id="{CE6B76A1-1255-0F43-8772-2D07936394EF}"/>
              </a:ext>
            </a:extLst>
          </p:cNvPr>
          <p:cNvSpPr txBox="1">
            <a:spLocks noChangeArrowheads="1"/>
          </p:cNvSpPr>
          <p:nvPr/>
        </p:nvSpPr>
        <p:spPr bwMode="auto">
          <a:xfrm>
            <a:off x="3470400" y="1898015"/>
            <a:ext cx="808925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itchFamily="2" charset="2"/>
              <a:buChar char="²"/>
              <a:defRPr sz="3200">
                <a:solidFill>
                  <a:srgbClr val="0061AF"/>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rgbClr val="0061A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rgbClr val="0061A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61AF"/>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4000" dirty="0">
                <a:solidFill>
                  <a:schemeClr val="tx1"/>
                </a:solidFill>
                <a:latin typeface="Times New Roman" panose="02020603050405020304" pitchFamily="18" charset="0"/>
                <a:cs typeface="Times New Roman" panose="02020603050405020304" pitchFamily="18" charset="0"/>
              </a:rPr>
              <a:t>Allows for the development of fluent performance and situated knowledge</a:t>
            </a:r>
          </a:p>
        </p:txBody>
      </p:sp>
      <p:pic>
        <p:nvPicPr>
          <p:cNvPr id="6" name="Content Placeholder 5" descr="A picture of neurons and synapses to represent the acquisition of knowledge." title="Neurons and Synapses">
            <a:extLst>
              <a:ext uri="{FF2B5EF4-FFF2-40B4-BE49-F238E27FC236}">
                <a16:creationId xmlns:a16="http://schemas.microsoft.com/office/drawing/2014/main" id="{C7369B06-B4B6-6545-A80E-C4F029CB5B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06713" y="1898014"/>
            <a:ext cx="2443162" cy="4125157"/>
          </a:xfrm>
          <a:prstGeom prst="rect">
            <a:avLst/>
          </a:prstGeom>
        </p:spPr>
      </p:pic>
      <p:pic>
        <p:nvPicPr>
          <p:cNvPr id="7" name="Picture 7" descr="An animated picture of kids in a silhouetted kids in a classroom with a silhouette teacher. There are many laptops and screens in the room as well." title="Kids in a classroom">
            <a:extLst>
              <a:ext uri="{FF2B5EF4-FFF2-40B4-BE49-F238E27FC236}">
                <a16:creationId xmlns:a16="http://schemas.microsoft.com/office/drawing/2014/main" id="{EDEF6EFD-A590-9845-B7E0-B907C757CB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2048" y="3428781"/>
            <a:ext cx="3780000" cy="2594391"/>
          </a:xfrm>
          <a:prstGeom prst="rect">
            <a:avLst/>
          </a:prstGeom>
          <a:noFill/>
          <a:ln>
            <a:noFill/>
          </a:ln>
          <a:extLst>
            <a:ext uri="{909E8E84-426E-40dd-AFC4-6F175D3DCCD1}"/>
            <a:ext uri="{91240B29-F687-4f45-9708-019B960494DF}"/>
          </a:extLst>
        </p:spPr>
      </p:pic>
    </p:spTree>
    <p:extLst>
      <p:ext uri="{BB962C8B-B14F-4D97-AF65-F5344CB8AC3E}">
        <p14:creationId xmlns:p14="http://schemas.microsoft.com/office/powerpoint/2010/main" val="743383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FC2CA-FA8B-2C44-855B-60C2D8174EBF}"/>
              </a:ext>
            </a:extLst>
          </p:cNvPr>
          <p:cNvSpPr>
            <a:spLocks noGrp="1"/>
          </p:cNvSpPr>
          <p:nvPr>
            <p:ph type="title"/>
          </p:nvPr>
        </p:nvSpPr>
        <p:spPr>
          <a:xfrm>
            <a:off x="705600" y="199525"/>
            <a:ext cx="10994400" cy="1325563"/>
          </a:xfrm>
        </p:spPr>
        <p:txBody>
          <a:bodyPr>
            <a:normAutofit fontScale="90000"/>
          </a:bodyPr>
          <a:lstStyle/>
          <a:p>
            <a:pPr algn="ctr"/>
            <a:r>
              <a:rPr lang="en-US" sz="5400" dirty="0">
                <a:latin typeface="Bodoni 72 Oldstyle Book" pitchFamily="2" charset="0"/>
              </a:rPr>
              <a:t>Contributes to Development of Expertise</a:t>
            </a:r>
          </a:p>
        </p:txBody>
      </p:sp>
      <p:sp>
        <p:nvSpPr>
          <p:cNvPr id="4" name="Slide Number Placeholder 3">
            <a:extLst>
              <a:ext uri="{FF2B5EF4-FFF2-40B4-BE49-F238E27FC236}">
                <a16:creationId xmlns:a16="http://schemas.microsoft.com/office/drawing/2014/main" id="{2BF07AC9-2DDB-4240-8642-37F2E05F40E4}"/>
              </a:ext>
            </a:extLst>
          </p:cNvPr>
          <p:cNvSpPr>
            <a:spLocks noGrp="1"/>
          </p:cNvSpPr>
          <p:nvPr>
            <p:ph type="sldNum" sz="quarter" idx="4"/>
          </p:nvPr>
        </p:nvSpPr>
        <p:spPr>
          <a:xfrm>
            <a:off x="92250" y="6421795"/>
            <a:ext cx="2743200" cy="365125"/>
          </a:xfrm>
        </p:spPr>
        <p:txBody>
          <a:bodyPr/>
          <a:lstStyle/>
          <a:p>
            <a:fld id="{8B753B17-1229-47A4-BBB2-A02D5F84107F}" type="slidenum">
              <a:rPr lang="en-US" smtClean="0"/>
              <a:pPr/>
              <a:t>7</a:t>
            </a:fld>
            <a:endParaRPr lang="en-US" dirty="0"/>
          </a:p>
        </p:txBody>
      </p:sp>
      <p:grpSp>
        <p:nvGrpSpPr>
          <p:cNvPr id="8" name="Group 7" title="Graph that shows that performance and experience have a direct relationship">
            <a:extLst>
              <a:ext uri="{FF2B5EF4-FFF2-40B4-BE49-F238E27FC236}">
                <a16:creationId xmlns:a16="http://schemas.microsoft.com/office/drawing/2014/main" id="{4D0FEC8E-E6C8-9D43-A887-5908DF048F67}"/>
              </a:ext>
            </a:extLst>
          </p:cNvPr>
          <p:cNvGrpSpPr/>
          <p:nvPr/>
        </p:nvGrpSpPr>
        <p:grpSpPr>
          <a:xfrm>
            <a:off x="2622943" y="1640597"/>
            <a:ext cx="6638337" cy="4654923"/>
            <a:chOff x="2622943" y="1640597"/>
            <a:chExt cx="6638337" cy="4654923"/>
          </a:xfrm>
        </p:grpSpPr>
        <p:pic>
          <p:nvPicPr>
            <p:cNvPr id="6" name="Content Placeholder 4" descr="As one grows in experience, their performance increases as well.">
              <a:extLst>
                <a:ext uri="{FF2B5EF4-FFF2-40B4-BE49-F238E27FC236}">
                  <a16:creationId xmlns:a16="http://schemas.microsoft.com/office/drawing/2014/main" id="{AD468EA2-1A19-E94B-8675-F1E6E6787DB9}"/>
                </a:ext>
              </a:extLst>
            </p:cNvPr>
            <p:cNvPicPr>
              <a:picLocks noChangeAspect="1"/>
            </p:cNvPicPr>
            <p:nvPr/>
          </p:nvPicPr>
          <p:blipFill rotWithShape="1">
            <a:blip r:embed="rId2"/>
            <a:srcRect l="5473" b="7130"/>
            <a:stretch/>
          </p:blipFill>
          <p:spPr>
            <a:xfrm>
              <a:off x="3144320" y="1640597"/>
              <a:ext cx="6116960" cy="4220204"/>
            </a:xfrm>
            <a:prstGeom prst="rect">
              <a:avLst/>
            </a:prstGeom>
          </p:spPr>
        </p:pic>
        <p:sp>
          <p:nvSpPr>
            <p:cNvPr id="7" name="TextBox 6">
              <a:extLst>
                <a:ext uri="{FF2B5EF4-FFF2-40B4-BE49-F238E27FC236}">
                  <a16:creationId xmlns:a16="http://schemas.microsoft.com/office/drawing/2014/main" id="{32246C2E-D751-2E43-AD67-18485E57606C}"/>
                </a:ext>
              </a:extLst>
            </p:cNvPr>
            <p:cNvSpPr txBox="1"/>
            <p:nvPr/>
          </p:nvSpPr>
          <p:spPr>
            <a:xfrm>
              <a:off x="2622943" y="2831603"/>
              <a:ext cx="615553" cy="1938992"/>
            </a:xfrm>
            <a:prstGeom prst="rect">
              <a:avLst/>
            </a:prstGeom>
            <a:noFill/>
          </p:spPr>
          <p:txBody>
            <a:bodyPr vert="vert270" wrap="square" rtlCol="0">
              <a:spAutoFit/>
            </a:bodyPr>
            <a:lstStyle/>
            <a:p>
              <a:r>
                <a:rPr lang="en-US" sz="2800" dirty="0">
                  <a:latin typeface="Times New Roman" panose="02020603050405020304" pitchFamily="18" charset="0"/>
                  <a:cs typeface="Times New Roman" panose="02020603050405020304" pitchFamily="18" charset="0"/>
                </a:rPr>
                <a:t>Performance</a:t>
              </a:r>
            </a:p>
          </p:txBody>
        </p:sp>
        <p:sp>
          <p:nvSpPr>
            <p:cNvPr id="14" name="TextBox 13">
              <a:extLst>
                <a:ext uri="{FF2B5EF4-FFF2-40B4-BE49-F238E27FC236}">
                  <a16:creationId xmlns:a16="http://schemas.microsoft.com/office/drawing/2014/main" id="{F19D666C-AD0A-F146-B786-A2FEE7B66779}"/>
                </a:ext>
              </a:extLst>
            </p:cNvPr>
            <p:cNvSpPr txBox="1"/>
            <p:nvPr/>
          </p:nvSpPr>
          <p:spPr>
            <a:xfrm>
              <a:off x="4683343" y="5772300"/>
              <a:ext cx="1847057" cy="523220"/>
            </a:xfrm>
            <a:prstGeom prst="rect">
              <a:avLst/>
            </a:prstGeom>
            <a:noFill/>
          </p:spPr>
          <p:txBody>
            <a:bodyPr vert="horz" wrap="square" rtlCol="0">
              <a:spAutoFit/>
            </a:bodyPr>
            <a:lstStyle/>
            <a:p>
              <a:r>
                <a:rPr lang="en-US" sz="2800" dirty="0">
                  <a:latin typeface="Times New Roman" panose="02020603050405020304" pitchFamily="18" charset="0"/>
                  <a:cs typeface="Times New Roman" panose="02020603050405020304" pitchFamily="18" charset="0"/>
                </a:rPr>
                <a:t>Experience </a:t>
              </a:r>
            </a:p>
          </p:txBody>
        </p:sp>
      </p:grpSp>
    </p:spTree>
    <p:extLst>
      <p:ext uri="{BB962C8B-B14F-4D97-AF65-F5344CB8AC3E}">
        <p14:creationId xmlns:p14="http://schemas.microsoft.com/office/powerpoint/2010/main" val="767309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4DBE-BBEB-1D4F-B430-DD0988C92417}"/>
              </a:ext>
            </a:extLst>
          </p:cNvPr>
          <p:cNvSpPr>
            <a:spLocks noGrp="1"/>
          </p:cNvSpPr>
          <p:nvPr>
            <p:ph type="title"/>
          </p:nvPr>
        </p:nvSpPr>
        <p:spPr>
          <a:xfrm>
            <a:off x="838200" y="365125"/>
            <a:ext cx="10515600" cy="1325563"/>
          </a:xfrm>
        </p:spPr>
        <p:txBody>
          <a:bodyPr>
            <a:normAutofit/>
          </a:bodyPr>
          <a:lstStyle/>
          <a:p>
            <a:pPr algn="ctr"/>
            <a:r>
              <a:rPr lang="en-US" sz="5400" spc="-95" dirty="0">
                <a:latin typeface="Bodoni 72 Oldstyle Book" pitchFamily="2" charset="0"/>
              </a:rPr>
              <a:t>Deliberate </a:t>
            </a:r>
            <a:r>
              <a:rPr lang="en-US" sz="5400" spc="-90" dirty="0">
                <a:latin typeface="Bodoni 72 Oldstyle Book" pitchFamily="2" charset="0"/>
              </a:rPr>
              <a:t>Practice</a:t>
            </a:r>
            <a:endParaRPr lang="en-US" sz="5400" dirty="0">
              <a:latin typeface="Bodoni 72 Oldstyle Book" pitchFamily="2" charset="0"/>
            </a:endParaRPr>
          </a:p>
        </p:txBody>
      </p:sp>
      <p:sp>
        <p:nvSpPr>
          <p:cNvPr id="3" name="Slide Number Placeholder 2">
            <a:extLst>
              <a:ext uri="{FF2B5EF4-FFF2-40B4-BE49-F238E27FC236}">
                <a16:creationId xmlns:a16="http://schemas.microsoft.com/office/drawing/2014/main" id="{A3BE460F-20F9-5C4B-8F37-D9A42475D437}"/>
              </a:ext>
            </a:extLst>
          </p:cNvPr>
          <p:cNvSpPr>
            <a:spLocks noGrp="1"/>
          </p:cNvSpPr>
          <p:nvPr>
            <p:ph type="sldNum" sz="quarter" idx="4"/>
          </p:nvPr>
        </p:nvSpPr>
        <p:spPr>
          <a:xfrm>
            <a:off x="92250" y="6421795"/>
            <a:ext cx="2743200" cy="365125"/>
          </a:xfrm>
        </p:spPr>
        <p:txBody>
          <a:bodyPr/>
          <a:lstStyle/>
          <a:p>
            <a:fld id="{8B753B17-1229-47A4-BBB2-A02D5F84107F}" type="slidenum">
              <a:rPr lang="en-US" smtClean="0"/>
              <a:pPr/>
              <a:t>8</a:t>
            </a:fld>
            <a:endParaRPr lang="en-US" dirty="0"/>
          </a:p>
        </p:txBody>
      </p:sp>
      <p:pic>
        <p:nvPicPr>
          <p:cNvPr id="4" name="Picture 3" descr="An animated picture of students in a classroom." title="Animated Classroom">
            <a:extLst>
              <a:ext uri="{FF2B5EF4-FFF2-40B4-BE49-F238E27FC236}">
                <a16:creationId xmlns:a16="http://schemas.microsoft.com/office/drawing/2014/main" id="{EF5A95DE-6EAC-5542-B21F-67CAD10FF2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5450" y="1787654"/>
            <a:ext cx="7056438" cy="432117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71551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1D344-24BB-F24F-A34D-81476110114A}"/>
              </a:ext>
            </a:extLst>
          </p:cNvPr>
          <p:cNvSpPr>
            <a:spLocks noGrp="1"/>
          </p:cNvSpPr>
          <p:nvPr>
            <p:ph type="title"/>
          </p:nvPr>
        </p:nvSpPr>
        <p:spPr/>
        <p:txBody>
          <a:bodyPr>
            <a:normAutofit/>
          </a:bodyPr>
          <a:lstStyle/>
          <a:p>
            <a:pPr algn="ctr"/>
            <a:r>
              <a:rPr lang="en-US" sz="5400" dirty="0">
                <a:latin typeface="Bodoni 72 Oldstyle Book" pitchFamily="2" charset="0"/>
              </a:rPr>
              <a:t>What is Deliberate Practice? </a:t>
            </a:r>
          </a:p>
        </p:txBody>
      </p:sp>
      <p:sp>
        <p:nvSpPr>
          <p:cNvPr id="3" name="Content Placeholder 2">
            <a:extLst>
              <a:ext uri="{FF2B5EF4-FFF2-40B4-BE49-F238E27FC236}">
                <a16:creationId xmlns:a16="http://schemas.microsoft.com/office/drawing/2014/main" id="{51970354-DE2D-D445-AD4C-EED504290E4F}"/>
              </a:ext>
            </a:extLst>
          </p:cNvPr>
          <p:cNvSpPr>
            <a:spLocks noGrp="1"/>
          </p:cNvSpPr>
          <p:nvPr>
            <p:ph idx="1"/>
          </p:nvPr>
        </p:nvSpPr>
        <p:spPr>
          <a:xfrm>
            <a:off x="838200" y="2001600"/>
            <a:ext cx="10515600" cy="4040426"/>
          </a:xfrm>
        </p:spPr>
        <p:txBody>
          <a:bodyPr/>
          <a:lstStyle/>
          <a:p>
            <a:r>
              <a:rPr lang="en-US" sz="4000" dirty="0">
                <a:latin typeface="Times New Roman" panose="02020603050405020304" pitchFamily="18" charset="0"/>
                <a:cs typeface="Times New Roman" panose="02020603050405020304" pitchFamily="18" charset="0"/>
              </a:rPr>
              <a:t>Intense concentration on improving the most critical aspects of performance over time</a:t>
            </a:r>
          </a:p>
          <a:p>
            <a:pPr marL="0" indent="0">
              <a:buNone/>
            </a:pPr>
            <a:endParaRPr lang="en-US" sz="4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Immediate feedback designed to improve analysis of performance</a:t>
            </a:r>
          </a:p>
          <a:p>
            <a:endParaRPr lang="en-US" dirty="0"/>
          </a:p>
        </p:txBody>
      </p:sp>
      <p:sp>
        <p:nvSpPr>
          <p:cNvPr id="4" name="Slide Number Placeholder 3">
            <a:extLst>
              <a:ext uri="{FF2B5EF4-FFF2-40B4-BE49-F238E27FC236}">
                <a16:creationId xmlns:a16="http://schemas.microsoft.com/office/drawing/2014/main" id="{09FBD67D-7E99-4A4B-A14D-C4AA685A6C6C}"/>
              </a:ext>
            </a:extLst>
          </p:cNvPr>
          <p:cNvSpPr>
            <a:spLocks noGrp="1"/>
          </p:cNvSpPr>
          <p:nvPr>
            <p:ph type="sldNum" sz="quarter" idx="4"/>
          </p:nvPr>
        </p:nvSpPr>
        <p:spPr/>
        <p:txBody>
          <a:bodyPr/>
          <a:lstStyle/>
          <a:p>
            <a:fld id="{8B753B17-1229-47A4-BBB2-A02D5F84107F}" type="slidenum">
              <a:rPr lang="en-US" smtClean="0"/>
              <a:pPr/>
              <a:t>9</a:t>
            </a:fld>
            <a:endParaRPr lang="en-US" dirty="0"/>
          </a:p>
        </p:txBody>
      </p:sp>
    </p:spTree>
    <p:extLst>
      <p:ext uri="{BB962C8B-B14F-4D97-AF65-F5344CB8AC3E}">
        <p14:creationId xmlns:p14="http://schemas.microsoft.com/office/powerpoint/2010/main" val="718203870"/>
      </p:ext>
    </p:extLst>
  </p:cSld>
  <p:clrMapOvr>
    <a:masterClrMapping/>
  </p:clrMapOvr>
</p:sld>
</file>

<file path=ppt/theme/theme1.xml><?xml version="1.0" encoding="utf-8"?>
<a:theme xmlns:a="http://schemas.openxmlformats.org/drawingml/2006/main" name="2017 Leadership Conference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DA78F738243C44AFC9EEEBF7149D7D" ma:contentTypeVersion="4" ma:contentTypeDescription="Create a new document." ma:contentTypeScope="" ma:versionID="7ccf74ab8a6f0e9e9c2378b9a3d9dfdf">
  <xsd:schema xmlns:xsd="http://www.w3.org/2001/XMLSchema" xmlns:xs="http://www.w3.org/2001/XMLSchema" xmlns:p="http://schemas.microsoft.com/office/2006/metadata/properties" xmlns:ns2="b4eb6e4d-bcc2-4e58-8704-1540da28dad6" xmlns:ns3="f20f76a6-a87a-4b60-9287-fa515040fc58" targetNamespace="http://schemas.microsoft.com/office/2006/metadata/properties" ma:root="true" ma:fieldsID="476dc55ac623fcf3d50d41fabb171ed5" ns2:_="" ns3:_="">
    <xsd:import namespace="b4eb6e4d-bcc2-4e58-8704-1540da28dad6"/>
    <xsd:import namespace="f20f76a6-a87a-4b60-9287-fa515040fc5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eb6e4d-bcc2-4e58-8704-1540da28da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0f76a6-a87a-4b60-9287-fa515040fc5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7049F73-D61B-4541-AA0B-0313B71F2D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eb6e4d-bcc2-4e58-8704-1540da28dad6"/>
    <ds:schemaRef ds:uri="f20f76a6-a87a-4b60-9287-fa515040fc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AC1138-13EF-4DA1-9195-E3C7623C1F76}">
  <ds:schemaRefs>
    <ds:schemaRef ds:uri="http://schemas.microsoft.com/sharepoint/v3/contenttype/forms"/>
  </ds:schemaRefs>
</ds:datastoreItem>
</file>

<file path=customXml/itemProps3.xml><?xml version="1.0" encoding="utf-8"?>
<ds:datastoreItem xmlns:ds="http://schemas.openxmlformats.org/officeDocument/2006/customXml" ds:itemID="{D6CC2F23-A7BC-4E8C-9999-4D23B9FEC545}">
  <ds:schemaRefs>
    <ds:schemaRef ds:uri="f20f76a6-a87a-4b60-9287-fa515040fc58"/>
    <ds:schemaRef ds:uri="http://purl.org/dc/terms/"/>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b4eb6e4d-bcc2-4e58-8704-1540da28dad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177</TotalTime>
  <Words>1255</Words>
  <Application>Microsoft Office PowerPoint</Application>
  <PresentationFormat>Widescreen</PresentationFormat>
  <Paragraphs>250</Paragraphs>
  <Slides>41</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Arial</vt:lpstr>
      <vt:lpstr>Bodoni 72 Oldstyle Book</vt:lpstr>
      <vt:lpstr>Bodoni 72 Smallcaps Book</vt:lpstr>
      <vt:lpstr>Calibri</vt:lpstr>
      <vt:lpstr>Calibri Light</vt:lpstr>
      <vt:lpstr>Leelawadee</vt:lpstr>
      <vt:lpstr>Times New Roman</vt:lpstr>
      <vt:lpstr>Wingdings</vt:lpstr>
      <vt:lpstr>2017 Leadership Conference </vt:lpstr>
      <vt:lpstr>Office Theme</vt:lpstr>
      <vt:lpstr>High Leverage Practices (HLPs) In Action</vt:lpstr>
      <vt:lpstr>2019 OSEP Leadership Co2019 OSEP Leadership Conference</vt:lpstr>
      <vt:lpstr>Session Objectives</vt:lpstr>
      <vt:lpstr>Do you remember. . .</vt:lpstr>
      <vt:lpstr>When you were learning,</vt:lpstr>
      <vt:lpstr>Why is practice important?</vt:lpstr>
      <vt:lpstr>Contributes to Development of Expertise</vt:lpstr>
      <vt:lpstr>Deliberate Practice</vt:lpstr>
      <vt:lpstr>What is Deliberate Practice? </vt:lpstr>
      <vt:lpstr>Deliberate Practice is:</vt:lpstr>
      <vt:lpstr>These practices should…</vt:lpstr>
      <vt:lpstr>HLP Content</vt:lpstr>
      <vt:lpstr>HLPs: Collaboration </vt:lpstr>
      <vt:lpstr>HLPs: Assessment </vt:lpstr>
      <vt:lpstr>HLPs: Social/Emotional/Behavioral</vt:lpstr>
      <vt:lpstr>HLPs: Instruction</vt:lpstr>
      <vt:lpstr>HLPs: Instruction (con’t) </vt:lpstr>
      <vt:lpstr>HLPs: Instruction  </vt:lpstr>
      <vt:lpstr>HLPs Creation: A Collaborative Process</vt:lpstr>
      <vt:lpstr>Why Use HLPs?</vt:lpstr>
      <vt:lpstr>Does this mean we should forget about evidence based practice? </vt:lpstr>
      <vt:lpstr>Example </vt:lpstr>
      <vt:lpstr>HLPs and EBPs: A Promising Pair </vt:lpstr>
      <vt:lpstr>HLP Stakeholders </vt:lpstr>
      <vt:lpstr>Educator Preparation Programs </vt:lpstr>
      <vt:lpstr>P-12 Teachers </vt:lpstr>
      <vt:lpstr>Instructional/Academic Coaches and  Teacher Leaders </vt:lpstr>
      <vt:lpstr>School and District Leaders</vt:lpstr>
      <vt:lpstr>State and National Policymakers </vt:lpstr>
      <vt:lpstr>How are we helping professionals learn to use the HLPs? </vt:lpstr>
      <vt:lpstr>HLPs in Action: Tennessee  </vt:lpstr>
      <vt:lpstr>HLPs in Action: Georgia </vt:lpstr>
      <vt:lpstr>We Have Resources for You! </vt:lpstr>
      <vt:lpstr>Books </vt:lpstr>
      <vt:lpstr>HLPs Resources: Videos </vt:lpstr>
      <vt:lpstr>HLPs Resources: Webinars</vt:lpstr>
      <vt:lpstr>HLPs Resources: Brief</vt:lpstr>
      <vt:lpstr>HLPs Resources: PD Guide</vt:lpstr>
      <vt:lpstr> HLP Professional Development   Guide for School Leaders </vt:lpstr>
      <vt:lpstr>Q&amp;A</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Leverage Practices (HLPs)In Action</dc:title>
  <dc:creator>Myers,Jonte A</dc:creator>
  <cp:lastModifiedBy>Reed, Jennifer</cp:lastModifiedBy>
  <cp:revision>21</cp:revision>
  <dcterms:created xsi:type="dcterms:W3CDTF">2019-07-02T19:20:48Z</dcterms:created>
  <dcterms:modified xsi:type="dcterms:W3CDTF">2019-09-05T22:44:11Z</dcterms:modified>
</cp:coreProperties>
</file>