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sldIdLst>
    <p:sldId id="256" r:id="rId5"/>
  </p:sldIdLst>
  <p:sldSz cx="25603200" cy="16459200"/>
  <p:notesSz cx="9144000" cy="6858000"/>
  <p:defaultTextStyle>
    <a:defPPr>
      <a:defRPr lang="en-US"/>
    </a:defPPr>
    <a:lvl1pPr algn="l" rtl="0" eaLnBrk="0" fontAlgn="base" hangingPunct="0">
      <a:spcBef>
        <a:spcPct val="0"/>
      </a:spcBef>
      <a:spcAft>
        <a:spcPct val="0"/>
      </a:spcAft>
      <a:defRPr sz="1200" kern="1200">
        <a:solidFill>
          <a:schemeClr val="tx1"/>
        </a:solidFill>
        <a:latin typeface="Arial" charset="0"/>
        <a:ea typeface="ヒラギノ角ゴ Pro W3" charset="-128"/>
        <a:cs typeface="+mn-cs"/>
      </a:defRPr>
    </a:lvl1pPr>
    <a:lvl2pPr marL="228600" algn="l" rtl="0" eaLnBrk="0" fontAlgn="base" hangingPunct="0">
      <a:spcBef>
        <a:spcPct val="0"/>
      </a:spcBef>
      <a:spcAft>
        <a:spcPct val="0"/>
      </a:spcAft>
      <a:defRPr sz="1200" kern="1200">
        <a:solidFill>
          <a:schemeClr val="tx1"/>
        </a:solidFill>
        <a:latin typeface="Arial" charset="0"/>
        <a:ea typeface="ヒラギノ角ゴ Pro W3" charset="-128"/>
        <a:cs typeface="+mn-cs"/>
      </a:defRPr>
    </a:lvl2pPr>
    <a:lvl3pPr marL="457200" algn="l" rtl="0" eaLnBrk="0" fontAlgn="base" hangingPunct="0">
      <a:spcBef>
        <a:spcPct val="0"/>
      </a:spcBef>
      <a:spcAft>
        <a:spcPct val="0"/>
      </a:spcAft>
      <a:defRPr sz="1200" kern="1200">
        <a:solidFill>
          <a:schemeClr val="tx1"/>
        </a:solidFill>
        <a:latin typeface="Arial" charset="0"/>
        <a:ea typeface="ヒラギノ角ゴ Pro W3" charset="-128"/>
        <a:cs typeface="+mn-cs"/>
      </a:defRPr>
    </a:lvl3pPr>
    <a:lvl4pPr marL="685800" algn="l" rtl="0" eaLnBrk="0" fontAlgn="base" hangingPunct="0">
      <a:spcBef>
        <a:spcPct val="0"/>
      </a:spcBef>
      <a:spcAft>
        <a:spcPct val="0"/>
      </a:spcAft>
      <a:defRPr sz="1200" kern="1200">
        <a:solidFill>
          <a:schemeClr val="tx1"/>
        </a:solidFill>
        <a:latin typeface="Arial" charset="0"/>
        <a:ea typeface="ヒラギノ角ゴ Pro W3" charset="-128"/>
        <a:cs typeface="+mn-cs"/>
      </a:defRPr>
    </a:lvl4pPr>
    <a:lvl5pPr marL="914400" algn="l" rtl="0" eaLnBrk="0" fontAlgn="base" hangingPunct="0">
      <a:spcBef>
        <a:spcPct val="0"/>
      </a:spcBef>
      <a:spcAft>
        <a:spcPct val="0"/>
      </a:spcAft>
      <a:defRPr sz="1200" kern="1200">
        <a:solidFill>
          <a:schemeClr val="tx1"/>
        </a:solidFill>
        <a:latin typeface="Arial" charset="0"/>
        <a:ea typeface="ヒラギノ角ゴ Pro W3" charset="-128"/>
        <a:cs typeface="+mn-cs"/>
      </a:defRPr>
    </a:lvl5pPr>
    <a:lvl6pPr marL="1143000" algn="l" defTabSz="457200" rtl="0" eaLnBrk="1" latinLnBrk="0" hangingPunct="1">
      <a:defRPr sz="1200" kern="1200">
        <a:solidFill>
          <a:schemeClr val="tx1"/>
        </a:solidFill>
        <a:latin typeface="Arial" charset="0"/>
        <a:ea typeface="ヒラギノ角ゴ Pro W3" charset="-128"/>
        <a:cs typeface="+mn-cs"/>
      </a:defRPr>
    </a:lvl6pPr>
    <a:lvl7pPr marL="1371600" algn="l" defTabSz="457200" rtl="0" eaLnBrk="1" latinLnBrk="0" hangingPunct="1">
      <a:defRPr sz="1200" kern="1200">
        <a:solidFill>
          <a:schemeClr val="tx1"/>
        </a:solidFill>
        <a:latin typeface="Arial" charset="0"/>
        <a:ea typeface="ヒラギノ角ゴ Pro W3" charset="-128"/>
        <a:cs typeface="+mn-cs"/>
      </a:defRPr>
    </a:lvl7pPr>
    <a:lvl8pPr marL="1600200" algn="l" defTabSz="457200" rtl="0" eaLnBrk="1" latinLnBrk="0" hangingPunct="1">
      <a:defRPr sz="1200" kern="1200">
        <a:solidFill>
          <a:schemeClr val="tx1"/>
        </a:solidFill>
        <a:latin typeface="Arial" charset="0"/>
        <a:ea typeface="ヒラギノ角ゴ Pro W3" charset="-128"/>
        <a:cs typeface="+mn-cs"/>
      </a:defRPr>
    </a:lvl8pPr>
    <a:lvl9pPr marL="1828800" algn="l" defTabSz="457200" rtl="0" eaLnBrk="1" latinLnBrk="0" hangingPunct="1">
      <a:defRPr sz="1200"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p15:guide id="1" orient="horz" pos="5184" userDrawn="1">
          <p15:clr>
            <a:srgbClr val="A4A3A4"/>
          </p15:clr>
        </p15:guide>
        <p15:guide id="2" orient="horz" pos="-576" userDrawn="1">
          <p15:clr>
            <a:srgbClr val="A4A3A4"/>
          </p15:clr>
        </p15:guide>
        <p15:guide id="3" orient="horz" pos="10944" userDrawn="1">
          <p15:clr>
            <a:srgbClr val="A4A3A4"/>
          </p15:clr>
        </p15:guide>
        <p15:guide id="4" orient="horz" pos="288" userDrawn="1">
          <p15:clr>
            <a:srgbClr val="A4A3A4"/>
          </p15:clr>
        </p15:guide>
        <p15:guide id="5" orient="horz" pos="10080" userDrawn="1">
          <p15:clr>
            <a:srgbClr val="A4A3A4"/>
          </p15:clr>
        </p15:guide>
        <p15:guide id="6" pos="310" userDrawn="1">
          <p15:clr>
            <a:srgbClr val="A4A3A4"/>
          </p15:clr>
        </p15:guide>
        <p15:guide id="7" pos="5040" userDrawn="1">
          <p15:clr>
            <a:srgbClr val="A4A3A4"/>
          </p15:clr>
        </p15:guide>
        <p15:guide id="8" pos="15818" userDrawn="1">
          <p15:clr>
            <a:srgbClr val="A4A3A4"/>
          </p15:clr>
        </p15:guide>
        <p15:guide id="9" pos="11476" userDrawn="1">
          <p15:clr>
            <a:srgbClr val="A4A3A4"/>
          </p15:clr>
        </p15:guide>
        <p15:guide id="10" pos="5505" userDrawn="1">
          <p15:clr>
            <a:srgbClr val="A4A3A4"/>
          </p15:clr>
        </p15:guide>
        <p15:guide id="11" pos="11010" userDrawn="1">
          <p15:clr>
            <a:srgbClr val="A4A3A4"/>
          </p15:clr>
        </p15:guide>
        <p15:guide id="12" pos="80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ley, Abigail" initials="FA" lastIdx="2" clrIdx="0">
    <p:extLst>
      <p:ext uri="{19B8F6BF-5375-455C-9EA6-DF929625EA0E}">
        <p15:presenceInfo xmlns:p15="http://schemas.microsoft.com/office/powerpoint/2012/main" userId="S::afoley@air.org::4aabb9d2-eea5-43a4-873b-d4e846913f00" providerId="AD"/>
      </p:ext>
    </p:extLst>
  </p:cmAuthor>
  <p:cmAuthor id="2" name="Irvine, Marisa" initials="IM" lastIdx="2" clrIdx="1">
    <p:extLst>
      <p:ext uri="{19B8F6BF-5375-455C-9EA6-DF929625EA0E}">
        <p15:presenceInfo xmlns:p15="http://schemas.microsoft.com/office/powerpoint/2012/main" userId="S::mirvine@air.org::13e51955-62ed-494a-b853-1482639c279e" providerId="AD"/>
      </p:ext>
    </p:extLst>
  </p:cmAuthor>
  <p:cmAuthor id="3" name="Alavi, Keane" initials="AK" lastIdx="3" clrIdx="2">
    <p:extLst>
      <p:ext uri="{19B8F6BF-5375-455C-9EA6-DF929625EA0E}">
        <p15:presenceInfo xmlns:p15="http://schemas.microsoft.com/office/powerpoint/2012/main" userId="S::kalavi@air.org::1bb21703-fe44-4159-b809-b63b656f51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CDEB"/>
    <a:srgbClr val="7F3E98"/>
    <a:srgbClr val="FFDE15"/>
    <a:srgbClr val="21409A"/>
    <a:srgbClr val="0BA14A"/>
    <a:srgbClr val="F36523"/>
    <a:srgbClr val="13452D"/>
    <a:srgbClr val="2EA26B"/>
    <a:srgbClr val="F4B720"/>
    <a:srgbClr val="3E00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52E5B-3300-43D6-8135-6770D4260A04}" v="110" dt="2021-05-21T14:42:04.7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32787"/>
    <p:restoredTop sz="90929"/>
  </p:normalViewPr>
  <p:slideViewPr>
    <p:cSldViewPr>
      <p:cViewPr varScale="1">
        <p:scale>
          <a:sx n="48" d="100"/>
          <a:sy n="48" d="100"/>
        </p:scale>
        <p:origin x="1848" y="90"/>
      </p:cViewPr>
      <p:guideLst>
        <p:guide orient="horz" pos="5184"/>
        <p:guide orient="horz" pos="-576"/>
        <p:guide orient="horz" pos="10944"/>
        <p:guide orient="horz" pos="288"/>
        <p:guide orient="horz" pos="10080"/>
        <p:guide pos="310"/>
        <p:guide pos="5040"/>
        <p:guide pos="15818"/>
        <p:guide pos="11476"/>
        <p:guide pos="5505"/>
        <p:guide pos="11010"/>
        <p:guide pos="803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4-26T11:00:38.900" idx="2">
    <p:pos x="106" y="106"/>
    <p:text>Let's make sure that there's guidance that this is just a recommended template and it can be tailored to the presenter(s)' needs.</p:text>
    <p:extLst>
      <p:ext uri="{C676402C-5697-4E1C-873F-D02D1690AC5C}">
        <p15:threadingInfo xmlns:p15="http://schemas.microsoft.com/office/powerpoint/2012/main" timeZoneBias="420"/>
      </p:ext>
    </p:extLst>
  </p:cm>
  <p:cm authorId="3" dt="2021-05-20T13:42:35.613" idx="3">
    <p:pos x="106" y="202"/>
    <p:text>I will do this by leaving a comment at the top and also emphasizing it on the website.</p:text>
    <p:extLst>
      <p:ext uri="{C676402C-5697-4E1C-873F-D02D1690AC5C}">
        <p15:threadingInfo xmlns:p15="http://schemas.microsoft.com/office/powerpoint/2012/main" timeZoneBias="240">
          <p15:parentCm authorId="2" idx="2"/>
        </p15:threadingInfo>
      </p:ext>
    </p:extLst>
  </p:cm>
</p:cmLst>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1C130-60B3-43C2-BF89-3B9B191E3509}" type="doc">
      <dgm:prSet loTypeId="urn:microsoft.com/office/officeart/2005/8/layout/chevron1" loCatId="process" qsTypeId="urn:microsoft.com/office/officeart/2005/8/quickstyle/simple1" qsCatId="simple" csTypeId="urn:microsoft.com/office/officeart/2005/8/colors/accent0_1" csCatId="mainScheme" phldr="1"/>
      <dgm:spPr/>
    </dgm:pt>
    <dgm:pt modelId="{497FDA6F-7637-47F0-A135-84620C8B8F22}">
      <dgm:prSet/>
      <dgm:spPr>
        <a:solidFill>
          <a:srgbClr val="E2CDEB"/>
        </a:solidFill>
      </dgm:spPr>
      <dgm:t>
        <a:bodyPr/>
        <a:lstStyle/>
        <a:p>
          <a:r>
            <a:rPr lang="en-US" dirty="0"/>
            <a:t>Insert Graphic/ Visual Here</a:t>
          </a:r>
        </a:p>
      </dgm:t>
    </dgm:pt>
    <dgm:pt modelId="{A07486D1-D5EB-4456-BB77-7E48B70CF418}" type="parTrans" cxnId="{0896FC7A-2C66-4FB9-8B08-0B72C1CBB152}">
      <dgm:prSet/>
      <dgm:spPr/>
      <dgm:t>
        <a:bodyPr/>
        <a:lstStyle/>
        <a:p>
          <a:endParaRPr lang="en-US"/>
        </a:p>
      </dgm:t>
    </dgm:pt>
    <dgm:pt modelId="{EC523BBB-75F9-4FE9-89FF-0100814855E7}" type="sibTrans" cxnId="{0896FC7A-2C66-4FB9-8B08-0B72C1CBB152}">
      <dgm:prSet/>
      <dgm:spPr/>
      <dgm:t>
        <a:bodyPr/>
        <a:lstStyle/>
        <a:p>
          <a:endParaRPr lang="en-US"/>
        </a:p>
      </dgm:t>
    </dgm:pt>
    <dgm:pt modelId="{EAC16AC9-1F12-4393-AA76-3D757F81DB60}" type="pres">
      <dgm:prSet presAssocID="{3751C130-60B3-43C2-BF89-3B9B191E3509}" presName="Name0" presStyleCnt="0">
        <dgm:presLayoutVars>
          <dgm:dir/>
          <dgm:animLvl val="lvl"/>
          <dgm:resizeHandles val="exact"/>
        </dgm:presLayoutVars>
      </dgm:prSet>
      <dgm:spPr/>
    </dgm:pt>
    <dgm:pt modelId="{A80B8109-80BA-460D-84E0-E6D03F57F4C5}" type="pres">
      <dgm:prSet presAssocID="{497FDA6F-7637-47F0-A135-84620C8B8F22}" presName="parTxOnly" presStyleLbl="node1" presStyleIdx="0" presStyleCnt="1">
        <dgm:presLayoutVars>
          <dgm:chMax val="0"/>
          <dgm:chPref val="0"/>
          <dgm:bulletEnabled val="1"/>
        </dgm:presLayoutVars>
      </dgm:prSet>
      <dgm:spPr/>
    </dgm:pt>
  </dgm:ptLst>
  <dgm:cxnLst>
    <dgm:cxn modelId="{40B3F11D-1ECE-4D91-B958-23E2D80C12EF}" type="presOf" srcId="{497FDA6F-7637-47F0-A135-84620C8B8F22}" destId="{A80B8109-80BA-460D-84E0-E6D03F57F4C5}" srcOrd="0" destOrd="0" presId="urn:microsoft.com/office/officeart/2005/8/layout/chevron1"/>
    <dgm:cxn modelId="{0896FC7A-2C66-4FB9-8B08-0B72C1CBB152}" srcId="{3751C130-60B3-43C2-BF89-3B9B191E3509}" destId="{497FDA6F-7637-47F0-A135-84620C8B8F22}" srcOrd="0" destOrd="0" parTransId="{A07486D1-D5EB-4456-BB77-7E48B70CF418}" sibTransId="{EC523BBB-75F9-4FE9-89FF-0100814855E7}"/>
    <dgm:cxn modelId="{9E231FB7-3522-4E98-8821-89B1170F918C}" type="presOf" srcId="{3751C130-60B3-43C2-BF89-3B9B191E3509}" destId="{EAC16AC9-1F12-4393-AA76-3D757F81DB60}" srcOrd="0" destOrd="0" presId="urn:microsoft.com/office/officeart/2005/8/layout/chevron1"/>
    <dgm:cxn modelId="{24B2C54E-1E30-4931-8C99-F3212415ED81}" type="presParOf" srcId="{EAC16AC9-1F12-4393-AA76-3D757F81DB60}" destId="{A80B8109-80BA-460D-84E0-E6D03F57F4C5}"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257357E-844B-49F0-9B87-CCEC55DA6576}"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BE45ECF1-1EB2-45FB-A664-019DA81B5EFA}">
      <dgm:prSet phldrT="[Text]"/>
      <dgm:spPr>
        <a:solidFill>
          <a:srgbClr val="E2CDEB"/>
        </a:solidFill>
      </dgm:spPr>
      <dgm:t>
        <a:bodyPr/>
        <a:lstStyle/>
        <a:p>
          <a:r>
            <a:rPr lang="en-US" dirty="0"/>
            <a:t>Insert</a:t>
          </a:r>
        </a:p>
      </dgm:t>
    </dgm:pt>
    <dgm:pt modelId="{6889C193-5E00-4F3A-85A6-65FB8EC45983}" type="parTrans" cxnId="{7CC954E4-418E-45A1-943E-8E78EB915E8C}">
      <dgm:prSet/>
      <dgm:spPr/>
      <dgm:t>
        <a:bodyPr/>
        <a:lstStyle/>
        <a:p>
          <a:endParaRPr lang="en-US"/>
        </a:p>
      </dgm:t>
    </dgm:pt>
    <dgm:pt modelId="{6562AC33-6169-406F-B092-4B64211A72DC}" type="sibTrans" cxnId="{7CC954E4-418E-45A1-943E-8E78EB915E8C}">
      <dgm:prSet/>
      <dgm:spPr/>
      <dgm:t>
        <a:bodyPr/>
        <a:lstStyle/>
        <a:p>
          <a:endParaRPr lang="en-US"/>
        </a:p>
      </dgm:t>
    </dgm:pt>
    <dgm:pt modelId="{68CBA659-BF77-4472-B964-2413D6FB605D}">
      <dgm:prSet phldrT="[Text]"/>
      <dgm:spPr>
        <a:solidFill>
          <a:srgbClr val="E2CDEB"/>
        </a:solidFill>
      </dgm:spPr>
      <dgm:t>
        <a:bodyPr/>
        <a:lstStyle/>
        <a:p>
          <a:r>
            <a:rPr lang="en-US" dirty="0"/>
            <a:t>Graphic/Visual</a:t>
          </a:r>
        </a:p>
      </dgm:t>
    </dgm:pt>
    <dgm:pt modelId="{A27AEE4E-8B9A-4481-9111-C8794E34CB07}" type="parTrans" cxnId="{100400F9-AB51-4A3B-A4C9-BDDE278826AF}">
      <dgm:prSet/>
      <dgm:spPr/>
      <dgm:t>
        <a:bodyPr/>
        <a:lstStyle/>
        <a:p>
          <a:endParaRPr lang="en-US"/>
        </a:p>
      </dgm:t>
    </dgm:pt>
    <dgm:pt modelId="{701B49B7-C30C-4D32-B997-135B26683E45}" type="sibTrans" cxnId="{100400F9-AB51-4A3B-A4C9-BDDE278826AF}">
      <dgm:prSet/>
      <dgm:spPr/>
      <dgm:t>
        <a:bodyPr/>
        <a:lstStyle/>
        <a:p>
          <a:endParaRPr lang="en-US"/>
        </a:p>
      </dgm:t>
    </dgm:pt>
    <dgm:pt modelId="{B26936AB-6C7D-43BD-AD25-C411FCA9EFDF}">
      <dgm:prSet phldrT="[Text]"/>
      <dgm:spPr>
        <a:solidFill>
          <a:srgbClr val="E2CDEB"/>
        </a:solidFill>
      </dgm:spPr>
      <dgm:t>
        <a:bodyPr/>
        <a:lstStyle/>
        <a:p>
          <a:r>
            <a:rPr lang="en-US" dirty="0"/>
            <a:t>Here</a:t>
          </a:r>
        </a:p>
      </dgm:t>
    </dgm:pt>
    <dgm:pt modelId="{14A7928D-5376-4688-8DAD-549AC4361031}" type="parTrans" cxnId="{83805C94-B4C9-4FDD-849E-1F98C46E5594}">
      <dgm:prSet/>
      <dgm:spPr/>
      <dgm:t>
        <a:bodyPr/>
        <a:lstStyle/>
        <a:p>
          <a:endParaRPr lang="en-US"/>
        </a:p>
      </dgm:t>
    </dgm:pt>
    <dgm:pt modelId="{0B14D859-B385-4466-9DDD-95C731E89CB8}" type="sibTrans" cxnId="{83805C94-B4C9-4FDD-849E-1F98C46E5594}">
      <dgm:prSet/>
      <dgm:spPr/>
      <dgm:t>
        <a:bodyPr/>
        <a:lstStyle/>
        <a:p>
          <a:endParaRPr lang="en-US"/>
        </a:p>
      </dgm:t>
    </dgm:pt>
    <dgm:pt modelId="{688D2738-15B7-4012-82D0-5E11D1CF44E8}" type="pres">
      <dgm:prSet presAssocID="{3257357E-844B-49F0-9B87-CCEC55DA6576}" presName="diagram" presStyleCnt="0">
        <dgm:presLayoutVars>
          <dgm:dir/>
          <dgm:resizeHandles val="exact"/>
        </dgm:presLayoutVars>
      </dgm:prSet>
      <dgm:spPr/>
    </dgm:pt>
    <dgm:pt modelId="{23D60E0F-927D-4DC7-98EC-59B8B8922E71}" type="pres">
      <dgm:prSet presAssocID="{BE45ECF1-1EB2-45FB-A664-019DA81B5EFA}" presName="node" presStyleLbl="node1" presStyleIdx="0" presStyleCnt="3">
        <dgm:presLayoutVars>
          <dgm:bulletEnabled val="1"/>
        </dgm:presLayoutVars>
      </dgm:prSet>
      <dgm:spPr/>
    </dgm:pt>
    <dgm:pt modelId="{6CFBF3C8-0183-4A7B-B923-E7B2D54523EB}" type="pres">
      <dgm:prSet presAssocID="{6562AC33-6169-406F-B092-4B64211A72DC}" presName="sibTrans" presStyleCnt="0"/>
      <dgm:spPr/>
    </dgm:pt>
    <dgm:pt modelId="{FD8D9D9E-E3F2-4F46-8C82-9ABF61F97707}" type="pres">
      <dgm:prSet presAssocID="{68CBA659-BF77-4472-B964-2413D6FB605D}" presName="node" presStyleLbl="node1" presStyleIdx="1" presStyleCnt="3">
        <dgm:presLayoutVars>
          <dgm:bulletEnabled val="1"/>
        </dgm:presLayoutVars>
      </dgm:prSet>
      <dgm:spPr/>
    </dgm:pt>
    <dgm:pt modelId="{D2B2F5DF-FA2C-4117-91C6-9BD7B04D9624}" type="pres">
      <dgm:prSet presAssocID="{701B49B7-C30C-4D32-B997-135B26683E45}" presName="sibTrans" presStyleCnt="0"/>
      <dgm:spPr/>
    </dgm:pt>
    <dgm:pt modelId="{009EA9C8-6877-48EB-B75C-6F868D18BBF2}" type="pres">
      <dgm:prSet presAssocID="{B26936AB-6C7D-43BD-AD25-C411FCA9EFDF}" presName="node" presStyleLbl="node1" presStyleIdx="2" presStyleCnt="3">
        <dgm:presLayoutVars>
          <dgm:bulletEnabled val="1"/>
        </dgm:presLayoutVars>
      </dgm:prSet>
      <dgm:spPr/>
    </dgm:pt>
  </dgm:ptLst>
  <dgm:cxnLst>
    <dgm:cxn modelId="{4288C779-6BE2-4E99-8C6A-645B5647241C}" type="presOf" srcId="{B26936AB-6C7D-43BD-AD25-C411FCA9EFDF}" destId="{009EA9C8-6877-48EB-B75C-6F868D18BBF2}" srcOrd="0" destOrd="0" presId="urn:microsoft.com/office/officeart/2005/8/layout/default"/>
    <dgm:cxn modelId="{83805C94-B4C9-4FDD-849E-1F98C46E5594}" srcId="{3257357E-844B-49F0-9B87-CCEC55DA6576}" destId="{B26936AB-6C7D-43BD-AD25-C411FCA9EFDF}" srcOrd="2" destOrd="0" parTransId="{14A7928D-5376-4688-8DAD-549AC4361031}" sibTransId="{0B14D859-B385-4466-9DDD-95C731E89CB8}"/>
    <dgm:cxn modelId="{18CA04A0-A9D5-42A9-9587-B611A9D330AD}" type="presOf" srcId="{BE45ECF1-1EB2-45FB-A664-019DA81B5EFA}" destId="{23D60E0F-927D-4DC7-98EC-59B8B8922E71}" srcOrd="0" destOrd="0" presId="urn:microsoft.com/office/officeart/2005/8/layout/default"/>
    <dgm:cxn modelId="{0172A9C4-3ED3-4865-87BA-63315E937B52}" type="presOf" srcId="{3257357E-844B-49F0-9B87-CCEC55DA6576}" destId="{688D2738-15B7-4012-82D0-5E11D1CF44E8}" srcOrd="0" destOrd="0" presId="urn:microsoft.com/office/officeart/2005/8/layout/default"/>
    <dgm:cxn modelId="{382F50E1-5990-49D7-8F85-842B24B00C98}" type="presOf" srcId="{68CBA659-BF77-4472-B964-2413D6FB605D}" destId="{FD8D9D9E-E3F2-4F46-8C82-9ABF61F97707}" srcOrd="0" destOrd="0" presId="urn:microsoft.com/office/officeart/2005/8/layout/default"/>
    <dgm:cxn modelId="{7CC954E4-418E-45A1-943E-8E78EB915E8C}" srcId="{3257357E-844B-49F0-9B87-CCEC55DA6576}" destId="{BE45ECF1-1EB2-45FB-A664-019DA81B5EFA}" srcOrd="0" destOrd="0" parTransId="{6889C193-5E00-4F3A-85A6-65FB8EC45983}" sibTransId="{6562AC33-6169-406F-B092-4B64211A72DC}"/>
    <dgm:cxn modelId="{100400F9-AB51-4A3B-A4C9-BDDE278826AF}" srcId="{3257357E-844B-49F0-9B87-CCEC55DA6576}" destId="{68CBA659-BF77-4472-B964-2413D6FB605D}" srcOrd="1" destOrd="0" parTransId="{A27AEE4E-8B9A-4481-9111-C8794E34CB07}" sibTransId="{701B49B7-C30C-4D32-B997-135B26683E45}"/>
    <dgm:cxn modelId="{43DEADAF-5803-4F14-A5EF-3D9685867BA2}" type="presParOf" srcId="{688D2738-15B7-4012-82D0-5E11D1CF44E8}" destId="{23D60E0F-927D-4DC7-98EC-59B8B8922E71}" srcOrd="0" destOrd="0" presId="urn:microsoft.com/office/officeart/2005/8/layout/default"/>
    <dgm:cxn modelId="{B5416238-2618-4514-95BB-5459B91576D1}" type="presParOf" srcId="{688D2738-15B7-4012-82D0-5E11D1CF44E8}" destId="{6CFBF3C8-0183-4A7B-B923-E7B2D54523EB}" srcOrd="1" destOrd="0" presId="urn:microsoft.com/office/officeart/2005/8/layout/default"/>
    <dgm:cxn modelId="{3B500398-D4A1-4FB4-956A-EF717AC706ED}" type="presParOf" srcId="{688D2738-15B7-4012-82D0-5E11D1CF44E8}" destId="{FD8D9D9E-E3F2-4F46-8C82-9ABF61F97707}" srcOrd="2" destOrd="0" presId="urn:microsoft.com/office/officeart/2005/8/layout/default"/>
    <dgm:cxn modelId="{EAC5995F-4DB3-4B0F-8CC5-4307F2E7DE37}" type="presParOf" srcId="{688D2738-15B7-4012-82D0-5E11D1CF44E8}" destId="{D2B2F5DF-FA2C-4117-91C6-9BD7B04D9624}" srcOrd="3" destOrd="0" presId="urn:microsoft.com/office/officeart/2005/8/layout/default"/>
    <dgm:cxn modelId="{81F9D3B0-6166-4CD2-A552-141669D8729B}" type="presParOf" srcId="{688D2738-15B7-4012-82D0-5E11D1CF44E8}" destId="{009EA9C8-6877-48EB-B75C-6F868D18BBF2}" srcOrd="4" destOrd="0" presId="urn:microsoft.com/office/officeart/2005/8/layout/default"/>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0B8109-80BA-460D-84E0-E6D03F57F4C5}">
      <dsp:nvSpPr>
        <dsp:cNvPr id="0" name=""/>
        <dsp:cNvSpPr/>
      </dsp:nvSpPr>
      <dsp:spPr>
        <a:xfrm>
          <a:off x="0" y="2420128"/>
          <a:ext cx="7947314" cy="3178925"/>
        </a:xfrm>
        <a:prstGeom prst="chevron">
          <a:avLst/>
        </a:prstGeom>
        <a:solidFill>
          <a:srgbClr val="E2CDEB"/>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0033" tIns="86678" rIns="86678" bIns="86678" numCol="1" spcCol="1270" anchor="ctr" anchorCtr="0">
          <a:noAutofit/>
        </a:bodyPr>
        <a:lstStyle/>
        <a:p>
          <a:pPr marL="0" lvl="0" indent="0" algn="ctr" defTabSz="2889250">
            <a:lnSpc>
              <a:spcPct val="90000"/>
            </a:lnSpc>
            <a:spcBef>
              <a:spcPct val="0"/>
            </a:spcBef>
            <a:spcAft>
              <a:spcPct val="35000"/>
            </a:spcAft>
            <a:buNone/>
          </a:pPr>
          <a:r>
            <a:rPr lang="en-US" sz="6500" kern="1200" dirty="0"/>
            <a:t>Insert Graphic/ Visual Here</a:t>
          </a:r>
        </a:p>
      </dsp:txBody>
      <dsp:txXfrm>
        <a:off x="1589463" y="2420128"/>
        <a:ext cx="4768389" cy="31789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60E0F-927D-4DC7-98EC-59B8B8922E71}">
      <dsp:nvSpPr>
        <dsp:cNvPr id="0" name=""/>
        <dsp:cNvSpPr/>
      </dsp:nvSpPr>
      <dsp:spPr>
        <a:xfrm>
          <a:off x="930" y="258204"/>
          <a:ext cx="3627685" cy="2176611"/>
        </a:xfrm>
        <a:prstGeom prst="rect">
          <a:avLst/>
        </a:prstGeom>
        <a:solidFill>
          <a:srgbClr val="E2CDEB"/>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Insert</a:t>
          </a:r>
        </a:p>
      </dsp:txBody>
      <dsp:txXfrm>
        <a:off x="930" y="258204"/>
        <a:ext cx="3627685" cy="2176611"/>
      </dsp:txXfrm>
    </dsp:sp>
    <dsp:sp modelId="{FD8D9D9E-E3F2-4F46-8C82-9ABF61F97707}">
      <dsp:nvSpPr>
        <dsp:cNvPr id="0" name=""/>
        <dsp:cNvSpPr/>
      </dsp:nvSpPr>
      <dsp:spPr>
        <a:xfrm>
          <a:off x="3991384" y="258204"/>
          <a:ext cx="3627685" cy="2176611"/>
        </a:xfrm>
        <a:prstGeom prst="rect">
          <a:avLst/>
        </a:prstGeom>
        <a:solidFill>
          <a:srgbClr val="E2CDEB"/>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Graphic/Visual</a:t>
          </a:r>
        </a:p>
      </dsp:txBody>
      <dsp:txXfrm>
        <a:off x="3991384" y="258204"/>
        <a:ext cx="3627685" cy="2176611"/>
      </dsp:txXfrm>
    </dsp:sp>
    <dsp:sp modelId="{009EA9C8-6877-48EB-B75C-6F868D18BBF2}">
      <dsp:nvSpPr>
        <dsp:cNvPr id="0" name=""/>
        <dsp:cNvSpPr/>
      </dsp:nvSpPr>
      <dsp:spPr>
        <a:xfrm>
          <a:off x="1996157" y="2797584"/>
          <a:ext cx="3627685" cy="2176611"/>
        </a:xfrm>
        <a:prstGeom prst="rect">
          <a:avLst/>
        </a:prstGeom>
        <a:solidFill>
          <a:srgbClr val="E2CDEB"/>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dirty="0"/>
            <a:t>Here</a:t>
          </a:r>
        </a:p>
      </dsp:txBody>
      <dsp:txXfrm>
        <a:off x="1996157" y="2797584"/>
        <a:ext cx="3627685" cy="217661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19899" y="5113339"/>
            <a:ext cx="21763404" cy="3527425"/>
          </a:xfrm>
          <a:prstGeom prst="rect">
            <a:avLst/>
          </a:prstGeom>
        </p:spPr>
        <p:txBody>
          <a:bodyPr lIns="45720" tIns="22860" rIns="45720" bIns="22860"/>
          <a:lstStyle/>
          <a:p>
            <a:r>
              <a:rPr lang="en-US"/>
              <a:t>Click to edit Master title style</a:t>
            </a:r>
          </a:p>
        </p:txBody>
      </p:sp>
      <p:sp>
        <p:nvSpPr>
          <p:cNvPr id="3" name="Subtitle 2"/>
          <p:cNvSpPr>
            <a:spLocks noGrp="1"/>
          </p:cNvSpPr>
          <p:nvPr>
            <p:ph type="subTitle" idx="1"/>
          </p:nvPr>
        </p:nvSpPr>
        <p:spPr>
          <a:xfrm>
            <a:off x="3840652" y="9326564"/>
            <a:ext cx="17921899" cy="4206875"/>
          </a:xfrm>
          <a:prstGeom prst="rect">
            <a:avLst/>
          </a:prstGeom>
        </p:spPr>
        <p:txBody>
          <a:bodyPr lIns="45720" tIns="22860" rIns="45720" bIns="22860"/>
          <a:lstStyle>
            <a:lvl1pPr marL="0" indent="0" algn="ctr">
              <a:buNone/>
              <a:defRPr/>
            </a:lvl1pPr>
            <a:lvl2pPr marL="246179" indent="0" algn="ctr">
              <a:buNone/>
              <a:defRPr/>
            </a:lvl2pPr>
            <a:lvl3pPr marL="492359" indent="0" algn="ctr">
              <a:buNone/>
              <a:defRPr/>
            </a:lvl3pPr>
            <a:lvl4pPr marL="738538" indent="0" algn="ctr">
              <a:buNone/>
              <a:defRPr/>
            </a:lvl4pPr>
            <a:lvl5pPr marL="984717" indent="0" algn="ctr">
              <a:buNone/>
              <a:defRPr/>
            </a:lvl5pPr>
            <a:lvl6pPr marL="1230897" indent="0" algn="ctr">
              <a:buNone/>
              <a:defRPr/>
            </a:lvl6pPr>
            <a:lvl7pPr marL="1477076" indent="0" algn="ctr">
              <a:buNone/>
              <a:defRPr/>
            </a:lvl7pPr>
            <a:lvl8pPr marL="1723255" indent="0" algn="ctr">
              <a:buNone/>
              <a:defRPr/>
            </a:lvl8pPr>
            <a:lvl9pPr marL="1969435" indent="0" algn="ctr">
              <a:buNone/>
              <a:defRPr/>
            </a:lvl9pPr>
          </a:lstStyle>
          <a:p>
            <a:r>
              <a:rPr lang="en-US"/>
              <a:t>Click to edit Master subtitle style</a:t>
            </a:r>
          </a:p>
        </p:txBody>
      </p:sp>
      <p:pic>
        <p:nvPicPr>
          <p:cNvPr id="4" name="Picture 3" descr="IDEAs that Work logo">
            <a:extLst>
              <a:ext uri="{FF2B5EF4-FFF2-40B4-BE49-F238E27FC236}">
                <a16:creationId xmlns:a16="http://schemas.microsoft.com/office/drawing/2014/main" id="{3E35260B-4ADF-427A-ADD5-64AA1E80D2FB}"/>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r="8686"/>
          <a:stretch/>
        </p:blipFill>
        <p:spPr>
          <a:xfrm>
            <a:off x="555961" y="201735"/>
            <a:ext cx="1524000" cy="1556510"/>
          </a:xfrm>
          <a:prstGeom prst="rect">
            <a:avLst/>
          </a:prstGeom>
        </p:spPr>
      </p:pic>
      <p:pic>
        <p:nvPicPr>
          <p:cNvPr id="5" name="Picture 4">
            <a:extLst>
              <a:ext uri="{FF2B5EF4-FFF2-40B4-BE49-F238E27FC236}">
                <a16:creationId xmlns:a16="http://schemas.microsoft.com/office/drawing/2014/main" id="{53476088-9DAF-4512-BA5A-CCE8081F2E3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23557459" y="234697"/>
            <a:ext cx="1473215" cy="1495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80503" y="658813"/>
            <a:ext cx="23042196" cy="2743200"/>
          </a:xfrm>
          <a:prstGeom prst="rect">
            <a:avLst/>
          </a:prstGeom>
        </p:spPr>
        <p:txBody>
          <a:bodyPr lIns="45720" tIns="22860" rIns="45720" bIns="22860"/>
          <a:lstStyle/>
          <a:p>
            <a:r>
              <a:rPr lang="en-US"/>
              <a:t>Click to edit Master title style</a:t>
            </a:r>
          </a:p>
        </p:txBody>
      </p:sp>
      <p:sp>
        <p:nvSpPr>
          <p:cNvPr id="3" name="Vertical Text Placeholder 2"/>
          <p:cNvSpPr>
            <a:spLocks noGrp="1"/>
          </p:cNvSpPr>
          <p:nvPr>
            <p:ph type="body" orient="vert" idx="1"/>
          </p:nvPr>
        </p:nvSpPr>
        <p:spPr>
          <a:xfrm>
            <a:off x="1280503" y="3840164"/>
            <a:ext cx="23042196" cy="10862469"/>
          </a:xfrm>
          <a:prstGeom prst="rect">
            <a:avLst/>
          </a:prstGeom>
        </p:spPr>
        <p:txBody>
          <a:bodyPr vert="eaVert" lIns="45720" tIns="22860" rIns="45720" bIns="2286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62150" y="658814"/>
            <a:ext cx="5760549" cy="14043819"/>
          </a:xfrm>
          <a:prstGeom prst="rect">
            <a:avLst/>
          </a:prstGeom>
        </p:spPr>
        <p:txBody>
          <a:bodyPr vert="eaVert" lIns="45720" tIns="22860" rIns="45720" bIns="22860"/>
          <a:lstStyle/>
          <a:p>
            <a:r>
              <a:rPr lang="en-US"/>
              <a:t>Click to edit Master title style</a:t>
            </a:r>
          </a:p>
        </p:txBody>
      </p:sp>
      <p:sp>
        <p:nvSpPr>
          <p:cNvPr id="3" name="Vertical Text Placeholder 2"/>
          <p:cNvSpPr>
            <a:spLocks noGrp="1"/>
          </p:cNvSpPr>
          <p:nvPr>
            <p:ph type="body" orient="vert" idx="1"/>
          </p:nvPr>
        </p:nvSpPr>
        <p:spPr>
          <a:xfrm>
            <a:off x="1280502" y="658814"/>
            <a:ext cx="17199586" cy="14043819"/>
          </a:xfrm>
          <a:prstGeom prst="rect">
            <a:avLst/>
          </a:prstGeom>
        </p:spPr>
        <p:txBody>
          <a:bodyPr vert="eaVert" lIns="45720" tIns="22860" rIns="45720" bIns="2286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0503" y="658813"/>
            <a:ext cx="23042196" cy="2743200"/>
          </a:xfrm>
          <a:prstGeom prst="rect">
            <a:avLst/>
          </a:prstGeom>
        </p:spPr>
        <p:txBody>
          <a:bodyPr lIns="45720" tIns="22860" rIns="45720" bIns="22860"/>
          <a:lstStyle/>
          <a:p>
            <a:r>
              <a:rPr lang="en-US"/>
              <a:t>Click to edit Master title style</a:t>
            </a:r>
          </a:p>
        </p:txBody>
      </p:sp>
      <p:sp>
        <p:nvSpPr>
          <p:cNvPr id="3" name="Content Placeholder 2"/>
          <p:cNvSpPr>
            <a:spLocks noGrp="1"/>
          </p:cNvSpPr>
          <p:nvPr>
            <p:ph idx="1"/>
          </p:nvPr>
        </p:nvSpPr>
        <p:spPr>
          <a:xfrm>
            <a:off x="1280503" y="3840164"/>
            <a:ext cx="23042196" cy="10862469"/>
          </a:xfrm>
          <a:prstGeom prst="rect">
            <a:avLst/>
          </a:prstGeom>
        </p:spPr>
        <p:txBody>
          <a:bodyPr lIns="45720" tIns="22860" rIns="45720" bIns="2286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22475" y="10576720"/>
            <a:ext cx="21762550" cy="3268663"/>
          </a:xfrm>
          <a:prstGeom prst="rect">
            <a:avLst/>
          </a:prstGeom>
        </p:spPr>
        <p:txBody>
          <a:bodyPr lIns="45720" tIns="22860" rIns="45720" bIns="22860" anchor="t"/>
          <a:lstStyle>
            <a:lvl1pPr algn="l">
              <a:defRPr sz="2154" b="1" cap="all"/>
            </a:lvl1pPr>
          </a:lstStyle>
          <a:p>
            <a:r>
              <a:rPr lang="en-US"/>
              <a:t>Click to edit Master title style</a:t>
            </a:r>
          </a:p>
        </p:txBody>
      </p:sp>
      <p:sp>
        <p:nvSpPr>
          <p:cNvPr id="3" name="Text Placeholder 2"/>
          <p:cNvSpPr>
            <a:spLocks noGrp="1"/>
          </p:cNvSpPr>
          <p:nvPr>
            <p:ph type="body" idx="1"/>
          </p:nvPr>
        </p:nvSpPr>
        <p:spPr>
          <a:xfrm>
            <a:off x="2022475" y="6976269"/>
            <a:ext cx="21762550" cy="3600450"/>
          </a:xfrm>
          <a:prstGeom prst="rect">
            <a:avLst/>
          </a:prstGeom>
        </p:spPr>
        <p:txBody>
          <a:bodyPr lIns="45720" tIns="22860" rIns="45720" bIns="22860" anchor="b"/>
          <a:lstStyle>
            <a:lvl1pPr marL="0" indent="0">
              <a:buNone/>
              <a:defRPr sz="1077"/>
            </a:lvl1pPr>
            <a:lvl2pPr marL="246179" indent="0">
              <a:buNone/>
              <a:defRPr sz="969"/>
            </a:lvl2pPr>
            <a:lvl3pPr marL="492359" indent="0">
              <a:buNone/>
              <a:defRPr sz="862"/>
            </a:lvl3pPr>
            <a:lvl4pPr marL="738538" indent="0">
              <a:buNone/>
              <a:defRPr sz="754"/>
            </a:lvl4pPr>
            <a:lvl5pPr marL="984717" indent="0">
              <a:buNone/>
              <a:defRPr sz="754"/>
            </a:lvl5pPr>
            <a:lvl6pPr marL="1230897" indent="0">
              <a:buNone/>
              <a:defRPr sz="754"/>
            </a:lvl6pPr>
            <a:lvl7pPr marL="1477076" indent="0">
              <a:buNone/>
              <a:defRPr sz="754"/>
            </a:lvl7pPr>
            <a:lvl8pPr marL="1723255" indent="0">
              <a:buNone/>
              <a:defRPr sz="754"/>
            </a:lvl8pPr>
            <a:lvl9pPr marL="1969435" indent="0">
              <a:buNone/>
              <a:defRPr sz="754"/>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80503" y="658813"/>
            <a:ext cx="23042196" cy="2743200"/>
          </a:xfrm>
          <a:prstGeom prst="rect">
            <a:avLst/>
          </a:prstGeom>
        </p:spPr>
        <p:txBody>
          <a:bodyPr lIns="45720" tIns="22860" rIns="45720" bIns="22860"/>
          <a:lstStyle/>
          <a:p>
            <a:r>
              <a:rPr lang="en-US"/>
              <a:t>Click to edit Master title style</a:t>
            </a:r>
          </a:p>
        </p:txBody>
      </p:sp>
      <p:sp>
        <p:nvSpPr>
          <p:cNvPr id="3" name="Content Placeholder 2"/>
          <p:cNvSpPr>
            <a:spLocks noGrp="1"/>
          </p:cNvSpPr>
          <p:nvPr>
            <p:ph sz="half" idx="1"/>
          </p:nvPr>
        </p:nvSpPr>
        <p:spPr>
          <a:xfrm>
            <a:off x="1280503" y="3840164"/>
            <a:ext cx="11480068" cy="10862469"/>
          </a:xfrm>
          <a:prstGeom prst="rect">
            <a:avLst/>
          </a:prstGeom>
        </p:spPr>
        <p:txBody>
          <a:bodyPr lIns="45720" tIns="22860" rIns="45720" bIns="22860"/>
          <a:lstStyle>
            <a:lvl1pPr>
              <a:defRPr sz="1508"/>
            </a:lvl1pPr>
            <a:lvl2pPr>
              <a:defRPr sz="1292"/>
            </a:lvl2pPr>
            <a:lvl3pPr>
              <a:defRPr sz="1077"/>
            </a:lvl3pPr>
            <a:lvl4pPr>
              <a:defRPr sz="969"/>
            </a:lvl4pPr>
            <a:lvl5pPr>
              <a:defRPr sz="969"/>
            </a:lvl5pPr>
            <a:lvl6pPr>
              <a:defRPr sz="969"/>
            </a:lvl6pPr>
            <a:lvl7pPr>
              <a:defRPr sz="969"/>
            </a:lvl7pPr>
            <a:lvl8pPr>
              <a:defRPr sz="969"/>
            </a:lvl8pPr>
            <a:lvl9pPr>
              <a:defRPr sz="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842631" y="3840164"/>
            <a:ext cx="11480068" cy="10862469"/>
          </a:xfrm>
          <a:prstGeom prst="rect">
            <a:avLst/>
          </a:prstGeom>
        </p:spPr>
        <p:txBody>
          <a:bodyPr lIns="45720" tIns="22860" rIns="45720" bIns="22860"/>
          <a:lstStyle>
            <a:lvl1pPr>
              <a:defRPr sz="1508"/>
            </a:lvl1pPr>
            <a:lvl2pPr>
              <a:defRPr sz="1292"/>
            </a:lvl2pPr>
            <a:lvl3pPr>
              <a:defRPr sz="1077"/>
            </a:lvl3pPr>
            <a:lvl4pPr>
              <a:defRPr sz="969"/>
            </a:lvl4pPr>
            <a:lvl5pPr>
              <a:defRPr sz="969"/>
            </a:lvl5pPr>
            <a:lvl6pPr>
              <a:defRPr sz="969"/>
            </a:lvl6pPr>
            <a:lvl7pPr>
              <a:defRPr sz="969"/>
            </a:lvl7pPr>
            <a:lvl8pPr>
              <a:defRPr sz="969"/>
            </a:lvl8pPr>
            <a:lvl9pPr>
              <a:defRPr sz="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0503" y="658813"/>
            <a:ext cx="23042196" cy="2743200"/>
          </a:xfrm>
          <a:prstGeom prst="rect">
            <a:avLst/>
          </a:prstGeom>
        </p:spPr>
        <p:txBody>
          <a:bodyPr lIns="45720" tIns="22860" rIns="45720" bIns="22860"/>
          <a:lstStyle>
            <a:lvl1pPr>
              <a:defRPr/>
            </a:lvl1pPr>
          </a:lstStyle>
          <a:p>
            <a:r>
              <a:rPr lang="en-US"/>
              <a:t>Click to edit Master title style</a:t>
            </a:r>
          </a:p>
        </p:txBody>
      </p:sp>
      <p:sp>
        <p:nvSpPr>
          <p:cNvPr id="3" name="Text Placeholder 2"/>
          <p:cNvSpPr>
            <a:spLocks noGrp="1"/>
          </p:cNvSpPr>
          <p:nvPr>
            <p:ph type="body" idx="1"/>
          </p:nvPr>
        </p:nvSpPr>
        <p:spPr>
          <a:xfrm>
            <a:off x="1280502" y="3684589"/>
            <a:ext cx="11312526" cy="1535113"/>
          </a:xfrm>
          <a:prstGeom prst="rect">
            <a:avLst/>
          </a:prstGeom>
        </p:spPr>
        <p:txBody>
          <a:bodyPr lIns="45720" tIns="22860" rIns="45720" bIns="22860" anchor="b"/>
          <a:lstStyle>
            <a:lvl1pPr marL="0" indent="0">
              <a:buNone/>
              <a:defRPr sz="1292" b="1"/>
            </a:lvl1pPr>
            <a:lvl2pPr marL="246179" indent="0">
              <a:buNone/>
              <a:defRPr sz="1077" b="1"/>
            </a:lvl2pPr>
            <a:lvl3pPr marL="492359" indent="0">
              <a:buNone/>
              <a:defRPr sz="969" b="1"/>
            </a:lvl3pPr>
            <a:lvl4pPr marL="738538" indent="0">
              <a:buNone/>
              <a:defRPr sz="862" b="1"/>
            </a:lvl4pPr>
            <a:lvl5pPr marL="984717" indent="0">
              <a:buNone/>
              <a:defRPr sz="862" b="1"/>
            </a:lvl5pPr>
            <a:lvl6pPr marL="1230897" indent="0">
              <a:buNone/>
              <a:defRPr sz="862" b="1"/>
            </a:lvl6pPr>
            <a:lvl7pPr marL="1477076" indent="0">
              <a:buNone/>
              <a:defRPr sz="862" b="1"/>
            </a:lvl7pPr>
            <a:lvl8pPr marL="1723255" indent="0">
              <a:buNone/>
              <a:defRPr sz="862" b="1"/>
            </a:lvl8pPr>
            <a:lvl9pPr marL="1969435" indent="0">
              <a:buNone/>
              <a:defRPr sz="862" b="1"/>
            </a:lvl9pPr>
          </a:lstStyle>
          <a:p>
            <a:pPr lvl="0"/>
            <a:r>
              <a:rPr lang="en-US"/>
              <a:t>Click to edit Master text styles</a:t>
            </a:r>
          </a:p>
        </p:txBody>
      </p:sp>
      <p:sp>
        <p:nvSpPr>
          <p:cNvPr id="4" name="Content Placeholder 3"/>
          <p:cNvSpPr>
            <a:spLocks noGrp="1"/>
          </p:cNvSpPr>
          <p:nvPr>
            <p:ph sz="half" idx="2"/>
          </p:nvPr>
        </p:nvSpPr>
        <p:spPr>
          <a:xfrm>
            <a:off x="1280502" y="5219700"/>
            <a:ext cx="11312526" cy="9482932"/>
          </a:xfrm>
          <a:prstGeom prst="rect">
            <a:avLst/>
          </a:prstGeom>
        </p:spPr>
        <p:txBody>
          <a:bodyPr lIns="45720" tIns="22860" rIns="45720" bIns="22860"/>
          <a:lstStyle>
            <a:lvl1pPr>
              <a:defRPr sz="1292"/>
            </a:lvl1pPr>
            <a:lvl2pPr>
              <a:defRPr sz="1077"/>
            </a:lvl2pPr>
            <a:lvl3pPr>
              <a:defRPr sz="969"/>
            </a:lvl3pPr>
            <a:lvl4pPr>
              <a:defRPr sz="862"/>
            </a:lvl4pPr>
            <a:lvl5pPr>
              <a:defRPr sz="862"/>
            </a:lvl5pPr>
            <a:lvl6pPr>
              <a:defRPr sz="862"/>
            </a:lvl6pPr>
            <a:lvl7pPr>
              <a:defRPr sz="862"/>
            </a:lvl7pPr>
            <a:lvl8pPr>
              <a:defRPr sz="862"/>
            </a:lvl8pPr>
            <a:lvl9pPr>
              <a:defRPr sz="8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3005900" y="3684589"/>
            <a:ext cx="11316799" cy="1535113"/>
          </a:xfrm>
          <a:prstGeom prst="rect">
            <a:avLst/>
          </a:prstGeom>
        </p:spPr>
        <p:txBody>
          <a:bodyPr lIns="45720" tIns="22860" rIns="45720" bIns="22860" anchor="b"/>
          <a:lstStyle>
            <a:lvl1pPr marL="0" indent="0">
              <a:buNone/>
              <a:defRPr sz="1292" b="1"/>
            </a:lvl1pPr>
            <a:lvl2pPr marL="246179" indent="0">
              <a:buNone/>
              <a:defRPr sz="1077" b="1"/>
            </a:lvl2pPr>
            <a:lvl3pPr marL="492359" indent="0">
              <a:buNone/>
              <a:defRPr sz="969" b="1"/>
            </a:lvl3pPr>
            <a:lvl4pPr marL="738538" indent="0">
              <a:buNone/>
              <a:defRPr sz="862" b="1"/>
            </a:lvl4pPr>
            <a:lvl5pPr marL="984717" indent="0">
              <a:buNone/>
              <a:defRPr sz="862" b="1"/>
            </a:lvl5pPr>
            <a:lvl6pPr marL="1230897" indent="0">
              <a:buNone/>
              <a:defRPr sz="862" b="1"/>
            </a:lvl6pPr>
            <a:lvl7pPr marL="1477076" indent="0">
              <a:buNone/>
              <a:defRPr sz="862" b="1"/>
            </a:lvl7pPr>
            <a:lvl8pPr marL="1723255" indent="0">
              <a:buNone/>
              <a:defRPr sz="862" b="1"/>
            </a:lvl8pPr>
            <a:lvl9pPr marL="1969435" indent="0">
              <a:buNone/>
              <a:defRPr sz="862" b="1"/>
            </a:lvl9pPr>
          </a:lstStyle>
          <a:p>
            <a:pPr lvl="0"/>
            <a:r>
              <a:rPr lang="en-US"/>
              <a:t>Click to edit Master text styles</a:t>
            </a:r>
          </a:p>
        </p:txBody>
      </p:sp>
      <p:sp>
        <p:nvSpPr>
          <p:cNvPr id="6" name="Content Placeholder 5"/>
          <p:cNvSpPr>
            <a:spLocks noGrp="1"/>
          </p:cNvSpPr>
          <p:nvPr>
            <p:ph sz="quarter" idx="4"/>
          </p:nvPr>
        </p:nvSpPr>
        <p:spPr>
          <a:xfrm>
            <a:off x="13005900" y="5219700"/>
            <a:ext cx="11316799" cy="9482932"/>
          </a:xfrm>
          <a:prstGeom prst="rect">
            <a:avLst/>
          </a:prstGeom>
        </p:spPr>
        <p:txBody>
          <a:bodyPr lIns="45720" tIns="22860" rIns="45720" bIns="22860"/>
          <a:lstStyle>
            <a:lvl1pPr>
              <a:defRPr sz="1292"/>
            </a:lvl1pPr>
            <a:lvl2pPr>
              <a:defRPr sz="1077"/>
            </a:lvl2pPr>
            <a:lvl3pPr>
              <a:defRPr sz="969"/>
            </a:lvl3pPr>
            <a:lvl4pPr>
              <a:defRPr sz="862"/>
            </a:lvl4pPr>
            <a:lvl5pPr>
              <a:defRPr sz="862"/>
            </a:lvl5pPr>
            <a:lvl6pPr>
              <a:defRPr sz="862"/>
            </a:lvl6pPr>
            <a:lvl7pPr>
              <a:defRPr sz="862"/>
            </a:lvl7pPr>
            <a:lvl8pPr>
              <a:defRPr sz="862"/>
            </a:lvl8pPr>
            <a:lvl9pPr>
              <a:defRPr sz="8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80503" y="658813"/>
            <a:ext cx="23042196" cy="2743200"/>
          </a:xfrm>
          <a:prstGeom prst="rect">
            <a:avLst/>
          </a:prstGeom>
        </p:spPr>
        <p:txBody>
          <a:bodyPr lIns="45720" tIns="22860" rIns="45720" bIns="22860"/>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0503" y="655638"/>
            <a:ext cx="8423276" cy="2788444"/>
          </a:xfrm>
          <a:prstGeom prst="rect">
            <a:avLst/>
          </a:prstGeom>
        </p:spPr>
        <p:txBody>
          <a:bodyPr lIns="45720" tIns="22860" rIns="45720" bIns="22860" anchor="b"/>
          <a:lstStyle>
            <a:lvl1pPr algn="l">
              <a:defRPr sz="1077" b="1"/>
            </a:lvl1pPr>
          </a:lstStyle>
          <a:p>
            <a:r>
              <a:rPr lang="en-US"/>
              <a:t>Click to edit Master title style</a:t>
            </a:r>
          </a:p>
        </p:txBody>
      </p:sp>
      <p:sp>
        <p:nvSpPr>
          <p:cNvPr id="3" name="Content Placeholder 2"/>
          <p:cNvSpPr>
            <a:spLocks noGrp="1"/>
          </p:cNvSpPr>
          <p:nvPr>
            <p:ph idx="1"/>
          </p:nvPr>
        </p:nvSpPr>
        <p:spPr>
          <a:xfrm>
            <a:off x="10009799" y="655638"/>
            <a:ext cx="14312900" cy="14046994"/>
          </a:xfrm>
          <a:prstGeom prst="rect">
            <a:avLst/>
          </a:prstGeom>
        </p:spPr>
        <p:txBody>
          <a:bodyPr lIns="45720" tIns="22860" rIns="45720" bIns="22860"/>
          <a:lstStyle>
            <a:lvl1pPr>
              <a:defRPr sz="1723"/>
            </a:lvl1pPr>
            <a:lvl2pPr>
              <a:defRPr sz="1508"/>
            </a:lvl2pPr>
            <a:lvl3pPr>
              <a:defRPr sz="1292"/>
            </a:lvl3pPr>
            <a:lvl4pPr>
              <a:defRPr sz="1077"/>
            </a:lvl4pPr>
            <a:lvl5pPr>
              <a:defRPr sz="1077"/>
            </a:lvl5pPr>
            <a:lvl6pPr>
              <a:defRPr sz="1077"/>
            </a:lvl6pPr>
            <a:lvl7pPr>
              <a:defRPr sz="1077"/>
            </a:lvl7pPr>
            <a:lvl8pPr>
              <a:defRPr sz="1077"/>
            </a:lvl8pPr>
            <a:lvl9pPr>
              <a:defRPr sz="10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80503" y="3444082"/>
            <a:ext cx="8423276" cy="11258550"/>
          </a:xfrm>
          <a:prstGeom prst="rect">
            <a:avLst/>
          </a:prstGeom>
        </p:spPr>
        <p:txBody>
          <a:bodyPr lIns="45720" tIns="22860" rIns="45720" bIns="22860"/>
          <a:lstStyle>
            <a:lvl1pPr marL="0" indent="0">
              <a:buNone/>
              <a:defRPr sz="754"/>
            </a:lvl1pPr>
            <a:lvl2pPr marL="246179" indent="0">
              <a:buNone/>
              <a:defRPr sz="646"/>
            </a:lvl2pPr>
            <a:lvl3pPr marL="492359" indent="0">
              <a:buNone/>
              <a:defRPr sz="538"/>
            </a:lvl3pPr>
            <a:lvl4pPr marL="738538" indent="0">
              <a:buNone/>
              <a:defRPr sz="538"/>
            </a:lvl4pPr>
            <a:lvl5pPr marL="984717" indent="0">
              <a:buNone/>
              <a:defRPr sz="538"/>
            </a:lvl5pPr>
            <a:lvl6pPr marL="1230897" indent="0">
              <a:buNone/>
              <a:defRPr sz="538"/>
            </a:lvl6pPr>
            <a:lvl7pPr marL="1477076" indent="0">
              <a:buNone/>
              <a:defRPr sz="538"/>
            </a:lvl7pPr>
            <a:lvl8pPr marL="1723255" indent="0">
              <a:buNone/>
              <a:defRPr sz="538"/>
            </a:lvl8pPr>
            <a:lvl9pPr marL="1969435" indent="0">
              <a:buNone/>
              <a:defRPr sz="538"/>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8577" y="11521282"/>
            <a:ext cx="15361749" cy="1360488"/>
          </a:xfrm>
          <a:prstGeom prst="rect">
            <a:avLst/>
          </a:prstGeom>
        </p:spPr>
        <p:txBody>
          <a:bodyPr lIns="45720" tIns="22860" rIns="45720" bIns="22860" anchor="b"/>
          <a:lstStyle>
            <a:lvl1pPr algn="l">
              <a:defRPr sz="1077" b="1"/>
            </a:lvl1pPr>
          </a:lstStyle>
          <a:p>
            <a:r>
              <a:rPr lang="en-US"/>
              <a:t>Click to edit Master title style</a:t>
            </a:r>
          </a:p>
        </p:txBody>
      </p:sp>
      <p:sp>
        <p:nvSpPr>
          <p:cNvPr id="3" name="Picture Placeholder 2"/>
          <p:cNvSpPr>
            <a:spLocks noGrp="1"/>
          </p:cNvSpPr>
          <p:nvPr>
            <p:ph type="pic" idx="1"/>
          </p:nvPr>
        </p:nvSpPr>
        <p:spPr>
          <a:xfrm>
            <a:off x="5018577" y="1470819"/>
            <a:ext cx="15361749" cy="9875044"/>
          </a:xfrm>
          <a:prstGeom prst="rect">
            <a:avLst/>
          </a:prstGeom>
        </p:spPr>
        <p:txBody>
          <a:bodyPr lIns="45720" tIns="22860" rIns="45720" bIns="22860"/>
          <a:lstStyle>
            <a:lvl1pPr marL="0" indent="0">
              <a:buNone/>
              <a:defRPr sz="1723"/>
            </a:lvl1pPr>
            <a:lvl2pPr marL="246179" indent="0">
              <a:buNone/>
              <a:defRPr sz="1508"/>
            </a:lvl2pPr>
            <a:lvl3pPr marL="492359" indent="0">
              <a:buNone/>
              <a:defRPr sz="1292"/>
            </a:lvl3pPr>
            <a:lvl4pPr marL="738538" indent="0">
              <a:buNone/>
              <a:defRPr sz="1077"/>
            </a:lvl4pPr>
            <a:lvl5pPr marL="984717" indent="0">
              <a:buNone/>
              <a:defRPr sz="1077"/>
            </a:lvl5pPr>
            <a:lvl6pPr marL="1230897" indent="0">
              <a:buNone/>
              <a:defRPr sz="1077"/>
            </a:lvl6pPr>
            <a:lvl7pPr marL="1477076" indent="0">
              <a:buNone/>
              <a:defRPr sz="1077"/>
            </a:lvl7pPr>
            <a:lvl8pPr marL="1723255" indent="0">
              <a:buNone/>
              <a:defRPr sz="1077"/>
            </a:lvl8pPr>
            <a:lvl9pPr marL="1969435" indent="0">
              <a:buNone/>
              <a:defRPr sz="1077"/>
            </a:lvl9pPr>
          </a:lstStyle>
          <a:p>
            <a:endParaRPr lang="en-US"/>
          </a:p>
        </p:txBody>
      </p:sp>
      <p:sp>
        <p:nvSpPr>
          <p:cNvPr id="4" name="Text Placeholder 3"/>
          <p:cNvSpPr>
            <a:spLocks noGrp="1"/>
          </p:cNvSpPr>
          <p:nvPr>
            <p:ph type="body" sz="half" idx="2"/>
          </p:nvPr>
        </p:nvSpPr>
        <p:spPr>
          <a:xfrm>
            <a:off x="5018577" y="12881769"/>
            <a:ext cx="15361749" cy="1931194"/>
          </a:xfrm>
          <a:prstGeom prst="rect">
            <a:avLst/>
          </a:prstGeom>
        </p:spPr>
        <p:txBody>
          <a:bodyPr lIns="45720" tIns="22860" rIns="45720" bIns="22860"/>
          <a:lstStyle>
            <a:lvl1pPr marL="0" indent="0">
              <a:buNone/>
              <a:defRPr sz="754"/>
            </a:lvl1pPr>
            <a:lvl2pPr marL="246179" indent="0">
              <a:buNone/>
              <a:defRPr sz="646"/>
            </a:lvl2pPr>
            <a:lvl3pPr marL="492359" indent="0">
              <a:buNone/>
              <a:defRPr sz="538"/>
            </a:lvl3pPr>
            <a:lvl4pPr marL="738538" indent="0">
              <a:buNone/>
              <a:defRPr sz="538"/>
            </a:lvl4pPr>
            <a:lvl5pPr marL="984717" indent="0">
              <a:buNone/>
              <a:defRPr sz="538"/>
            </a:lvl5pPr>
            <a:lvl6pPr marL="1230897" indent="0">
              <a:buNone/>
              <a:defRPr sz="538"/>
            </a:lvl6pPr>
            <a:lvl7pPr marL="1477076" indent="0">
              <a:buNone/>
              <a:defRPr sz="538"/>
            </a:lvl7pPr>
            <a:lvl8pPr marL="1723255" indent="0">
              <a:buNone/>
              <a:defRPr sz="538"/>
            </a:lvl8pPr>
            <a:lvl9pPr marL="1969435" indent="0">
              <a:buNone/>
              <a:defRPr sz="538"/>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63493" rtl="0" fontAlgn="base">
        <a:spcBef>
          <a:spcPct val="0"/>
        </a:spcBef>
        <a:spcAft>
          <a:spcPct val="0"/>
        </a:spcAft>
        <a:defRPr sz="11415">
          <a:solidFill>
            <a:schemeClr val="tx2"/>
          </a:solidFill>
          <a:latin typeface="+mj-lt"/>
          <a:ea typeface="+mj-ea"/>
          <a:cs typeface="+mj-cs"/>
        </a:defRPr>
      </a:lvl1pPr>
      <a:lvl2pPr algn="ctr" defTabSz="2363493" rtl="0" fontAlgn="base">
        <a:spcBef>
          <a:spcPct val="0"/>
        </a:spcBef>
        <a:spcAft>
          <a:spcPct val="0"/>
        </a:spcAft>
        <a:defRPr sz="11415">
          <a:solidFill>
            <a:schemeClr val="tx2"/>
          </a:solidFill>
          <a:latin typeface="Arial" charset="0"/>
          <a:ea typeface="ヒラギノ角ゴ Pro W3" charset="-128"/>
        </a:defRPr>
      </a:lvl2pPr>
      <a:lvl3pPr algn="ctr" defTabSz="2363493" rtl="0" fontAlgn="base">
        <a:spcBef>
          <a:spcPct val="0"/>
        </a:spcBef>
        <a:spcAft>
          <a:spcPct val="0"/>
        </a:spcAft>
        <a:defRPr sz="11415">
          <a:solidFill>
            <a:schemeClr val="tx2"/>
          </a:solidFill>
          <a:latin typeface="Arial" charset="0"/>
          <a:ea typeface="ヒラギノ角ゴ Pro W3" charset="-128"/>
        </a:defRPr>
      </a:lvl3pPr>
      <a:lvl4pPr algn="ctr" defTabSz="2363493" rtl="0" fontAlgn="base">
        <a:spcBef>
          <a:spcPct val="0"/>
        </a:spcBef>
        <a:spcAft>
          <a:spcPct val="0"/>
        </a:spcAft>
        <a:defRPr sz="11415">
          <a:solidFill>
            <a:schemeClr val="tx2"/>
          </a:solidFill>
          <a:latin typeface="Arial" charset="0"/>
          <a:ea typeface="ヒラギノ角ゴ Pro W3" charset="-128"/>
        </a:defRPr>
      </a:lvl4pPr>
      <a:lvl5pPr algn="ctr" defTabSz="2363493" rtl="0" fontAlgn="base">
        <a:spcBef>
          <a:spcPct val="0"/>
        </a:spcBef>
        <a:spcAft>
          <a:spcPct val="0"/>
        </a:spcAft>
        <a:defRPr sz="11415">
          <a:solidFill>
            <a:schemeClr val="tx2"/>
          </a:solidFill>
          <a:latin typeface="Arial" charset="0"/>
          <a:ea typeface="ヒラギノ角ゴ Pro W3" charset="-128"/>
        </a:defRPr>
      </a:lvl5pPr>
      <a:lvl6pPr marL="246179" algn="ctr" defTabSz="2363493" rtl="0" fontAlgn="base">
        <a:spcBef>
          <a:spcPct val="0"/>
        </a:spcBef>
        <a:spcAft>
          <a:spcPct val="0"/>
        </a:spcAft>
        <a:defRPr sz="11415">
          <a:solidFill>
            <a:schemeClr val="tx2"/>
          </a:solidFill>
          <a:latin typeface="Arial" charset="0"/>
          <a:ea typeface="ヒラギノ角ゴ Pro W3" charset="-128"/>
        </a:defRPr>
      </a:lvl6pPr>
      <a:lvl7pPr marL="492359" algn="ctr" defTabSz="2363493" rtl="0" fontAlgn="base">
        <a:spcBef>
          <a:spcPct val="0"/>
        </a:spcBef>
        <a:spcAft>
          <a:spcPct val="0"/>
        </a:spcAft>
        <a:defRPr sz="11415">
          <a:solidFill>
            <a:schemeClr val="tx2"/>
          </a:solidFill>
          <a:latin typeface="Arial" charset="0"/>
          <a:ea typeface="ヒラギノ角ゴ Pro W3" charset="-128"/>
        </a:defRPr>
      </a:lvl7pPr>
      <a:lvl8pPr marL="738538" algn="ctr" defTabSz="2363493" rtl="0" fontAlgn="base">
        <a:spcBef>
          <a:spcPct val="0"/>
        </a:spcBef>
        <a:spcAft>
          <a:spcPct val="0"/>
        </a:spcAft>
        <a:defRPr sz="11415">
          <a:solidFill>
            <a:schemeClr val="tx2"/>
          </a:solidFill>
          <a:latin typeface="Arial" charset="0"/>
          <a:ea typeface="ヒラギノ角ゴ Pro W3" charset="-128"/>
        </a:defRPr>
      </a:lvl8pPr>
      <a:lvl9pPr marL="984717" algn="ctr" defTabSz="2363493" rtl="0" fontAlgn="base">
        <a:spcBef>
          <a:spcPct val="0"/>
        </a:spcBef>
        <a:spcAft>
          <a:spcPct val="0"/>
        </a:spcAft>
        <a:defRPr sz="11415">
          <a:solidFill>
            <a:schemeClr val="tx2"/>
          </a:solidFill>
          <a:latin typeface="Arial" charset="0"/>
          <a:ea typeface="ヒラギノ角ゴ Pro W3" charset="-128"/>
        </a:defRPr>
      </a:lvl9pPr>
    </p:titleStyle>
    <p:bodyStyle>
      <a:lvl1pPr marL="886417" indent="-886417" algn="l" defTabSz="2363493" rtl="0" fontAlgn="base">
        <a:spcBef>
          <a:spcPct val="20000"/>
        </a:spcBef>
        <a:spcAft>
          <a:spcPct val="0"/>
        </a:spcAft>
        <a:buChar char="•"/>
        <a:defRPr sz="8292">
          <a:solidFill>
            <a:schemeClr val="tx1"/>
          </a:solidFill>
          <a:latin typeface="+mn-lt"/>
          <a:ea typeface="+mn-ea"/>
          <a:cs typeface="+mn-cs"/>
        </a:defRPr>
      </a:lvl1pPr>
      <a:lvl2pPr marL="1919857" indent="-737684" algn="l" defTabSz="2363493" rtl="0" fontAlgn="base">
        <a:spcBef>
          <a:spcPct val="20000"/>
        </a:spcBef>
        <a:spcAft>
          <a:spcPct val="0"/>
        </a:spcAft>
        <a:buChar char="–"/>
        <a:defRPr sz="7323">
          <a:solidFill>
            <a:schemeClr val="tx1"/>
          </a:solidFill>
          <a:latin typeface="+mn-lt"/>
          <a:ea typeface="+mn-ea"/>
        </a:defRPr>
      </a:lvl2pPr>
      <a:lvl3pPr marL="2954152" indent="-590660" algn="l" defTabSz="2363493" rtl="0" fontAlgn="base">
        <a:spcBef>
          <a:spcPct val="20000"/>
        </a:spcBef>
        <a:spcAft>
          <a:spcPct val="0"/>
        </a:spcAft>
        <a:buChar char="•"/>
        <a:defRPr sz="6246">
          <a:solidFill>
            <a:schemeClr val="tx1"/>
          </a:solidFill>
          <a:latin typeface="+mn-lt"/>
          <a:ea typeface="+mn-ea"/>
        </a:defRPr>
      </a:lvl3pPr>
      <a:lvl4pPr marL="4135472" indent="-590660" algn="l" defTabSz="2363493" rtl="0" fontAlgn="base">
        <a:spcBef>
          <a:spcPct val="20000"/>
        </a:spcBef>
        <a:spcAft>
          <a:spcPct val="0"/>
        </a:spcAft>
        <a:buChar char="–"/>
        <a:defRPr sz="5169">
          <a:solidFill>
            <a:schemeClr val="tx1"/>
          </a:solidFill>
          <a:latin typeface="+mn-lt"/>
          <a:ea typeface="+mn-ea"/>
        </a:defRPr>
      </a:lvl4pPr>
      <a:lvl5pPr marL="5317645" indent="-591514" algn="l" defTabSz="2363493" rtl="0" fontAlgn="base">
        <a:spcBef>
          <a:spcPct val="20000"/>
        </a:spcBef>
        <a:spcAft>
          <a:spcPct val="0"/>
        </a:spcAft>
        <a:buChar char="»"/>
        <a:defRPr sz="5169">
          <a:solidFill>
            <a:schemeClr val="tx1"/>
          </a:solidFill>
          <a:latin typeface="+mn-lt"/>
          <a:ea typeface="+mn-ea"/>
        </a:defRPr>
      </a:lvl5pPr>
      <a:lvl6pPr marL="5563824" indent="-591514" algn="l" defTabSz="2363493" rtl="0" fontAlgn="base">
        <a:spcBef>
          <a:spcPct val="20000"/>
        </a:spcBef>
        <a:spcAft>
          <a:spcPct val="0"/>
        </a:spcAft>
        <a:buChar char="»"/>
        <a:defRPr sz="5169">
          <a:solidFill>
            <a:schemeClr val="tx1"/>
          </a:solidFill>
          <a:latin typeface="+mn-lt"/>
          <a:ea typeface="+mn-ea"/>
        </a:defRPr>
      </a:lvl6pPr>
      <a:lvl7pPr marL="5810004" indent="-591514" algn="l" defTabSz="2363493" rtl="0" fontAlgn="base">
        <a:spcBef>
          <a:spcPct val="20000"/>
        </a:spcBef>
        <a:spcAft>
          <a:spcPct val="0"/>
        </a:spcAft>
        <a:buChar char="»"/>
        <a:defRPr sz="5169">
          <a:solidFill>
            <a:schemeClr val="tx1"/>
          </a:solidFill>
          <a:latin typeface="+mn-lt"/>
          <a:ea typeface="+mn-ea"/>
        </a:defRPr>
      </a:lvl7pPr>
      <a:lvl8pPr marL="6056183" indent="-591514" algn="l" defTabSz="2363493" rtl="0" fontAlgn="base">
        <a:spcBef>
          <a:spcPct val="20000"/>
        </a:spcBef>
        <a:spcAft>
          <a:spcPct val="0"/>
        </a:spcAft>
        <a:buChar char="»"/>
        <a:defRPr sz="5169">
          <a:solidFill>
            <a:schemeClr val="tx1"/>
          </a:solidFill>
          <a:latin typeface="+mn-lt"/>
          <a:ea typeface="+mn-ea"/>
        </a:defRPr>
      </a:lvl8pPr>
      <a:lvl9pPr marL="6302362" indent="-591514" algn="l" defTabSz="2363493" rtl="0" fontAlgn="base">
        <a:spcBef>
          <a:spcPct val="20000"/>
        </a:spcBef>
        <a:spcAft>
          <a:spcPct val="0"/>
        </a:spcAft>
        <a:buChar char="»"/>
        <a:defRPr sz="5169">
          <a:solidFill>
            <a:schemeClr val="tx1"/>
          </a:solidFill>
          <a:latin typeface="+mn-lt"/>
          <a:ea typeface="+mn-ea"/>
        </a:defRPr>
      </a:lvl9pPr>
    </p:bodyStyle>
    <p:otherStyle>
      <a:defPPr>
        <a:defRPr lang="en-US"/>
      </a:defPPr>
      <a:lvl1pPr marL="0" algn="l" defTabSz="492359" rtl="0" eaLnBrk="1" latinLnBrk="0" hangingPunct="1">
        <a:defRPr sz="969" kern="1200">
          <a:solidFill>
            <a:schemeClr val="tx1"/>
          </a:solidFill>
          <a:latin typeface="+mn-lt"/>
          <a:ea typeface="+mn-ea"/>
          <a:cs typeface="+mn-cs"/>
        </a:defRPr>
      </a:lvl1pPr>
      <a:lvl2pPr marL="246179" algn="l" defTabSz="492359" rtl="0" eaLnBrk="1" latinLnBrk="0" hangingPunct="1">
        <a:defRPr sz="969" kern="1200">
          <a:solidFill>
            <a:schemeClr val="tx1"/>
          </a:solidFill>
          <a:latin typeface="+mn-lt"/>
          <a:ea typeface="+mn-ea"/>
          <a:cs typeface="+mn-cs"/>
        </a:defRPr>
      </a:lvl2pPr>
      <a:lvl3pPr marL="492359" algn="l" defTabSz="492359" rtl="0" eaLnBrk="1" latinLnBrk="0" hangingPunct="1">
        <a:defRPr sz="969" kern="1200">
          <a:solidFill>
            <a:schemeClr val="tx1"/>
          </a:solidFill>
          <a:latin typeface="+mn-lt"/>
          <a:ea typeface="+mn-ea"/>
          <a:cs typeface="+mn-cs"/>
        </a:defRPr>
      </a:lvl3pPr>
      <a:lvl4pPr marL="738538" algn="l" defTabSz="492359" rtl="0" eaLnBrk="1" latinLnBrk="0" hangingPunct="1">
        <a:defRPr sz="969" kern="1200">
          <a:solidFill>
            <a:schemeClr val="tx1"/>
          </a:solidFill>
          <a:latin typeface="+mn-lt"/>
          <a:ea typeface="+mn-ea"/>
          <a:cs typeface="+mn-cs"/>
        </a:defRPr>
      </a:lvl4pPr>
      <a:lvl5pPr marL="984717" algn="l" defTabSz="492359" rtl="0" eaLnBrk="1" latinLnBrk="0" hangingPunct="1">
        <a:defRPr sz="969" kern="1200">
          <a:solidFill>
            <a:schemeClr val="tx1"/>
          </a:solidFill>
          <a:latin typeface="+mn-lt"/>
          <a:ea typeface="+mn-ea"/>
          <a:cs typeface="+mn-cs"/>
        </a:defRPr>
      </a:lvl5pPr>
      <a:lvl6pPr marL="1230897" algn="l" defTabSz="492359" rtl="0" eaLnBrk="1" latinLnBrk="0" hangingPunct="1">
        <a:defRPr sz="969" kern="1200">
          <a:solidFill>
            <a:schemeClr val="tx1"/>
          </a:solidFill>
          <a:latin typeface="+mn-lt"/>
          <a:ea typeface="+mn-ea"/>
          <a:cs typeface="+mn-cs"/>
        </a:defRPr>
      </a:lvl6pPr>
      <a:lvl7pPr marL="1477076" algn="l" defTabSz="492359" rtl="0" eaLnBrk="1" latinLnBrk="0" hangingPunct="1">
        <a:defRPr sz="969" kern="1200">
          <a:solidFill>
            <a:schemeClr val="tx1"/>
          </a:solidFill>
          <a:latin typeface="+mn-lt"/>
          <a:ea typeface="+mn-ea"/>
          <a:cs typeface="+mn-cs"/>
        </a:defRPr>
      </a:lvl7pPr>
      <a:lvl8pPr marL="1723255" algn="l" defTabSz="492359" rtl="0" eaLnBrk="1" latinLnBrk="0" hangingPunct="1">
        <a:defRPr sz="969" kern="1200">
          <a:solidFill>
            <a:schemeClr val="tx1"/>
          </a:solidFill>
          <a:latin typeface="+mn-lt"/>
          <a:ea typeface="+mn-ea"/>
          <a:cs typeface="+mn-cs"/>
        </a:defRPr>
      </a:lvl8pPr>
      <a:lvl9pPr marL="1969435" algn="l" defTabSz="492359" rtl="0" eaLnBrk="1" latinLnBrk="0" hangingPunct="1">
        <a:defRPr sz="9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comments" Target="../comments/commen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a:extLst>
              <a:ext uri="{FF2B5EF4-FFF2-40B4-BE49-F238E27FC236}">
                <a16:creationId xmlns:a16="http://schemas.microsoft.com/office/drawing/2014/main" id="{77596FA4-9A84-B94A-8B1E-75E6FCFC9E52}"/>
              </a:ext>
            </a:extLst>
          </p:cNvPr>
          <p:cNvSpPr/>
          <p:nvPr/>
        </p:nvSpPr>
        <p:spPr bwMode="auto">
          <a:xfrm>
            <a:off x="282753" y="1952714"/>
            <a:ext cx="8173329" cy="1083212"/>
          </a:xfrm>
          <a:prstGeom prst="roundRect">
            <a:avLst/>
          </a:prstGeom>
          <a:solidFill>
            <a:srgbClr val="0BA14A"/>
          </a:solidFill>
          <a:ln w="9525" cap="flat" cmpd="sng" algn="ctr">
            <a:solidFill>
              <a:srgbClr val="13452D"/>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algn="ctr"/>
            <a:r>
              <a:rPr lang="en-US" sz="5815" b="1" dirty="0">
                <a:solidFill>
                  <a:schemeClr val="bg1"/>
                </a:solidFill>
                <a:latin typeface="Verdana Pro SemiBold" panose="020B0604020202020204" pitchFamily="34" charset="0"/>
              </a:rPr>
              <a:t>Overview</a:t>
            </a:r>
          </a:p>
          <a:p>
            <a:pPr defTabSz="984717"/>
            <a:endParaRPr lang="en-US" sz="2585" dirty="0"/>
          </a:p>
        </p:txBody>
      </p:sp>
      <p:sp>
        <p:nvSpPr>
          <p:cNvPr id="13" name="Rounded Rectangle 12">
            <a:extLst>
              <a:ext uri="{FF2B5EF4-FFF2-40B4-BE49-F238E27FC236}">
                <a16:creationId xmlns:a16="http://schemas.microsoft.com/office/drawing/2014/main" id="{DC7B33E8-46EC-FE40-A2ED-BDE52B7A01FD}"/>
              </a:ext>
            </a:extLst>
          </p:cNvPr>
          <p:cNvSpPr/>
          <p:nvPr/>
        </p:nvSpPr>
        <p:spPr bwMode="auto">
          <a:xfrm>
            <a:off x="292692" y="3230395"/>
            <a:ext cx="8232366" cy="6460698"/>
          </a:xfrm>
          <a:prstGeom prst="roundRect">
            <a:avLst/>
          </a:prstGeom>
          <a:solidFill>
            <a:srgbClr val="21409A"/>
          </a:solidFill>
          <a:ln w="9525" cap="flat" cmpd="sng" algn="ctr">
            <a:solidFill>
              <a:schemeClr val="tx1"/>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defTabSz="984717"/>
            <a:endParaRPr lang="en-US" sz="2585" dirty="0">
              <a:solidFill>
                <a:schemeClr val="bg1"/>
              </a:solidFill>
            </a:endParaRPr>
          </a:p>
        </p:txBody>
      </p:sp>
      <p:sp>
        <p:nvSpPr>
          <p:cNvPr id="38" name="Rounded Rectangle 38">
            <a:extLst>
              <a:ext uri="{FF2B5EF4-FFF2-40B4-BE49-F238E27FC236}">
                <a16:creationId xmlns:a16="http://schemas.microsoft.com/office/drawing/2014/main" id="{11F88681-F2DA-4E0A-BF7D-2338BBDB98F9}"/>
              </a:ext>
            </a:extLst>
          </p:cNvPr>
          <p:cNvSpPr/>
          <p:nvPr/>
        </p:nvSpPr>
        <p:spPr bwMode="auto">
          <a:xfrm>
            <a:off x="17101724" y="12289585"/>
            <a:ext cx="8173329" cy="3125197"/>
          </a:xfrm>
          <a:prstGeom prst="roundRect">
            <a:avLst/>
          </a:prstGeom>
          <a:solidFill>
            <a:srgbClr val="21409A"/>
          </a:solidFill>
          <a:ln w="9525" cap="flat" cmpd="sng" algn="ctr">
            <a:solidFill>
              <a:schemeClr val="tx1"/>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defTabSz="984717"/>
            <a:endParaRPr lang="en-US" sz="2585" dirty="0">
              <a:solidFill>
                <a:schemeClr val="bg1"/>
              </a:solidFill>
            </a:endParaRPr>
          </a:p>
        </p:txBody>
      </p:sp>
      <p:graphicFrame>
        <p:nvGraphicFramePr>
          <p:cNvPr id="26" name="Diagram 25">
            <a:extLst>
              <a:ext uri="{FF2B5EF4-FFF2-40B4-BE49-F238E27FC236}">
                <a16:creationId xmlns:a16="http://schemas.microsoft.com/office/drawing/2014/main" id="{B883102B-B244-45D3-916A-9B6A89847821}"/>
              </a:ext>
            </a:extLst>
          </p:cNvPr>
          <p:cNvGraphicFramePr/>
          <p:nvPr>
            <p:extLst>
              <p:ext uri="{D42A27DB-BD31-4B8C-83A1-F6EECF244321}">
                <p14:modId xmlns:p14="http://schemas.microsoft.com/office/powerpoint/2010/main" val="1806707563"/>
              </p:ext>
            </p:extLst>
          </p:nvPr>
        </p:nvGraphicFramePr>
        <p:xfrm>
          <a:off x="8839224" y="2267818"/>
          <a:ext cx="7947314" cy="80191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7" name="Rounded Rectangle 11">
            <a:extLst>
              <a:ext uri="{FF2B5EF4-FFF2-40B4-BE49-F238E27FC236}">
                <a16:creationId xmlns:a16="http://schemas.microsoft.com/office/drawing/2014/main" id="{F8374D8F-2F86-4CFC-B5B1-A18261E0744D}"/>
              </a:ext>
            </a:extLst>
          </p:cNvPr>
          <p:cNvSpPr/>
          <p:nvPr/>
        </p:nvSpPr>
        <p:spPr bwMode="auto">
          <a:xfrm>
            <a:off x="8744787" y="1949985"/>
            <a:ext cx="8091578" cy="1083212"/>
          </a:xfrm>
          <a:prstGeom prst="roundRect">
            <a:avLst/>
          </a:prstGeom>
          <a:solidFill>
            <a:srgbClr val="0BA14A"/>
          </a:solidFill>
          <a:ln w="9525" cap="flat" cmpd="sng" algn="ctr">
            <a:solidFill>
              <a:srgbClr val="13452D"/>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algn="ctr"/>
            <a:r>
              <a:rPr lang="en-US" sz="5815" b="1" dirty="0">
                <a:solidFill>
                  <a:schemeClr val="bg1"/>
                </a:solidFill>
                <a:latin typeface="Verdana Pro SemiBold" panose="020B0704030504040204" pitchFamily="34" charset="0"/>
              </a:rPr>
              <a:t>Visuals</a:t>
            </a:r>
          </a:p>
          <a:p>
            <a:pPr defTabSz="984717"/>
            <a:endParaRPr lang="en-US" sz="2585" dirty="0"/>
          </a:p>
        </p:txBody>
      </p:sp>
      <p:sp>
        <p:nvSpPr>
          <p:cNvPr id="59" name="Rounded Rectangle 11">
            <a:extLst>
              <a:ext uri="{FF2B5EF4-FFF2-40B4-BE49-F238E27FC236}">
                <a16:creationId xmlns:a16="http://schemas.microsoft.com/office/drawing/2014/main" id="{48CB9043-195E-4653-8883-ED8A2E975346}"/>
              </a:ext>
            </a:extLst>
          </p:cNvPr>
          <p:cNvSpPr/>
          <p:nvPr/>
        </p:nvSpPr>
        <p:spPr bwMode="auto">
          <a:xfrm>
            <a:off x="17125071" y="1949985"/>
            <a:ext cx="8173329" cy="1083212"/>
          </a:xfrm>
          <a:prstGeom prst="roundRect">
            <a:avLst/>
          </a:prstGeom>
          <a:solidFill>
            <a:srgbClr val="0BA14A"/>
          </a:solidFill>
          <a:ln w="9525" cap="flat" cmpd="sng" algn="ctr">
            <a:solidFill>
              <a:srgbClr val="13452D"/>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algn="ctr"/>
            <a:r>
              <a:rPr lang="en-US" sz="5815" b="1" dirty="0">
                <a:solidFill>
                  <a:schemeClr val="bg1"/>
                </a:solidFill>
                <a:latin typeface="Verdana Pro SemiBold" panose="020B0704030504040204" pitchFamily="34" charset="0"/>
              </a:rPr>
              <a:t>Takeaways</a:t>
            </a:r>
          </a:p>
          <a:p>
            <a:pPr defTabSz="984717"/>
            <a:endParaRPr lang="en-US" sz="2585" dirty="0"/>
          </a:p>
        </p:txBody>
      </p:sp>
      <p:sp>
        <p:nvSpPr>
          <p:cNvPr id="61" name="Rounded Rectangle 12">
            <a:extLst>
              <a:ext uri="{FF2B5EF4-FFF2-40B4-BE49-F238E27FC236}">
                <a16:creationId xmlns:a16="http://schemas.microsoft.com/office/drawing/2014/main" id="{E61F9707-55F1-4E15-9D50-EAC75AD8A883}"/>
              </a:ext>
            </a:extLst>
          </p:cNvPr>
          <p:cNvSpPr/>
          <p:nvPr/>
        </p:nvSpPr>
        <p:spPr bwMode="auto">
          <a:xfrm>
            <a:off x="17058813" y="3232528"/>
            <a:ext cx="8216240" cy="7488503"/>
          </a:xfrm>
          <a:prstGeom prst="roundRect">
            <a:avLst/>
          </a:prstGeom>
          <a:solidFill>
            <a:srgbClr val="21409A"/>
          </a:solidFill>
          <a:ln w="9525" cap="flat" cmpd="sng" algn="ctr">
            <a:solidFill>
              <a:schemeClr val="tx1"/>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defTabSz="984717"/>
            <a:endParaRPr lang="en-US" sz="2585" dirty="0">
              <a:solidFill>
                <a:schemeClr val="bg1"/>
              </a:solidFill>
            </a:endParaRPr>
          </a:p>
        </p:txBody>
      </p:sp>
      <p:sp>
        <p:nvSpPr>
          <p:cNvPr id="62" name="Rounded Rectangle 11">
            <a:extLst>
              <a:ext uri="{FF2B5EF4-FFF2-40B4-BE49-F238E27FC236}">
                <a16:creationId xmlns:a16="http://schemas.microsoft.com/office/drawing/2014/main" id="{4CCE486F-336E-4D3D-A12C-838675928716}"/>
              </a:ext>
            </a:extLst>
          </p:cNvPr>
          <p:cNvSpPr/>
          <p:nvPr/>
        </p:nvSpPr>
        <p:spPr bwMode="auto">
          <a:xfrm>
            <a:off x="17101724" y="11019692"/>
            <a:ext cx="8173329" cy="1083212"/>
          </a:xfrm>
          <a:prstGeom prst="roundRect">
            <a:avLst/>
          </a:prstGeom>
          <a:solidFill>
            <a:srgbClr val="0BA14A"/>
          </a:solidFill>
          <a:ln w="9525" cap="flat" cmpd="sng" algn="ctr">
            <a:solidFill>
              <a:srgbClr val="13452D"/>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algn="ctr"/>
            <a:r>
              <a:rPr lang="en-US" sz="5815" b="1" dirty="0">
                <a:solidFill>
                  <a:schemeClr val="bg1"/>
                </a:solidFill>
                <a:latin typeface="Verdana Pro SemiBold" panose="020B0704030504040204" pitchFamily="34" charset="0"/>
              </a:rPr>
              <a:t>Contact Info</a:t>
            </a:r>
          </a:p>
          <a:p>
            <a:pPr defTabSz="984717"/>
            <a:endParaRPr lang="en-US" sz="2585" dirty="0"/>
          </a:p>
        </p:txBody>
      </p:sp>
      <p:grpSp>
        <p:nvGrpSpPr>
          <p:cNvPr id="81" name="Group 80">
            <a:extLst>
              <a:ext uri="{FF2B5EF4-FFF2-40B4-BE49-F238E27FC236}">
                <a16:creationId xmlns:a16="http://schemas.microsoft.com/office/drawing/2014/main" id="{D7C1C094-84E2-408D-8B1F-9712E78F46B1}"/>
              </a:ext>
            </a:extLst>
          </p:cNvPr>
          <p:cNvGrpSpPr/>
          <p:nvPr/>
        </p:nvGrpSpPr>
        <p:grpSpPr>
          <a:xfrm>
            <a:off x="3173580" y="138731"/>
            <a:ext cx="19278601" cy="1619514"/>
            <a:chOff x="457200" y="210346"/>
            <a:chExt cx="22860000" cy="1186543"/>
          </a:xfrm>
          <a:solidFill>
            <a:srgbClr val="FFDE15"/>
          </a:solidFill>
        </p:grpSpPr>
        <p:sp>
          <p:nvSpPr>
            <p:cNvPr id="82" name="Rectangle 6">
              <a:extLst>
                <a:ext uri="{FF2B5EF4-FFF2-40B4-BE49-F238E27FC236}">
                  <a16:creationId xmlns:a16="http://schemas.microsoft.com/office/drawing/2014/main" id="{EC719190-0DB7-43CE-BF38-4A592BBD64BD}"/>
                </a:ext>
              </a:extLst>
            </p:cNvPr>
            <p:cNvSpPr>
              <a:spLocks noChangeArrowheads="1"/>
            </p:cNvSpPr>
            <p:nvPr/>
          </p:nvSpPr>
          <p:spPr bwMode="auto">
            <a:xfrm>
              <a:off x="457200" y="210346"/>
              <a:ext cx="22860000" cy="1186543"/>
            </a:xfrm>
            <a:prstGeom prst="roundRect">
              <a:avLst/>
            </a:prstGeom>
            <a:grpFill/>
            <a:ln w="9525">
              <a:noFill/>
              <a:miter lim="800000"/>
              <a:headEnd/>
              <a:tailEnd/>
            </a:ln>
          </p:spPr>
          <p:txBody>
            <a:bodyPr wrap="none" lIns="45720" tIns="22860" rIns="45720" bIns="22860" anchor="ctr"/>
            <a:lstStyle/>
            <a:p>
              <a:endParaRPr lang="en-US" dirty="0"/>
            </a:p>
          </p:txBody>
        </p:sp>
        <p:sp>
          <p:nvSpPr>
            <p:cNvPr id="83" name="Text Box 5">
              <a:extLst>
                <a:ext uri="{FF2B5EF4-FFF2-40B4-BE49-F238E27FC236}">
                  <a16:creationId xmlns:a16="http://schemas.microsoft.com/office/drawing/2014/main" id="{EC2B2508-9EE4-45EB-9A1F-E955200FED2C}"/>
                </a:ext>
              </a:extLst>
            </p:cNvPr>
            <p:cNvSpPr txBox="1">
              <a:spLocks noChangeArrowheads="1"/>
            </p:cNvSpPr>
            <p:nvPr/>
          </p:nvSpPr>
          <p:spPr bwMode="auto">
            <a:xfrm>
              <a:off x="6649470" y="440138"/>
              <a:ext cx="10475458" cy="773120"/>
            </a:xfrm>
            <a:prstGeom prst="rect">
              <a:avLst/>
            </a:prstGeom>
            <a:grpFill/>
            <a:ln w="9525">
              <a:noFill/>
              <a:miter lim="800000"/>
              <a:headEnd/>
              <a:tailEnd/>
            </a:ln>
          </p:spPr>
          <p:txBody>
            <a:bodyPr wrap="square" lIns="39187" tIns="19594" rIns="39187" bIns="19594">
              <a:spAutoFit/>
            </a:bodyPr>
            <a:lstStyle/>
            <a:p>
              <a:pPr algn="ctr" defTabSz="392113">
                <a:spcBef>
                  <a:spcPct val="50000"/>
                </a:spcBef>
              </a:pPr>
              <a:r>
                <a:rPr lang="en-US" sz="6600" b="1" dirty="0">
                  <a:latin typeface="Verdana Pro SemiBold" panose="020B0704030504040204" pitchFamily="34" charset="0"/>
                </a:rPr>
                <a:t>Presentation Title</a:t>
              </a:r>
              <a:endParaRPr lang="en-US" sz="6600" dirty="0">
                <a:latin typeface="Verdana Pro SemiBold" panose="020B0704030504040204" pitchFamily="34" charset="0"/>
              </a:endParaRPr>
            </a:p>
          </p:txBody>
        </p:sp>
      </p:grpSp>
      <p:sp>
        <p:nvSpPr>
          <p:cNvPr id="42" name="Rounded Rectangle 12">
            <a:extLst>
              <a:ext uri="{FF2B5EF4-FFF2-40B4-BE49-F238E27FC236}">
                <a16:creationId xmlns:a16="http://schemas.microsoft.com/office/drawing/2014/main" id="{6425A4FA-BAA4-4F69-BC12-5047F56B7C1E}"/>
              </a:ext>
            </a:extLst>
          </p:cNvPr>
          <p:cNvSpPr/>
          <p:nvPr/>
        </p:nvSpPr>
        <p:spPr bwMode="auto">
          <a:xfrm>
            <a:off x="253234" y="10134600"/>
            <a:ext cx="8232366" cy="5280182"/>
          </a:xfrm>
          <a:prstGeom prst="roundRect">
            <a:avLst/>
          </a:prstGeom>
          <a:solidFill>
            <a:srgbClr val="21409A"/>
          </a:solidFill>
          <a:ln w="9525" cap="flat" cmpd="sng" algn="ctr">
            <a:solidFill>
              <a:schemeClr val="tx1"/>
            </a:solidFill>
            <a:prstDash val="solid"/>
            <a:round/>
            <a:headEnd type="none" w="med" len="med"/>
            <a:tailEnd type="none" w="med" len="med"/>
          </a:ln>
          <a:effectLst/>
        </p:spPr>
        <p:txBody>
          <a:bodyPr vert="horz" wrap="square" lIns="98474" tIns="49237" rIns="98474" bIns="49237" numCol="1" rtlCol="0" anchor="t" anchorCtr="0" compatLnSpc="1">
            <a:prstTxWarp prst="textNoShape">
              <a:avLst/>
            </a:prstTxWarp>
          </a:bodyPr>
          <a:lstStyle/>
          <a:p>
            <a:pPr defTabSz="984717"/>
            <a:endParaRPr lang="en-US" sz="2585" dirty="0">
              <a:solidFill>
                <a:schemeClr val="bg1"/>
              </a:solidFill>
            </a:endParaRPr>
          </a:p>
        </p:txBody>
      </p:sp>
      <p:graphicFrame>
        <p:nvGraphicFramePr>
          <p:cNvPr id="2" name="Diagram 1">
            <a:extLst>
              <a:ext uri="{FF2B5EF4-FFF2-40B4-BE49-F238E27FC236}">
                <a16:creationId xmlns:a16="http://schemas.microsoft.com/office/drawing/2014/main" id="{72F7E7B3-F57E-444D-8340-280C95BF26FA}"/>
              </a:ext>
            </a:extLst>
          </p:cNvPr>
          <p:cNvGraphicFramePr/>
          <p:nvPr>
            <p:extLst>
              <p:ext uri="{D42A27DB-BD31-4B8C-83A1-F6EECF244321}">
                <p14:modId xmlns:p14="http://schemas.microsoft.com/office/powerpoint/2010/main" val="2371039590"/>
              </p:ext>
            </p:extLst>
          </p:nvPr>
        </p:nvGraphicFramePr>
        <p:xfrm>
          <a:off x="8962206" y="10134600"/>
          <a:ext cx="7620000" cy="5232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3" name="TextBox 2">
            <a:extLst>
              <a:ext uri="{FF2B5EF4-FFF2-40B4-BE49-F238E27FC236}">
                <a16:creationId xmlns:a16="http://schemas.microsoft.com/office/drawing/2014/main" id="{B37F6D51-47DB-4CF0-B607-56E928581ABA}"/>
              </a:ext>
            </a:extLst>
          </p:cNvPr>
          <p:cNvSpPr txBox="1"/>
          <p:nvPr/>
        </p:nvSpPr>
        <p:spPr>
          <a:xfrm>
            <a:off x="-1155426" y="15591327"/>
            <a:ext cx="27914052" cy="830997"/>
          </a:xfrm>
          <a:prstGeom prst="rect">
            <a:avLst/>
          </a:prstGeom>
          <a:noFill/>
        </p:spPr>
        <p:txBody>
          <a:bodyPr wrap="none" rtlCol="0">
            <a:spAutoFit/>
          </a:bodyPr>
          <a:lstStyle/>
          <a:p>
            <a:pPr algn="ctr" defTabSz="914377">
              <a:defRPr/>
            </a:pPr>
            <a:r>
              <a:rPr lang="en-US" i="1" dirty="0">
                <a:latin typeface="Calibri" panose="020F0502020204030204"/>
              </a:rPr>
              <a:t>DISCLAIMER:</a:t>
            </a:r>
          </a:p>
          <a:p>
            <a:pPr algn="ctr" defTabSz="914377">
              <a:defRPr/>
            </a:pPr>
            <a:r>
              <a:rPr lang="en-US" i="1" dirty="0">
                <a:latin typeface="Calibri" panose="020F0502020204030204"/>
              </a:rPr>
              <a:t>The contents of this presentation were developed by the presenters for the 2021 OSEP Conference. However, these contents do not necessarily represent the policy of the Department of Education, and you should not assume endorsement by the Federal Government.  </a:t>
            </a:r>
            <a:endParaRPr lang="en-US" i="1" dirty="0">
              <a:latin typeface="Calibri" panose="020F0502020204030204"/>
              <a:cs typeface="Calibri"/>
            </a:endParaRPr>
          </a:p>
          <a:p>
            <a:pPr algn="ctr" defTabSz="914377">
              <a:defRPr/>
            </a:pPr>
            <a:r>
              <a:rPr lang="en-US" i="1" dirty="0">
                <a:latin typeface="Calibri" panose="020F0502020204030204"/>
              </a:rPr>
              <a:t>(Authority: 20 U.S.C. 1221e-3 and 3474)</a:t>
            </a:r>
            <a:endParaRPr lang="en-US" i="1" dirty="0">
              <a:latin typeface="Calibri" panose="020F0502020204030204"/>
              <a:cs typeface="Calibri"/>
            </a:endParaRPr>
          </a:p>
          <a:p>
            <a:endParaRPr lang="en-US" dirty="0"/>
          </a:p>
        </p:txBody>
      </p:sp>
    </p:spTree>
  </p:cSld>
  <p:clrMapOvr>
    <a:masterClrMapping/>
  </p:clrMapOvr>
</p:sld>
</file>

<file path=ppt/theme/theme1.xml><?xml version="1.0" encoding="utf-8"?>
<a:theme xmlns:a="http://schemas.openxmlformats.org/drawingml/2006/main" name="Blank Presentatio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D792FD385D7444C85857B3C4B832346" ma:contentTypeVersion="11" ma:contentTypeDescription="Create a new document." ma:contentTypeScope="" ma:versionID="ecea5c2ce25630850469cd990683a625">
  <xsd:schema xmlns:xsd="http://www.w3.org/2001/XMLSchema" xmlns:xs="http://www.w3.org/2001/XMLSchema" xmlns:p="http://schemas.microsoft.com/office/2006/metadata/properties" xmlns:ns2="04a9aeb6-62a3-4e10-8746-b30843c659ea" xmlns:ns3="77ec9820-26bd-48b1-b406-a2e69b9fc0b8" targetNamespace="http://schemas.microsoft.com/office/2006/metadata/properties" ma:root="true" ma:fieldsID="c929934bfaf7f54a84a95adc35c7ab78" ns2:_="" ns3:_="">
    <xsd:import namespace="04a9aeb6-62a3-4e10-8746-b30843c659ea"/>
    <xsd:import namespace="77ec9820-26bd-48b1-b406-a2e69b9fc0b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a9aeb6-62a3-4e10-8746-b30843c659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ec9820-26bd-48b1-b406-a2e69b9fc0b8"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2BDFC5-6E8B-4C30-B324-7DF4FA49AD75}">
  <ds:schemaRefs>
    <ds:schemaRef ds:uri="http://purl.org/dc/dcmitype/"/>
    <ds:schemaRef ds:uri="http://schemas.microsoft.com/office/infopath/2007/PartnerControls"/>
    <ds:schemaRef ds:uri="http://purl.org/dc/elements/1.1/"/>
    <ds:schemaRef ds:uri="http://schemas.microsoft.com/office/2006/metadata/properties"/>
    <ds:schemaRef ds:uri="77ec9820-26bd-48b1-b406-a2e69b9fc0b8"/>
    <ds:schemaRef ds:uri="http://schemas.microsoft.com/office/2006/documentManagement/types"/>
    <ds:schemaRef ds:uri="http://purl.org/dc/terms/"/>
    <ds:schemaRef ds:uri="http://schemas.openxmlformats.org/package/2006/metadata/core-properties"/>
    <ds:schemaRef ds:uri="04a9aeb6-62a3-4e10-8746-b30843c659ea"/>
    <ds:schemaRef ds:uri="http://www.w3.org/XML/1998/namespace"/>
  </ds:schemaRefs>
</ds:datastoreItem>
</file>

<file path=customXml/itemProps2.xml><?xml version="1.0" encoding="utf-8"?>
<ds:datastoreItem xmlns:ds="http://schemas.openxmlformats.org/officeDocument/2006/customXml" ds:itemID="{7CDAB29B-C71B-4616-BB91-126A790E0F1A}">
  <ds:schemaRefs>
    <ds:schemaRef ds:uri="http://schemas.microsoft.com/sharepoint/v3/contenttype/forms"/>
  </ds:schemaRefs>
</ds:datastoreItem>
</file>

<file path=customXml/itemProps3.xml><?xml version="1.0" encoding="utf-8"?>
<ds:datastoreItem xmlns:ds="http://schemas.openxmlformats.org/officeDocument/2006/customXml" ds:itemID="{9C7776EC-3DE9-414B-A930-D3426BAC9C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a9aeb6-62a3-4e10-8746-b30843c659ea"/>
    <ds:schemaRef ds:uri="77ec9820-26bd-48b1-b406-a2e69b9fc0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7030</TotalTime>
  <Words>76</Words>
  <Application>Microsoft Office PowerPoint</Application>
  <PresentationFormat>Custom</PresentationFormat>
  <Paragraphs>12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 Pro SemiBold</vt:lpstr>
      <vt:lpstr>Blank Presentation</vt:lpstr>
      <vt:lpstr>PowerPoint Presentation</vt:lpstr>
    </vt:vector>
  </TitlesOfParts>
  <Company>San Diego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Melodie Tune</dc:creator>
  <cp:lastModifiedBy>Reed, Jennifer</cp:lastModifiedBy>
  <cp:revision>130</cp:revision>
  <dcterms:created xsi:type="dcterms:W3CDTF">2005-07-11T22:37:37Z</dcterms:created>
  <dcterms:modified xsi:type="dcterms:W3CDTF">2021-06-01T20:50:41Z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0x010100AD792FD385D7444C85857B3C4B832346</vt:lpwstr>
  </property>
</Properties>
</file>