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 id="2147483753" r:id="rId3"/>
    <p:sldMasterId id="2147483847" r:id="rId4"/>
    <p:sldMasterId id="2147483860" r:id="rId5"/>
    <p:sldMasterId id="2147483872" r:id="rId6"/>
    <p:sldMasterId id="2147483884" r:id="rId7"/>
    <p:sldMasterId id="2147483896" r:id="rId8"/>
    <p:sldMasterId id="2147483908" r:id="rId9"/>
    <p:sldMasterId id="2147483921" r:id="rId10"/>
    <p:sldMasterId id="2147483933" r:id="rId11"/>
  </p:sldMasterIdLst>
  <p:notesMasterIdLst>
    <p:notesMasterId r:id="rId86"/>
  </p:notesMasterIdLst>
  <p:sldIdLst>
    <p:sldId id="256" r:id="rId12"/>
    <p:sldId id="609" r:id="rId13"/>
    <p:sldId id="607" r:id="rId14"/>
    <p:sldId id="621" r:id="rId15"/>
    <p:sldId id="626" r:id="rId16"/>
    <p:sldId id="627" r:id="rId17"/>
    <p:sldId id="628" r:id="rId18"/>
    <p:sldId id="629" r:id="rId19"/>
    <p:sldId id="630" r:id="rId20"/>
    <p:sldId id="631" r:id="rId21"/>
    <p:sldId id="632" r:id="rId22"/>
    <p:sldId id="263" r:id="rId23"/>
    <p:sldId id="633" r:id="rId24"/>
    <p:sldId id="634" r:id="rId25"/>
    <p:sldId id="635" r:id="rId26"/>
    <p:sldId id="636" r:id="rId27"/>
    <p:sldId id="637" r:id="rId28"/>
    <p:sldId id="638" r:id="rId29"/>
    <p:sldId id="639" r:id="rId30"/>
    <p:sldId id="640" r:id="rId31"/>
    <p:sldId id="641" r:id="rId32"/>
    <p:sldId id="642" r:id="rId33"/>
    <p:sldId id="643" r:id="rId34"/>
    <p:sldId id="644" r:id="rId35"/>
    <p:sldId id="645" r:id="rId36"/>
    <p:sldId id="622" r:id="rId37"/>
    <p:sldId id="461" r:id="rId38"/>
    <p:sldId id="457" r:id="rId39"/>
    <p:sldId id="463" r:id="rId40"/>
    <p:sldId id="464" r:id="rId41"/>
    <p:sldId id="462" r:id="rId42"/>
    <p:sldId id="460" r:id="rId43"/>
    <p:sldId id="257" r:id="rId44"/>
    <p:sldId id="285" r:id="rId45"/>
    <p:sldId id="581" r:id="rId46"/>
    <p:sldId id="623" r:id="rId47"/>
    <p:sldId id="615" r:id="rId48"/>
    <p:sldId id="291" r:id="rId49"/>
    <p:sldId id="288" r:id="rId50"/>
    <p:sldId id="290" r:id="rId51"/>
    <p:sldId id="265" r:id="rId52"/>
    <p:sldId id="266" r:id="rId53"/>
    <p:sldId id="267" r:id="rId54"/>
    <p:sldId id="268" r:id="rId55"/>
    <p:sldId id="269" r:id="rId56"/>
    <p:sldId id="270" r:id="rId57"/>
    <p:sldId id="271" r:id="rId58"/>
    <p:sldId id="273" r:id="rId59"/>
    <p:sldId id="279" r:id="rId60"/>
    <p:sldId id="280" r:id="rId61"/>
    <p:sldId id="281" r:id="rId62"/>
    <p:sldId id="282" r:id="rId63"/>
    <p:sldId id="292" r:id="rId64"/>
    <p:sldId id="287" r:id="rId65"/>
    <p:sldId id="259" r:id="rId66"/>
    <p:sldId id="625" r:id="rId67"/>
    <p:sldId id="616" r:id="rId68"/>
    <p:sldId id="617" r:id="rId69"/>
    <p:sldId id="618" r:id="rId70"/>
    <p:sldId id="619" r:id="rId71"/>
    <p:sldId id="260" r:id="rId72"/>
    <p:sldId id="620" r:id="rId73"/>
    <p:sldId id="612" r:id="rId74"/>
    <p:sldId id="614" r:id="rId75"/>
    <p:sldId id="258" r:id="rId76"/>
    <p:sldId id="261" r:id="rId77"/>
    <p:sldId id="262" r:id="rId78"/>
    <p:sldId id="275" r:id="rId79"/>
    <p:sldId id="276" r:id="rId80"/>
    <p:sldId id="277" r:id="rId81"/>
    <p:sldId id="274" r:id="rId82"/>
    <p:sldId id="278" r:id="rId83"/>
    <p:sldId id="613" r:id="rId84"/>
    <p:sldId id="608"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D7E74389-969E-4463-9C89-B22FB7C0D04B}">
          <p14:sldIdLst>
            <p14:sldId id="256"/>
            <p14:sldId id="609"/>
          </p14:sldIdLst>
        </p14:section>
        <p14:section name="Opening Remarks" id="{33CF4C0A-1006-4C9C-BAB6-7765435BB463}">
          <p14:sldIdLst>
            <p14:sldId id="607"/>
          </p14:sldIdLst>
        </p14:section>
        <p14:section name="Impact of Endrew F. on IEP/IFSP Meetings and Development" id="{6CFFD44F-1C74-41B6-B7EE-B7DD7D9B5314}">
          <p14:sldIdLst>
            <p14:sldId id="621"/>
            <p14:sldId id="626"/>
            <p14:sldId id="627"/>
            <p14:sldId id="628"/>
            <p14:sldId id="629"/>
            <p14:sldId id="630"/>
            <p14:sldId id="631"/>
            <p14:sldId id="632"/>
            <p14:sldId id="263"/>
            <p14:sldId id="633"/>
            <p14:sldId id="634"/>
            <p14:sldId id="635"/>
            <p14:sldId id="636"/>
            <p14:sldId id="637"/>
            <p14:sldId id="638"/>
            <p14:sldId id="639"/>
            <p14:sldId id="640"/>
            <p14:sldId id="641"/>
            <p14:sldId id="642"/>
            <p14:sldId id="643"/>
            <p14:sldId id="644"/>
            <p14:sldId id="645"/>
          </p14:sldIdLst>
        </p14:section>
        <p14:section name="GA SPDG" id="{FDD34797-0F6D-4C01-AD47-43F60EBBFE8E}">
          <p14:sldIdLst>
            <p14:sldId id="622"/>
            <p14:sldId id="461"/>
            <p14:sldId id="457"/>
            <p14:sldId id="463"/>
            <p14:sldId id="464"/>
            <p14:sldId id="462"/>
            <p14:sldId id="460"/>
            <p14:sldId id="257"/>
            <p14:sldId id="285"/>
          </p14:sldIdLst>
        </p14:section>
        <p14:section name="Critical Role of the School Principal" id="{E32B4B3A-8FB0-43CE-AF97-20F169FFFA84}">
          <p14:sldIdLst>
            <p14:sldId id="581"/>
          </p14:sldIdLst>
        </p14:section>
        <p14:section name="IFSP Considerations" id="{C477D76D-2FB1-434B-8079-5E7A9ED407C1}">
          <p14:sldIdLst>
            <p14:sldId id="623"/>
            <p14:sldId id="615"/>
            <p14:sldId id="291"/>
            <p14:sldId id="288"/>
            <p14:sldId id="290"/>
            <p14:sldId id="265"/>
            <p14:sldId id="266"/>
            <p14:sldId id="267"/>
            <p14:sldId id="268"/>
            <p14:sldId id="269"/>
            <p14:sldId id="270"/>
            <p14:sldId id="271"/>
            <p14:sldId id="273"/>
            <p14:sldId id="279"/>
            <p14:sldId id="280"/>
            <p14:sldId id="281"/>
            <p14:sldId id="282"/>
            <p14:sldId id="292"/>
            <p14:sldId id="287"/>
            <p14:sldId id="259"/>
          </p14:sldIdLst>
        </p14:section>
        <p14:section name="Behavior Considerations" id="{DA59840C-4128-42D0-8A01-B26C0F627B92}">
          <p14:sldIdLst>
            <p14:sldId id="625"/>
            <p14:sldId id="616"/>
            <p14:sldId id="617"/>
            <p14:sldId id="618"/>
            <p14:sldId id="619"/>
            <p14:sldId id="260"/>
            <p14:sldId id="620"/>
          </p14:sldIdLst>
        </p14:section>
        <p14:section name="Supporting School Success" id="{0D2CA77C-C1CC-4B94-BC45-10BDE2095BDF}">
          <p14:sldIdLst>
            <p14:sldId id="612"/>
            <p14:sldId id="614"/>
            <p14:sldId id="258"/>
            <p14:sldId id="261"/>
            <p14:sldId id="262"/>
            <p14:sldId id="275"/>
            <p14:sldId id="276"/>
            <p14:sldId id="277"/>
            <p14:sldId id="274"/>
            <p14:sldId id="278"/>
          </p14:sldIdLst>
        </p14:section>
        <p14:section name="Parent and Young Adult Videos" id="{2351D43B-A1CD-4728-9CCC-C0FC08DA9C66}">
          <p14:sldIdLst>
            <p14:sldId id="613"/>
          </p14:sldIdLst>
        </p14:section>
        <p14:section name="Q&amp;A" id="{0461AF83-FAEC-41EA-8DE4-7308B27D87CA}">
          <p14:sldIdLst>
            <p14:sldId id="60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elli, Edward" initials="EV"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73216" autoAdjust="0"/>
  </p:normalViewPr>
  <p:slideViewPr>
    <p:cSldViewPr snapToGrid="0">
      <p:cViewPr varScale="1">
        <p:scale>
          <a:sx n="71" d="100"/>
          <a:sy n="71" d="100"/>
        </p:scale>
        <p:origin x="66"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5T16:15:08.632" idx="10">
    <p:pos x="7111" y="859"/>
    <p:text>changed from "school agency" to "IEP Team"</p:text>
  </p:cm>
</p:cmLst>
</file>

<file path=ppt/diagrams/_rels/data5.xml.rels><?xml version="1.0" encoding="UTF-8" standalone="yes"?>
<Relationships xmlns="http://schemas.openxmlformats.org/package/2006/relationships"><Relationship Id="rId3" Type="http://schemas.openxmlformats.org/officeDocument/2006/relationships/hyperlink" Target="http://www.ectacenter.org/topics/families/famresources.asp" TargetMode="External"/><Relationship Id="rId2" Type="http://schemas.openxmlformats.org/officeDocument/2006/relationships/hyperlink" Target="http://www.fippcase.org/briefcase/briefcase_vol2_no1.pdf" TargetMode="External"/><Relationship Id="rId1" Type="http://schemas.openxmlformats.org/officeDocument/2006/relationships/hyperlink" Target="http://www.ectacenter.org/~pdfs/topics/families/AgreedUponPractices_FinalDraft2_01_08.pdf"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www.ectacenter.org/topics/families/famresources.asp" TargetMode="External"/><Relationship Id="rId2" Type="http://schemas.openxmlformats.org/officeDocument/2006/relationships/hyperlink" Target="http://www.fippcase.org/briefcase/briefcase_vol2_no1.pdf" TargetMode="External"/><Relationship Id="rId1" Type="http://schemas.openxmlformats.org/officeDocument/2006/relationships/hyperlink" Target="http://www.ectacenter.org/~pdfs/topics/families/AgreedUponPractices_FinalDraft2_01_08.pdf" TargetMode="Externa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25344-60BA-4A45-BB4D-69C028F6519D}"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US"/>
        </a:p>
      </dgm:t>
    </dgm:pt>
    <dgm:pt modelId="{111BD8D6-7D07-446B-8211-F868195670D5}">
      <dgm:prSet phldrT="[Text]"/>
      <dgm:spPr>
        <a:solidFill>
          <a:schemeClr val="bg1">
            <a:lumMod val="85000"/>
          </a:schemeClr>
        </a:solidFill>
      </dgm:spPr>
      <dgm:t>
        <a:bodyPr/>
        <a:lstStyle/>
        <a:p>
          <a:r>
            <a:rPr lang="en-US" dirty="0">
              <a:solidFill>
                <a:schemeClr val="tx1"/>
              </a:solidFill>
            </a:rPr>
            <a:t>Reflects family and caregivers</a:t>
          </a:r>
        </a:p>
      </dgm:t>
    </dgm:pt>
    <dgm:pt modelId="{C4EB7683-E453-4FC1-A653-1D0799ED12FF}" type="parTrans" cxnId="{51F97C7C-0215-4A4C-89BF-C6C389B85BC8}">
      <dgm:prSet/>
      <dgm:spPr/>
      <dgm:t>
        <a:bodyPr/>
        <a:lstStyle/>
        <a:p>
          <a:endParaRPr lang="en-US"/>
        </a:p>
      </dgm:t>
    </dgm:pt>
    <dgm:pt modelId="{267FE036-18A0-4209-A944-F0E8A6568375}" type="sibTrans" cxnId="{51F97C7C-0215-4A4C-89BF-C6C389B85BC8}">
      <dgm:prSet/>
      <dgm:spPr/>
      <dgm:t>
        <a:bodyPr/>
        <a:lstStyle/>
        <a:p>
          <a:endParaRPr lang="en-US"/>
        </a:p>
      </dgm:t>
    </dgm:pt>
    <dgm:pt modelId="{427A9975-8AD8-47B3-B8D0-3A41232F876E}">
      <dgm:prSet phldrT="[Text]" custT="1"/>
      <dgm:spPr/>
      <dgm:t>
        <a:bodyPr/>
        <a:lstStyle/>
        <a:p>
          <a:r>
            <a:rPr lang="en-US" sz="7200" b="1" dirty="0"/>
            <a:t>C</a:t>
          </a:r>
          <a:r>
            <a:rPr lang="en-US" sz="6500" dirty="0"/>
            <a:t>oncerns</a:t>
          </a:r>
        </a:p>
      </dgm:t>
    </dgm:pt>
    <dgm:pt modelId="{D7705C2F-E582-4634-A898-A8745C44EF90}" type="parTrans" cxnId="{D8FEEAD1-E0DD-4F97-AE57-A333A93407D3}">
      <dgm:prSet/>
      <dgm:spPr/>
      <dgm:t>
        <a:bodyPr/>
        <a:lstStyle/>
        <a:p>
          <a:endParaRPr lang="en-US"/>
        </a:p>
      </dgm:t>
    </dgm:pt>
    <dgm:pt modelId="{11365AF8-72D2-44A5-90F3-FD215188CC8F}" type="sibTrans" cxnId="{D8FEEAD1-E0DD-4F97-AE57-A333A93407D3}">
      <dgm:prSet/>
      <dgm:spPr/>
      <dgm:t>
        <a:bodyPr/>
        <a:lstStyle/>
        <a:p>
          <a:endParaRPr lang="en-US"/>
        </a:p>
      </dgm:t>
    </dgm:pt>
    <dgm:pt modelId="{776BAB6C-3AE5-486B-843E-23E242A3D042}">
      <dgm:prSet phldrT="[Text]" custT="1"/>
      <dgm:spPr/>
      <dgm:t>
        <a:bodyPr/>
        <a:lstStyle/>
        <a:p>
          <a:r>
            <a:rPr lang="en-US" sz="7200" b="1" dirty="0"/>
            <a:t>P</a:t>
          </a:r>
          <a:r>
            <a:rPr lang="en-US" sz="6500" dirty="0"/>
            <a:t>riorities</a:t>
          </a:r>
        </a:p>
      </dgm:t>
    </dgm:pt>
    <dgm:pt modelId="{573AE4F5-7EEF-44E0-BF3D-4A75B7267C19}" type="parTrans" cxnId="{5B297781-42D1-416B-A124-1F54229631CC}">
      <dgm:prSet/>
      <dgm:spPr/>
      <dgm:t>
        <a:bodyPr/>
        <a:lstStyle/>
        <a:p>
          <a:endParaRPr lang="en-US"/>
        </a:p>
      </dgm:t>
    </dgm:pt>
    <dgm:pt modelId="{EBA162C3-B5D0-498E-B9CD-F433A2E94769}" type="sibTrans" cxnId="{5B297781-42D1-416B-A124-1F54229631CC}">
      <dgm:prSet/>
      <dgm:spPr/>
      <dgm:t>
        <a:bodyPr/>
        <a:lstStyle/>
        <a:p>
          <a:endParaRPr lang="en-US"/>
        </a:p>
      </dgm:t>
    </dgm:pt>
    <dgm:pt modelId="{071BAD55-B7BE-414B-877F-C2560435B221}">
      <dgm:prSet phldrT="[Text]" custT="1"/>
      <dgm:spPr/>
      <dgm:t>
        <a:bodyPr/>
        <a:lstStyle/>
        <a:p>
          <a:r>
            <a:rPr lang="en-US" sz="7200" b="1" dirty="0"/>
            <a:t>R</a:t>
          </a:r>
          <a:r>
            <a:rPr lang="en-US" sz="6500" dirty="0"/>
            <a:t>esources</a:t>
          </a:r>
        </a:p>
      </dgm:t>
    </dgm:pt>
    <dgm:pt modelId="{58A159FD-7400-4EF7-9C39-DD8159E8F04F}" type="parTrans" cxnId="{157EECB8-A2E3-4F88-A008-C9D2FD00E10E}">
      <dgm:prSet/>
      <dgm:spPr/>
      <dgm:t>
        <a:bodyPr/>
        <a:lstStyle/>
        <a:p>
          <a:endParaRPr lang="en-US"/>
        </a:p>
      </dgm:t>
    </dgm:pt>
    <dgm:pt modelId="{8835D2B4-E9D8-484E-B661-EA02BD179658}" type="sibTrans" cxnId="{157EECB8-A2E3-4F88-A008-C9D2FD00E10E}">
      <dgm:prSet/>
      <dgm:spPr/>
      <dgm:t>
        <a:bodyPr/>
        <a:lstStyle/>
        <a:p>
          <a:endParaRPr lang="en-US"/>
        </a:p>
      </dgm:t>
    </dgm:pt>
    <dgm:pt modelId="{3892C509-3AE0-45DD-BF41-EBB2AE836389}" type="pres">
      <dgm:prSet presAssocID="{D2D25344-60BA-4A45-BB4D-69C028F6519D}" presName="Name0" presStyleCnt="0">
        <dgm:presLayoutVars>
          <dgm:dir/>
          <dgm:animLvl val="lvl"/>
          <dgm:resizeHandles val="exact"/>
        </dgm:presLayoutVars>
      </dgm:prSet>
      <dgm:spPr/>
    </dgm:pt>
    <dgm:pt modelId="{82425A28-59FA-44FC-B68B-3CB9CDA13C94}" type="pres">
      <dgm:prSet presAssocID="{111BD8D6-7D07-446B-8211-F868195670D5}" presName="linNode" presStyleCnt="0"/>
      <dgm:spPr/>
    </dgm:pt>
    <dgm:pt modelId="{C5BD7654-3C73-44EC-9861-77CC0C5011AD}" type="pres">
      <dgm:prSet presAssocID="{111BD8D6-7D07-446B-8211-F868195670D5}" presName="parentText" presStyleLbl="node1" presStyleIdx="0" presStyleCnt="1" custLinFactNeighborX="-2170" custLinFactNeighborY="-49">
        <dgm:presLayoutVars>
          <dgm:chMax val="1"/>
          <dgm:bulletEnabled val="1"/>
        </dgm:presLayoutVars>
      </dgm:prSet>
      <dgm:spPr/>
    </dgm:pt>
    <dgm:pt modelId="{6C8D8F9C-CF04-459A-8BF2-5F54DA28E0A6}" type="pres">
      <dgm:prSet presAssocID="{111BD8D6-7D07-446B-8211-F868195670D5}" presName="descendantText" presStyleLbl="alignAccFollowNode1" presStyleIdx="0" presStyleCnt="1">
        <dgm:presLayoutVars>
          <dgm:bulletEnabled val="1"/>
        </dgm:presLayoutVars>
      </dgm:prSet>
      <dgm:spPr/>
    </dgm:pt>
  </dgm:ptLst>
  <dgm:cxnLst>
    <dgm:cxn modelId="{13E9FA0E-0D13-4D6E-B15D-EE6DF80679E7}" type="presOf" srcId="{071BAD55-B7BE-414B-877F-C2560435B221}" destId="{6C8D8F9C-CF04-459A-8BF2-5F54DA28E0A6}" srcOrd="0" destOrd="2" presId="urn:microsoft.com/office/officeart/2005/8/layout/vList5"/>
    <dgm:cxn modelId="{4B8ED34C-0F7D-4F2C-AE31-63EF1D01678C}" type="presOf" srcId="{D2D25344-60BA-4A45-BB4D-69C028F6519D}" destId="{3892C509-3AE0-45DD-BF41-EBB2AE836389}" srcOrd="0" destOrd="0" presId="urn:microsoft.com/office/officeart/2005/8/layout/vList5"/>
    <dgm:cxn modelId="{C0803A50-D400-4ADA-A74F-5AF2A3D882F6}" type="presOf" srcId="{111BD8D6-7D07-446B-8211-F868195670D5}" destId="{C5BD7654-3C73-44EC-9861-77CC0C5011AD}" srcOrd="0" destOrd="0" presId="urn:microsoft.com/office/officeart/2005/8/layout/vList5"/>
    <dgm:cxn modelId="{51F97C7C-0215-4A4C-89BF-C6C389B85BC8}" srcId="{D2D25344-60BA-4A45-BB4D-69C028F6519D}" destId="{111BD8D6-7D07-446B-8211-F868195670D5}" srcOrd="0" destOrd="0" parTransId="{C4EB7683-E453-4FC1-A653-1D0799ED12FF}" sibTransId="{267FE036-18A0-4209-A944-F0E8A6568375}"/>
    <dgm:cxn modelId="{D8F2F580-1684-4AB9-9752-60A041687D63}" type="presOf" srcId="{776BAB6C-3AE5-486B-843E-23E242A3D042}" destId="{6C8D8F9C-CF04-459A-8BF2-5F54DA28E0A6}" srcOrd="0" destOrd="1" presId="urn:microsoft.com/office/officeart/2005/8/layout/vList5"/>
    <dgm:cxn modelId="{5B297781-42D1-416B-A124-1F54229631CC}" srcId="{111BD8D6-7D07-446B-8211-F868195670D5}" destId="{776BAB6C-3AE5-486B-843E-23E242A3D042}" srcOrd="1" destOrd="0" parTransId="{573AE4F5-7EEF-44E0-BF3D-4A75B7267C19}" sibTransId="{EBA162C3-B5D0-498E-B9CD-F433A2E94769}"/>
    <dgm:cxn modelId="{157EECB8-A2E3-4F88-A008-C9D2FD00E10E}" srcId="{111BD8D6-7D07-446B-8211-F868195670D5}" destId="{071BAD55-B7BE-414B-877F-C2560435B221}" srcOrd="2" destOrd="0" parTransId="{58A159FD-7400-4EF7-9C39-DD8159E8F04F}" sibTransId="{8835D2B4-E9D8-484E-B661-EA02BD179658}"/>
    <dgm:cxn modelId="{7473D1CB-73A2-405E-B4AE-5FD51428C330}" type="presOf" srcId="{427A9975-8AD8-47B3-B8D0-3A41232F876E}" destId="{6C8D8F9C-CF04-459A-8BF2-5F54DA28E0A6}" srcOrd="0" destOrd="0" presId="urn:microsoft.com/office/officeart/2005/8/layout/vList5"/>
    <dgm:cxn modelId="{D8FEEAD1-E0DD-4F97-AE57-A333A93407D3}" srcId="{111BD8D6-7D07-446B-8211-F868195670D5}" destId="{427A9975-8AD8-47B3-B8D0-3A41232F876E}" srcOrd="0" destOrd="0" parTransId="{D7705C2F-E582-4634-A898-A8745C44EF90}" sibTransId="{11365AF8-72D2-44A5-90F3-FD215188CC8F}"/>
    <dgm:cxn modelId="{238A786B-9BE0-4E29-B21D-82887A675FA5}" type="presParOf" srcId="{3892C509-3AE0-45DD-BF41-EBB2AE836389}" destId="{82425A28-59FA-44FC-B68B-3CB9CDA13C94}" srcOrd="0" destOrd="0" presId="urn:microsoft.com/office/officeart/2005/8/layout/vList5"/>
    <dgm:cxn modelId="{1C9CEA89-13AB-43C5-B83E-CFC779DDE86E}" type="presParOf" srcId="{82425A28-59FA-44FC-B68B-3CB9CDA13C94}" destId="{C5BD7654-3C73-44EC-9861-77CC0C5011AD}" srcOrd="0" destOrd="0" presId="urn:microsoft.com/office/officeart/2005/8/layout/vList5"/>
    <dgm:cxn modelId="{D6182F47-EE22-437D-9D0E-C104EECDF102}" type="presParOf" srcId="{82425A28-59FA-44FC-B68B-3CB9CDA13C94}" destId="{6C8D8F9C-CF04-459A-8BF2-5F54DA28E0A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10223-4030-4E09-8A7A-D91697ECDE8F}"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607CFA84-2FB6-4744-A3D4-B499CDE2EA1C}">
      <dgm:prSet/>
      <dgm:spPr/>
      <dgm:t>
        <a:bodyPr/>
        <a:lstStyle/>
        <a:p>
          <a:pPr rtl="0"/>
          <a:r>
            <a:rPr lang="en-US" b="1" i="1"/>
            <a:t>First… </a:t>
          </a:r>
          <a:endParaRPr lang="en-US"/>
        </a:p>
      </dgm:t>
    </dgm:pt>
    <dgm:pt modelId="{0885B0C8-F4D0-4531-8445-84EBE6D4DE7C}" type="parTrans" cxnId="{0DF9AFCC-08A1-4E0D-BB89-831B2451F926}">
      <dgm:prSet/>
      <dgm:spPr/>
      <dgm:t>
        <a:bodyPr/>
        <a:lstStyle/>
        <a:p>
          <a:endParaRPr lang="en-US"/>
        </a:p>
      </dgm:t>
    </dgm:pt>
    <dgm:pt modelId="{98F4F8A2-3036-4A6B-B719-FC3B97699AD3}" type="sibTrans" cxnId="{0DF9AFCC-08A1-4E0D-BB89-831B2451F926}">
      <dgm:prSet/>
      <dgm:spPr/>
      <dgm:t>
        <a:bodyPr/>
        <a:lstStyle/>
        <a:p>
          <a:endParaRPr lang="en-US"/>
        </a:p>
      </dgm:t>
    </dgm:pt>
    <dgm:pt modelId="{123DDA42-8809-4948-BE70-7F20D9811927}">
      <dgm:prSet/>
      <dgm:spPr/>
      <dgm:t>
        <a:bodyPr/>
        <a:lstStyle/>
        <a:p>
          <a:pPr rtl="0"/>
          <a:r>
            <a:rPr lang="en-US" dirty="0"/>
            <a:t>develop IFSP outcomes based on authentic assessment information</a:t>
          </a:r>
        </a:p>
      </dgm:t>
    </dgm:pt>
    <dgm:pt modelId="{6C7C53C2-6B5A-4B9C-B061-4ACDA90DD7B2}" type="parTrans" cxnId="{96B8B689-C72B-46E0-B44D-0A622F39686B}">
      <dgm:prSet/>
      <dgm:spPr/>
      <dgm:t>
        <a:bodyPr/>
        <a:lstStyle/>
        <a:p>
          <a:endParaRPr lang="en-US"/>
        </a:p>
      </dgm:t>
    </dgm:pt>
    <dgm:pt modelId="{05EAC14D-9B09-4155-9417-B4BFE8B522D5}" type="sibTrans" cxnId="{96B8B689-C72B-46E0-B44D-0A622F39686B}">
      <dgm:prSet/>
      <dgm:spPr/>
      <dgm:t>
        <a:bodyPr/>
        <a:lstStyle/>
        <a:p>
          <a:endParaRPr lang="en-US"/>
        </a:p>
      </dgm:t>
    </dgm:pt>
    <dgm:pt modelId="{D70AA316-358B-4845-95B6-D5A59D0D995F}">
      <dgm:prSet/>
      <dgm:spPr/>
      <dgm:t>
        <a:bodyPr/>
        <a:lstStyle/>
        <a:p>
          <a:pPr rtl="0"/>
          <a:r>
            <a:rPr lang="en-US" b="1" i="1"/>
            <a:t>Then… </a:t>
          </a:r>
          <a:endParaRPr lang="en-US"/>
        </a:p>
      </dgm:t>
    </dgm:pt>
    <dgm:pt modelId="{00712778-6295-4C5C-94DF-D476EDD53A3E}" type="parTrans" cxnId="{3C19DE5F-1370-4685-927E-F766E50FCB23}">
      <dgm:prSet/>
      <dgm:spPr/>
      <dgm:t>
        <a:bodyPr/>
        <a:lstStyle/>
        <a:p>
          <a:endParaRPr lang="en-US"/>
        </a:p>
      </dgm:t>
    </dgm:pt>
    <dgm:pt modelId="{B9C81C7D-83AB-4FD1-A5D0-C16BDA38B38D}" type="sibTrans" cxnId="{3C19DE5F-1370-4685-927E-F766E50FCB23}">
      <dgm:prSet/>
      <dgm:spPr/>
      <dgm:t>
        <a:bodyPr/>
        <a:lstStyle/>
        <a:p>
          <a:endParaRPr lang="en-US"/>
        </a:p>
      </dgm:t>
    </dgm:pt>
    <dgm:pt modelId="{748F8D70-58CA-469A-8D32-B3FD489BFE5B}">
      <dgm:prSet/>
      <dgm:spPr/>
      <dgm:t>
        <a:bodyPr/>
        <a:lstStyle/>
        <a:p>
          <a:pPr rtl="0"/>
          <a:r>
            <a:rPr lang="en-US" dirty="0"/>
            <a:t>determine services and supports based on what is necessary to meet the outcomes</a:t>
          </a:r>
        </a:p>
      </dgm:t>
    </dgm:pt>
    <dgm:pt modelId="{4E5FBEE3-9B6A-4D19-BED0-5282649A5157}" type="parTrans" cxnId="{11098216-A85C-41A4-96F9-057D2B44A055}">
      <dgm:prSet/>
      <dgm:spPr/>
      <dgm:t>
        <a:bodyPr/>
        <a:lstStyle/>
        <a:p>
          <a:endParaRPr lang="en-US"/>
        </a:p>
      </dgm:t>
    </dgm:pt>
    <dgm:pt modelId="{79C0B61E-0A01-4C09-A39A-AD9CB4E6BBBB}" type="sibTrans" cxnId="{11098216-A85C-41A4-96F9-057D2B44A055}">
      <dgm:prSet/>
      <dgm:spPr/>
      <dgm:t>
        <a:bodyPr/>
        <a:lstStyle/>
        <a:p>
          <a:endParaRPr lang="en-US"/>
        </a:p>
      </dgm:t>
    </dgm:pt>
    <dgm:pt modelId="{65F2066C-BBD9-41B1-8E87-E82AACA41D8B}" type="pres">
      <dgm:prSet presAssocID="{3B110223-4030-4E09-8A7A-D91697ECDE8F}" presName="Name0" presStyleCnt="0">
        <dgm:presLayoutVars>
          <dgm:dir/>
          <dgm:animLvl val="lvl"/>
          <dgm:resizeHandles val="exact"/>
        </dgm:presLayoutVars>
      </dgm:prSet>
      <dgm:spPr/>
    </dgm:pt>
    <dgm:pt modelId="{8F4A3549-F164-46E1-8120-468273EECC17}" type="pres">
      <dgm:prSet presAssocID="{607CFA84-2FB6-4744-A3D4-B499CDE2EA1C}" presName="linNode" presStyleCnt="0"/>
      <dgm:spPr/>
    </dgm:pt>
    <dgm:pt modelId="{141ED20D-5ADF-41DD-8424-E085DF913566}" type="pres">
      <dgm:prSet presAssocID="{607CFA84-2FB6-4744-A3D4-B499CDE2EA1C}" presName="parentText" presStyleLbl="node1" presStyleIdx="0" presStyleCnt="2">
        <dgm:presLayoutVars>
          <dgm:chMax val="1"/>
          <dgm:bulletEnabled val="1"/>
        </dgm:presLayoutVars>
      </dgm:prSet>
      <dgm:spPr/>
    </dgm:pt>
    <dgm:pt modelId="{1BA1191C-66BA-4854-BBE9-0927DACDC45C}" type="pres">
      <dgm:prSet presAssocID="{607CFA84-2FB6-4744-A3D4-B499CDE2EA1C}" presName="descendantText" presStyleLbl="alignAccFollowNode1" presStyleIdx="0" presStyleCnt="2">
        <dgm:presLayoutVars>
          <dgm:bulletEnabled val="1"/>
        </dgm:presLayoutVars>
      </dgm:prSet>
      <dgm:spPr/>
    </dgm:pt>
    <dgm:pt modelId="{2F054A71-1E43-4D6D-9091-77DA40472050}" type="pres">
      <dgm:prSet presAssocID="{98F4F8A2-3036-4A6B-B719-FC3B97699AD3}" presName="sp" presStyleCnt="0"/>
      <dgm:spPr/>
    </dgm:pt>
    <dgm:pt modelId="{CFE80B83-8B82-493F-B13A-86DBEC7040E7}" type="pres">
      <dgm:prSet presAssocID="{D70AA316-358B-4845-95B6-D5A59D0D995F}" presName="linNode" presStyleCnt="0"/>
      <dgm:spPr/>
    </dgm:pt>
    <dgm:pt modelId="{D361111E-E478-4FA0-8764-D88E8070FE36}" type="pres">
      <dgm:prSet presAssocID="{D70AA316-358B-4845-95B6-D5A59D0D995F}" presName="parentText" presStyleLbl="node1" presStyleIdx="1" presStyleCnt="2">
        <dgm:presLayoutVars>
          <dgm:chMax val="1"/>
          <dgm:bulletEnabled val="1"/>
        </dgm:presLayoutVars>
      </dgm:prSet>
      <dgm:spPr/>
    </dgm:pt>
    <dgm:pt modelId="{8B85A1BF-51DA-4218-BFAE-EF034B50C4E7}" type="pres">
      <dgm:prSet presAssocID="{D70AA316-358B-4845-95B6-D5A59D0D995F}" presName="descendantText" presStyleLbl="alignAccFollowNode1" presStyleIdx="1" presStyleCnt="2">
        <dgm:presLayoutVars>
          <dgm:bulletEnabled val="1"/>
        </dgm:presLayoutVars>
      </dgm:prSet>
      <dgm:spPr/>
    </dgm:pt>
  </dgm:ptLst>
  <dgm:cxnLst>
    <dgm:cxn modelId="{11098216-A85C-41A4-96F9-057D2B44A055}" srcId="{D70AA316-358B-4845-95B6-D5A59D0D995F}" destId="{748F8D70-58CA-469A-8D32-B3FD489BFE5B}" srcOrd="0" destOrd="0" parTransId="{4E5FBEE3-9B6A-4D19-BED0-5282649A5157}" sibTransId="{79C0B61E-0A01-4C09-A39A-AD9CB4E6BBBB}"/>
    <dgm:cxn modelId="{3C19DE5F-1370-4685-927E-F766E50FCB23}" srcId="{3B110223-4030-4E09-8A7A-D91697ECDE8F}" destId="{D70AA316-358B-4845-95B6-D5A59D0D995F}" srcOrd="1" destOrd="0" parTransId="{00712778-6295-4C5C-94DF-D476EDD53A3E}" sibTransId="{B9C81C7D-83AB-4FD1-A5D0-C16BDA38B38D}"/>
    <dgm:cxn modelId="{0DB3F977-AA45-41D7-B55E-9DECF7034897}" type="presOf" srcId="{607CFA84-2FB6-4744-A3D4-B499CDE2EA1C}" destId="{141ED20D-5ADF-41DD-8424-E085DF913566}" srcOrd="0" destOrd="0" presId="urn:microsoft.com/office/officeart/2005/8/layout/vList5"/>
    <dgm:cxn modelId="{C85D387E-1CD6-4845-BBBD-A8CBCB8E744D}" type="presOf" srcId="{123DDA42-8809-4948-BE70-7F20D9811927}" destId="{1BA1191C-66BA-4854-BBE9-0927DACDC45C}" srcOrd="0" destOrd="0" presId="urn:microsoft.com/office/officeart/2005/8/layout/vList5"/>
    <dgm:cxn modelId="{239AEF88-1D57-4C01-B1A7-2E5C189BB895}" type="presOf" srcId="{748F8D70-58CA-469A-8D32-B3FD489BFE5B}" destId="{8B85A1BF-51DA-4218-BFAE-EF034B50C4E7}" srcOrd="0" destOrd="0" presId="urn:microsoft.com/office/officeart/2005/8/layout/vList5"/>
    <dgm:cxn modelId="{96B8B689-C72B-46E0-B44D-0A622F39686B}" srcId="{607CFA84-2FB6-4744-A3D4-B499CDE2EA1C}" destId="{123DDA42-8809-4948-BE70-7F20D9811927}" srcOrd="0" destOrd="0" parTransId="{6C7C53C2-6B5A-4B9C-B061-4ACDA90DD7B2}" sibTransId="{05EAC14D-9B09-4155-9417-B4BFE8B522D5}"/>
    <dgm:cxn modelId="{DAF3608A-6517-416A-8337-4C0497B5CE8E}" type="presOf" srcId="{3B110223-4030-4E09-8A7A-D91697ECDE8F}" destId="{65F2066C-BBD9-41B1-8E87-E82AACA41D8B}" srcOrd="0" destOrd="0" presId="urn:microsoft.com/office/officeart/2005/8/layout/vList5"/>
    <dgm:cxn modelId="{4433DA8B-6F43-47A2-BA5A-1B292520C2B8}" type="presOf" srcId="{D70AA316-358B-4845-95B6-D5A59D0D995F}" destId="{D361111E-E478-4FA0-8764-D88E8070FE36}" srcOrd="0" destOrd="0" presId="urn:microsoft.com/office/officeart/2005/8/layout/vList5"/>
    <dgm:cxn modelId="{0DF9AFCC-08A1-4E0D-BB89-831B2451F926}" srcId="{3B110223-4030-4E09-8A7A-D91697ECDE8F}" destId="{607CFA84-2FB6-4744-A3D4-B499CDE2EA1C}" srcOrd="0" destOrd="0" parTransId="{0885B0C8-F4D0-4531-8445-84EBE6D4DE7C}" sibTransId="{98F4F8A2-3036-4A6B-B719-FC3B97699AD3}"/>
    <dgm:cxn modelId="{6AFBAFB5-B80A-4599-B3BD-7281A68BCC4F}" type="presParOf" srcId="{65F2066C-BBD9-41B1-8E87-E82AACA41D8B}" destId="{8F4A3549-F164-46E1-8120-468273EECC17}" srcOrd="0" destOrd="0" presId="urn:microsoft.com/office/officeart/2005/8/layout/vList5"/>
    <dgm:cxn modelId="{D00B4469-435F-4254-A698-3D2167AD2487}" type="presParOf" srcId="{8F4A3549-F164-46E1-8120-468273EECC17}" destId="{141ED20D-5ADF-41DD-8424-E085DF913566}" srcOrd="0" destOrd="0" presId="urn:microsoft.com/office/officeart/2005/8/layout/vList5"/>
    <dgm:cxn modelId="{71075300-87A2-4943-BD67-4E07BCD82AF5}" type="presParOf" srcId="{8F4A3549-F164-46E1-8120-468273EECC17}" destId="{1BA1191C-66BA-4854-BBE9-0927DACDC45C}" srcOrd="1" destOrd="0" presId="urn:microsoft.com/office/officeart/2005/8/layout/vList5"/>
    <dgm:cxn modelId="{48BCA8F3-93CF-4207-B627-E3C6741A8D3E}" type="presParOf" srcId="{65F2066C-BBD9-41B1-8E87-E82AACA41D8B}" destId="{2F054A71-1E43-4D6D-9091-77DA40472050}" srcOrd="1" destOrd="0" presId="urn:microsoft.com/office/officeart/2005/8/layout/vList5"/>
    <dgm:cxn modelId="{36D4D5D0-E43E-4E34-9595-7B8112403C6F}" type="presParOf" srcId="{65F2066C-BBD9-41B1-8E87-E82AACA41D8B}" destId="{CFE80B83-8B82-493F-B13A-86DBEC7040E7}" srcOrd="2" destOrd="0" presId="urn:microsoft.com/office/officeart/2005/8/layout/vList5"/>
    <dgm:cxn modelId="{A1ABFEA3-AFFD-4982-B4B0-7D3FC1BF025E}" type="presParOf" srcId="{CFE80B83-8B82-493F-B13A-86DBEC7040E7}" destId="{D361111E-E478-4FA0-8764-D88E8070FE36}" srcOrd="0" destOrd="0" presId="urn:microsoft.com/office/officeart/2005/8/layout/vList5"/>
    <dgm:cxn modelId="{B8462280-8F7D-42A6-B7D6-61438FAB7EC0}" type="presParOf" srcId="{CFE80B83-8B82-493F-B13A-86DBEC7040E7}" destId="{8B85A1BF-51DA-4218-BFAE-EF034B50C4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E88861-1CD3-4BF9-9E2A-4E882A3DA70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6E6F9FA-BC13-4B98-A2B3-5E5279DB5797}">
      <dgm:prSet custT="1"/>
      <dgm:spPr>
        <a:solidFill>
          <a:schemeClr val="bg2">
            <a:lumMod val="90000"/>
          </a:schemeClr>
        </a:solidFill>
        <a:ln w="28575">
          <a:solidFill>
            <a:srgbClr val="002060"/>
          </a:solidFill>
        </a:ln>
      </dgm:spPr>
      <dgm:t>
        <a:bodyPr/>
        <a:lstStyle/>
        <a:p>
          <a:pPr algn="ctr" rtl="0"/>
          <a:r>
            <a:rPr lang="en-US" sz="3600" b="1" i="0" dirty="0">
              <a:solidFill>
                <a:schemeClr val="tx1"/>
              </a:solidFill>
            </a:rPr>
            <a:t>IFSP must include:</a:t>
          </a:r>
          <a:endParaRPr lang="en-US" sz="3600" dirty="0">
            <a:solidFill>
              <a:schemeClr val="tx1"/>
            </a:solidFill>
          </a:endParaRPr>
        </a:p>
      </dgm:t>
    </dgm:pt>
    <dgm:pt modelId="{3B2EED3F-3E87-42F0-A304-AB393063BF7D}" type="parTrans" cxnId="{2B780807-0710-4B33-B6D8-2F381FFCF88D}">
      <dgm:prSet/>
      <dgm:spPr/>
      <dgm:t>
        <a:bodyPr/>
        <a:lstStyle/>
        <a:p>
          <a:endParaRPr lang="en-US"/>
        </a:p>
      </dgm:t>
    </dgm:pt>
    <dgm:pt modelId="{9279861C-0281-4B37-A77C-794D6EA8C826}" type="sibTrans" cxnId="{2B780807-0710-4B33-B6D8-2F381FFCF88D}">
      <dgm:prSet/>
      <dgm:spPr/>
      <dgm:t>
        <a:bodyPr/>
        <a:lstStyle/>
        <a:p>
          <a:endParaRPr lang="en-US"/>
        </a:p>
      </dgm:t>
    </dgm:pt>
    <dgm:pt modelId="{70426415-97F5-428F-9E91-0AD64B833996}">
      <dgm:prSet/>
      <dgm:spPr/>
      <dgm:t>
        <a:bodyPr/>
        <a:lstStyle/>
        <a:p>
          <a:pPr rtl="0"/>
          <a:r>
            <a:rPr lang="en-US" b="0" i="0" dirty="0"/>
            <a:t>The measurable outcomes expected to be achieved for the child and family </a:t>
          </a:r>
          <a:endParaRPr lang="en-US" dirty="0"/>
        </a:p>
      </dgm:t>
    </dgm:pt>
    <dgm:pt modelId="{3043D5BA-AE2E-42D5-8C0A-5D7306305A23}" type="parTrans" cxnId="{5A205D72-5F47-4002-9008-A1CCC62C3349}">
      <dgm:prSet/>
      <dgm:spPr/>
      <dgm:t>
        <a:bodyPr/>
        <a:lstStyle/>
        <a:p>
          <a:endParaRPr lang="en-US"/>
        </a:p>
      </dgm:t>
    </dgm:pt>
    <dgm:pt modelId="{E7188795-BCB0-4BA2-8077-1A3492351FD6}" type="sibTrans" cxnId="{5A205D72-5F47-4002-9008-A1CCC62C3349}">
      <dgm:prSet/>
      <dgm:spPr/>
      <dgm:t>
        <a:bodyPr/>
        <a:lstStyle/>
        <a:p>
          <a:endParaRPr lang="en-US"/>
        </a:p>
      </dgm:t>
    </dgm:pt>
    <dgm:pt modelId="{1A0867CC-1AED-4CC3-B487-259496242CC1}">
      <dgm:prSet/>
      <dgm:spPr/>
      <dgm:t>
        <a:bodyPr/>
        <a:lstStyle/>
        <a:p>
          <a:pPr rtl="0"/>
          <a:r>
            <a:rPr lang="en-US" b="0" i="0"/>
            <a:t>The criteria, procedures, and timelines used to determine progress toward achieving the outcomes</a:t>
          </a:r>
          <a:endParaRPr lang="en-US"/>
        </a:p>
      </dgm:t>
    </dgm:pt>
    <dgm:pt modelId="{95B29A7B-1834-4985-98CC-204F471E0D60}" type="parTrans" cxnId="{1E5E9EB8-4E50-4EAE-9A47-6E306564929D}">
      <dgm:prSet/>
      <dgm:spPr/>
      <dgm:t>
        <a:bodyPr/>
        <a:lstStyle/>
        <a:p>
          <a:endParaRPr lang="en-US"/>
        </a:p>
      </dgm:t>
    </dgm:pt>
    <dgm:pt modelId="{147B6D1B-5186-4059-AB9D-19BE087ED184}" type="sibTrans" cxnId="{1E5E9EB8-4E50-4EAE-9A47-6E306564929D}">
      <dgm:prSet/>
      <dgm:spPr/>
      <dgm:t>
        <a:bodyPr/>
        <a:lstStyle/>
        <a:p>
          <a:endParaRPr lang="en-US"/>
        </a:p>
      </dgm:t>
    </dgm:pt>
    <dgm:pt modelId="{2785AF05-0F30-4EAD-B038-A0B1CCB81C31}">
      <dgm:prSet/>
      <dgm:spPr/>
      <dgm:t>
        <a:bodyPr/>
        <a:lstStyle/>
        <a:p>
          <a:pPr rtl="0"/>
          <a:r>
            <a:rPr lang="en-US" b="0" i="0"/>
            <a:t>If progress not being made are modifications or revision to the outcomes or services needed</a:t>
          </a:r>
          <a:endParaRPr lang="en-US"/>
        </a:p>
      </dgm:t>
    </dgm:pt>
    <dgm:pt modelId="{932EE5C5-C6DE-485E-AFFE-EF282E4C2CAB}" type="parTrans" cxnId="{3C0F70A9-4D61-41F8-920A-7EB3EF8F57F6}">
      <dgm:prSet/>
      <dgm:spPr/>
      <dgm:t>
        <a:bodyPr/>
        <a:lstStyle/>
        <a:p>
          <a:endParaRPr lang="en-US"/>
        </a:p>
      </dgm:t>
    </dgm:pt>
    <dgm:pt modelId="{EA4753B3-B023-447C-AF3E-DFBFE8A201D4}" type="sibTrans" cxnId="{3C0F70A9-4D61-41F8-920A-7EB3EF8F57F6}">
      <dgm:prSet/>
      <dgm:spPr/>
      <dgm:t>
        <a:bodyPr/>
        <a:lstStyle/>
        <a:p>
          <a:endParaRPr lang="en-US"/>
        </a:p>
      </dgm:t>
    </dgm:pt>
    <dgm:pt modelId="{AAD8A3AA-E2D2-4C71-97F2-5C18A7FB9430}">
      <dgm:prSet/>
      <dgm:spPr/>
      <dgm:t>
        <a:bodyPr/>
        <a:lstStyle/>
        <a:p>
          <a:pPr algn="r" rtl="0"/>
          <a:r>
            <a:rPr lang="en-US" b="0" i="0" dirty="0"/>
            <a:t>34 CFR §303.344 (c)</a:t>
          </a:r>
          <a:endParaRPr lang="en-US" dirty="0"/>
        </a:p>
      </dgm:t>
    </dgm:pt>
    <dgm:pt modelId="{C2950929-D9A0-48DB-A0BA-BDF4F9585FF9}" type="parTrans" cxnId="{6A6AF079-5DDC-4D00-89B6-70172FFBE0E0}">
      <dgm:prSet/>
      <dgm:spPr/>
      <dgm:t>
        <a:bodyPr/>
        <a:lstStyle/>
        <a:p>
          <a:endParaRPr lang="en-US"/>
        </a:p>
      </dgm:t>
    </dgm:pt>
    <dgm:pt modelId="{ED39F105-9AB2-46B1-9C59-BE50C6E06D72}" type="sibTrans" cxnId="{6A6AF079-5DDC-4D00-89B6-70172FFBE0E0}">
      <dgm:prSet/>
      <dgm:spPr/>
      <dgm:t>
        <a:bodyPr/>
        <a:lstStyle/>
        <a:p>
          <a:endParaRPr lang="en-US"/>
        </a:p>
      </dgm:t>
    </dgm:pt>
    <dgm:pt modelId="{2453D820-A76F-4419-92F6-29D26D336D3B}" type="pres">
      <dgm:prSet presAssocID="{C8E88861-1CD3-4BF9-9E2A-4E882A3DA705}" presName="linear" presStyleCnt="0">
        <dgm:presLayoutVars>
          <dgm:animLvl val="lvl"/>
          <dgm:resizeHandles val="exact"/>
        </dgm:presLayoutVars>
      </dgm:prSet>
      <dgm:spPr/>
    </dgm:pt>
    <dgm:pt modelId="{E74BC14E-5595-4A8F-87FB-A529C3971BF5}" type="pres">
      <dgm:prSet presAssocID="{E6E6F9FA-BC13-4B98-A2B3-5E5279DB5797}" presName="parentText" presStyleLbl="node1" presStyleIdx="0" presStyleCnt="4">
        <dgm:presLayoutVars>
          <dgm:chMax val="0"/>
          <dgm:bulletEnabled val="1"/>
        </dgm:presLayoutVars>
      </dgm:prSet>
      <dgm:spPr/>
    </dgm:pt>
    <dgm:pt modelId="{31559163-C46E-4738-9790-D35EAE2D7F7C}" type="pres">
      <dgm:prSet presAssocID="{9279861C-0281-4B37-A77C-794D6EA8C826}" presName="spacer" presStyleCnt="0"/>
      <dgm:spPr/>
    </dgm:pt>
    <dgm:pt modelId="{CE9024E6-EABB-4B45-A904-5193C4C4D5A5}" type="pres">
      <dgm:prSet presAssocID="{70426415-97F5-428F-9E91-0AD64B833996}" presName="parentText" presStyleLbl="node1" presStyleIdx="1" presStyleCnt="4">
        <dgm:presLayoutVars>
          <dgm:chMax val="0"/>
          <dgm:bulletEnabled val="1"/>
        </dgm:presLayoutVars>
      </dgm:prSet>
      <dgm:spPr/>
    </dgm:pt>
    <dgm:pt modelId="{78CA5448-8721-44AF-B8E9-DB628BFAF7C8}" type="pres">
      <dgm:prSet presAssocID="{E7188795-BCB0-4BA2-8077-1A3492351FD6}" presName="spacer" presStyleCnt="0"/>
      <dgm:spPr/>
    </dgm:pt>
    <dgm:pt modelId="{D61CE64F-E697-4BAD-9FD9-37D2F607BAAA}" type="pres">
      <dgm:prSet presAssocID="{1A0867CC-1AED-4CC3-B487-259496242CC1}" presName="parentText" presStyleLbl="node1" presStyleIdx="2" presStyleCnt="4">
        <dgm:presLayoutVars>
          <dgm:chMax val="0"/>
          <dgm:bulletEnabled val="1"/>
        </dgm:presLayoutVars>
      </dgm:prSet>
      <dgm:spPr/>
    </dgm:pt>
    <dgm:pt modelId="{AF39E091-DB6D-4081-8CD0-E8EE78355B7F}" type="pres">
      <dgm:prSet presAssocID="{147B6D1B-5186-4059-AB9D-19BE087ED184}" presName="spacer" presStyleCnt="0"/>
      <dgm:spPr/>
    </dgm:pt>
    <dgm:pt modelId="{1ACDCB9F-1060-49B0-9D01-B6C789E056CB}" type="pres">
      <dgm:prSet presAssocID="{2785AF05-0F30-4EAD-B038-A0B1CCB81C31}" presName="parentText" presStyleLbl="node1" presStyleIdx="3" presStyleCnt="4">
        <dgm:presLayoutVars>
          <dgm:chMax val="0"/>
          <dgm:bulletEnabled val="1"/>
        </dgm:presLayoutVars>
      </dgm:prSet>
      <dgm:spPr/>
    </dgm:pt>
    <dgm:pt modelId="{0DAD96D5-EB63-4492-8263-CEFE990C2146}" type="pres">
      <dgm:prSet presAssocID="{2785AF05-0F30-4EAD-B038-A0B1CCB81C31}" presName="childText" presStyleLbl="revTx" presStyleIdx="0" presStyleCnt="1">
        <dgm:presLayoutVars>
          <dgm:bulletEnabled val="1"/>
        </dgm:presLayoutVars>
      </dgm:prSet>
      <dgm:spPr/>
    </dgm:pt>
  </dgm:ptLst>
  <dgm:cxnLst>
    <dgm:cxn modelId="{2B780807-0710-4B33-B6D8-2F381FFCF88D}" srcId="{C8E88861-1CD3-4BF9-9E2A-4E882A3DA705}" destId="{E6E6F9FA-BC13-4B98-A2B3-5E5279DB5797}" srcOrd="0" destOrd="0" parTransId="{3B2EED3F-3E87-42F0-A304-AB393063BF7D}" sibTransId="{9279861C-0281-4B37-A77C-794D6EA8C826}"/>
    <dgm:cxn modelId="{3359241B-5A38-4530-BC98-0B56CA437E97}" type="presOf" srcId="{E6E6F9FA-BC13-4B98-A2B3-5E5279DB5797}" destId="{E74BC14E-5595-4A8F-87FB-A529C3971BF5}" srcOrd="0" destOrd="0" presId="urn:microsoft.com/office/officeart/2005/8/layout/vList2"/>
    <dgm:cxn modelId="{34E3281D-B0B2-4320-999A-C002B776EA2C}" type="presOf" srcId="{C8E88861-1CD3-4BF9-9E2A-4E882A3DA705}" destId="{2453D820-A76F-4419-92F6-29D26D336D3B}" srcOrd="0" destOrd="0" presId="urn:microsoft.com/office/officeart/2005/8/layout/vList2"/>
    <dgm:cxn modelId="{12ACD336-F973-4D4D-99EA-88C5CD8597C4}" type="presOf" srcId="{2785AF05-0F30-4EAD-B038-A0B1CCB81C31}" destId="{1ACDCB9F-1060-49B0-9D01-B6C789E056CB}" srcOrd="0" destOrd="0" presId="urn:microsoft.com/office/officeart/2005/8/layout/vList2"/>
    <dgm:cxn modelId="{BD9E6F64-B56A-4623-A0FD-B7377921DBC5}" type="presOf" srcId="{1A0867CC-1AED-4CC3-B487-259496242CC1}" destId="{D61CE64F-E697-4BAD-9FD9-37D2F607BAAA}" srcOrd="0" destOrd="0" presId="urn:microsoft.com/office/officeart/2005/8/layout/vList2"/>
    <dgm:cxn modelId="{5A205D72-5F47-4002-9008-A1CCC62C3349}" srcId="{C8E88861-1CD3-4BF9-9E2A-4E882A3DA705}" destId="{70426415-97F5-428F-9E91-0AD64B833996}" srcOrd="1" destOrd="0" parTransId="{3043D5BA-AE2E-42D5-8C0A-5D7306305A23}" sibTransId="{E7188795-BCB0-4BA2-8077-1A3492351FD6}"/>
    <dgm:cxn modelId="{6A6AF079-5DDC-4D00-89B6-70172FFBE0E0}" srcId="{2785AF05-0F30-4EAD-B038-A0B1CCB81C31}" destId="{AAD8A3AA-E2D2-4C71-97F2-5C18A7FB9430}" srcOrd="0" destOrd="0" parTransId="{C2950929-D9A0-48DB-A0BA-BDF4F9585FF9}" sibTransId="{ED39F105-9AB2-46B1-9C59-BE50C6E06D72}"/>
    <dgm:cxn modelId="{1189E689-19BD-4CB5-B029-5C464D3DEB6A}" type="presOf" srcId="{70426415-97F5-428F-9E91-0AD64B833996}" destId="{CE9024E6-EABB-4B45-A904-5193C4C4D5A5}" srcOrd="0" destOrd="0" presId="urn:microsoft.com/office/officeart/2005/8/layout/vList2"/>
    <dgm:cxn modelId="{04FB7496-56F5-4DB4-83A9-3EC1EC8AB3D8}" type="presOf" srcId="{AAD8A3AA-E2D2-4C71-97F2-5C18A7FB9430}" destId="{0DAD96D5-EB63-4492-8263-CEFE990C2146}" srcOrd="0" destOrd="0" presId="urn:microsoft.com/office/officeart/2005/8/layout/vList2"/>
    <dgm:cxn modelId="{3C0F70A9-4D61-41F8-920A-7EB3EF8F57F6}" srcId="{C8E88861-1CD3-4BF9-9E2A-4E882A3DA705}" destId="{2785AF05-0F30-4EAD-B038-A0B1CCB81C31}" srcOrd="3" destOrd="0" parTransId="{932EE5C5-C6DE-485E-AFFE-EF282E4C2CAB}" sibTransId="{EA4753B3-B023-447C-AF3E-DFBFE8A201D4}"/>
    <dgm:cxn modelId="{1E5E9EB8-4E50-4EAE-9A47-6E306564929D}" srcId="{C8E88861-1CD3-4BF9-9E2A-4E882A3DA705}" destId="{1A0867CC-1AED-4CC3-B487-259496242CC1}" srcOrd="2" destOrd="0" parTransId="{95B29A7B-1834-4985-98CC-204F471E0D60}" sibTransId="{147B6D1B-5186-4059-AB9D-19BE087ED184}"/>
    <dgm:cxn modelId="{F2146F36-A99F-4DE1-A91D-A8CFF1D2E4F0}" type="presParOf" srcId="{2453D820-A76F-4419-92F6-29D26D336D3B}" destId="{E74BC14E-5595-4A8F-87FB-A529C3971BF5}" srcOrd="0" destOrd="0" presId="urn:microsoft.com/office/officeart/2005/8/layout/vList2"/>
    <dgm:cxn modelId="{48836BDB-FE0F-4A6C-86C5-B5CA0EBFDAF2}" type="presParOf" srcId="{2453D820-A76F-4419-92F6-29D26D336D3B}" destId="{31559163-C46E-4738-9790-D35EAE2D7F7C}" srcOrd="1" destOrd="0" presId="urn:microsoft.com/office/officeart/2005/8/layout/vList2"/>
    <dgm:cxn modelId="{5FC7789A-B00A-4280-88D7-FF670B9F6630}" type="presParOf" srcId="{2453D820-A76F-4419-92F6-29D26D336D3B}" destId="{CE9024E6-EABB-4B45-A904-5193C4C4D5A5}" srcOrd="2" destOrd="0" presId="urn:microsoft.com/office/officeart/2005/8/layout/vList2"/>
    <dgm:cxn modelId="{82E282CF-0ED9-4506-A5DE-94FDB0D27CEB}" type="presParOf" srcId="{2453D820-A76F-4419-92F6-29D26D336D3B}" destId="{78CA5448-8721-44AF-B8E9-DB628BFAF7C8}" srcOrd="3" destOrd="0" presId="urn:microsoft.com/office/officeart/2005/8/layout/vList2"/>
    <dgm:cxn modelId="{612FF65E-70C1-4D29-BB59-02252C6BA919}" type="presParOf" srcId="{2453D820-A76F-4419-92F6-29D26D336D3B}" destId="{D61CE64F-E697-4BAD-9FD9-37D2F607BAAA}" srcOrd="4" destOrd="0" presId="urn:microsoft.com/office/officeart/2005/8/layout/vList2"/>
    <dgm:cxn modelId="{5651705C-7ED8-425A-819D-C33C06110103}" type="presParOf" srcId="{2453D820-A76F-4419-92F6-29D26D336D3B}" destId="{AF39E091-DB6D-4081-8CD0-E8EE78355B7F}" srcOrd="5" destOrd="0" presId="urn:microsoft.com/office/officeart/2005/8/layout/vList2"/>
    <dgm:cxn modelId="{DA1C9ACB-EDD3-4C7B-B1E8-B5F70A4D59A2}" type="presParOf" srcId="{2453D820-A76F-4419-92F6-29D26D336D3B}" destId="{1ACDCB9F-1060-49B0-9D01-B6C789E056CB}" srcOrd="6" destOrd="0" presId="urn:microsoft.com/office/officeart/2005/8/layout/vList2"/>
    <dgm:cxn modelId="{CC5DD47F-0D82-4975-9A12-8A15006B6353}" type="presParOf" srcId="{2453D820-A76F-4419-92F6-29D26D336D3B}" destId="{0DAD96D5-EB63-4492-8263-CEFE990C214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7B8E21-3A1A-49F5-BAD2-E87FAA622914}"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B86AEFA2-9517-4F5D-819D-67942705266E}">
      <dgm:prSet/>
      <dgm:spPr>
        <a:solidFill>
          <a:schemeClr val="accent5">
            <a:lumMod val="20000"/>
            <a:lumOff val="80000"/>
          </a:schemeClr>
        </a:solidFill>
      </dgm:spPr>
      <dgm:t>
        <a:bodyPr/>
        <a:lstStyle/>
        <a:p>
          <a:pPr rtl="0"/>
          <a:r>
            <a:rPr lang="en-US" b="1" dirty="0"/>
            <a:t>Functional for child’s and family’s life </a:t>
          </a:r>
        </a:p>
      </dgm:t>
    </dgm:pt>
    <dgm:pt modelId="{8FEF87B9-0D37-492E-8637-C1DEDF62051C}" type="parTrans" cxnId="{7E02A16E-EE2C-4FBF-8A01-A125779338E8}">
      <dgm:prSet/>
      <dgm:spPr/>
      <dgm:t>
        <a:bodyPr/>
        <a:lstStyle/>
        <a:p>
          <a:endParaRPr lang="en-US"/>
        </a:p>
      </dgm:t>
    </dgm:pt>
    <dgm:pt modelId="{CE80425B-E667-4AD2-B059-99F9C1398ED8}" type="sibTrans" cxnId="{7E02A16E-EE2C-4FBF-8A01-A125779338E8}">
      <dgm:prSet/>
      <dgm:spPr/>
      <dgm:t>
        <a:bodyPr/>
        <a:lstStyle/>
        <a:p>
          <a:endParaRPr lang="en-US"/>
        </a:p>
      </dgm:t>
    </dgm:pt>
    <dgm:pt modelId="{C182B85B-3579-4FCD-A9D7-CCD95FE71FB8}">
      <dgm:prSet/>
      <dgm:spPr/>
      <dgm:t>
        <a:bodyPr/>
        <a:lstStyle/>
        <a:p>
          <a:pPr rtl="0"/>
          <a:r>
            <a:rPr lang="en-US" b="1" dirty="0"/>
            <a:t>Reflect real-life</a:t>
          </a:r>
        </a:p>
      </dgm:t>
    </dgm:pt>
    <dgm:pt modelId="{04A58A6D-A589-4B41-BE21-A05B4B7B6D9A}" type="parTrans" cxnId="{4C56779F-C167-49B4-8FE7-8BDC3A2F2920}">
      <dgm:prSet/>
      <dgm:spPr/>
      <dgm:t>
        <a:bodyPr/>
        <a:lstStyle/>
        <a:p>
          <a:endParaRPr lang="en-US"/>
        </a:p>
      </dgm:t>
    </dgm:pt>
    <dgm:pt modelId="{236DB506-499A-4FC5-B8B5-C7FD54E0EDB1}" type="sibTrans" cxnId="{4C56779F-C167-49B4-8FE7-8BDC3A2F2920}">
      <dgm:prSet/>
      <dgm:spPr/>
      <dgm:t>
        <a:bodyPr/>
        <a:lstStyle/>
        <a:p>
          <a:endParaRPr lang="en-US"/>
        </a:p>
      </dgm:t>
    </dgm:pt>
    <dgm:pt modelId="{5BA7A622-BB94-4432-9236-4857EE752E19}">
      <dgm:prSet/>
      <dgm:spPr>
        <a:solidFill>
          <a:schemeClr val="accent5">
            <a:lumMod val="20000"/>
            <a:lumOff val="80000"/>
          </a:schemeClr>
        </a:solidFill>
      </dgm:spPr>
      <dgm:t>
        <a:bodyPr/>
        <a:lstStyle/>
        <a:p>
          <a:pPr rtl="0"/>
          <a:r>
            <a:rPr lang="en-US" b="1" dirty="0"/>
            <a:t>Jargon-free, clear and simple </a:t>
          </a:r>
        </a:p>
      </dgm:t>
    </dgm:pt>
    <dgm:pt modelId="{0AC738DE-1A59-4041-AA97-2F3A5B3D92CE}" type="parTrans" cxnId="{0A40C1A8-80D6-4019-A32C-51D5CB8BC271}">
      <dgm:prSet/>
      <dgm:spPr/>
      <dgm:t>
        <a:bodyPr/>
        <a:lstStyle/>
        <a:p>
          <a:endParaRPr lang="en-US"/>
        </a:p>
      </dgm:t>
    </dgm:pt>
    <dgm:pt modelId="{5D067162-7F6A-4506-AFE5-1D75030E64DD}" type="sibTrans" cxnId="{0A40C1A8-80D6-4019-A32C-51D5CB8BC271}">
      <dgm:prSet/>
      <dgm:spPr/>
      <dgm:t>
        <a:bodyPr/>
        <a:lstStyle/>
        <a:p>
          <a:endParaRPr lang="en-US"/>
        </a:p>
      </dgm:t>
    </dgm:pt>
    <dgm:pt modelId="{8DD8910D-1FE1-4B73-8C21-B9D3A56E4B01}">
      <dgm:prSet/>
      <dgm:spPr/>
      <dgm:t>
        <a:bodyPr/>
        <a:lstStyle/>
        <a:p>
          <a:pPr rtl="0"/>
          <a:r>
            <a:rPr lang="en-US" b="1" dirty="0"/>
            <a:t>Emphasize the positive, not the negative</a:t>
          </a:r>
        </a:p>
      </dgm:t>
    </dgm:pt>
    <dgm:pt modelId="{14A6E545-31CF-44B7-B542-BC86B551AD21}" type="parTrans" cxnId="{21044882-9A93-4ECC-A949-913AE75DD313}">
      <dgm:prSet/>
      <dgm:spPr/>
      <dgm:t>
        <a:bodyPr/>
        <a:lstStyle/>
        <a:p>
          <a:endParaRPr lang="en-US"/>
        </a:p>
      </dgm:t>
    </dgm:pt>
    <dgm:pt modelId="{D066B215-89EB-4A73-AEC3-4507EEA36751}" type="sibTrans" cxnId="{21044882-9A93-4ECC-A949-913AE75DD313}">
      <dgm:prSet/>
      <dgm:spPr/>
      <dgm:t>
        <a:bodyPr/>
        <a:lstStyle/>
        <a:p>
          <a:endParaRPr lang="en-US"/>
        </a:p>
      </dgm:t>
    </dgm:pt>
    <dgm:pt modelId="{F308BC59-3861-4597-8230-2003816EFE5C}">
      <dgm:prSet/>
      <dgm:spPr>
        <a:solidFill>
          <a:schemeClr val="accent5">
            <a:lumMod val="20000"/>
            <a:lumOff val="80000"/>
          </a:schemeClr>
        </a:solidFill>
      </dgm:spPr>
      <dgm:t>
        <a:bodyPr/>
        <a:lstStyle/>
        <a:p>
          <a:pPr rtl="0"/>
          <a:r>
            <a:rPr lang="en-US" b="1" dirty="0"/>
            <a:t>Uses active words rather than passive words</a:t>
          </a:r>
        </a:p>
      </dgm:t>
    </dgm:pt>
    <dgm:pt modelId="{05E96536-0262-481D-BE4B-FCAF51ADC2BE}" type="parTrans" cxnId="{290D28ED-7DEA-4715-954A-08972300D833}">
      <dgm:prSet/>
      <dgm:spPr/>
      <dgm:t>
        <a:bodyPr/>
        <a:lstStyle/>
        <a:p>
          <a:endParaRPr lang="en-US"/>
        </a:p>
      </dgm:t>
    </dgm:pt>
    <dgm:pt modelId="{6EEE4420-B6F5-4ACE-A1F0-2973BD574354}" type="sibTrans" cxnId="{290D28ED-7DEA-4715-954A-08972300D833}">
      <dgm:prSet/>
      <dgm:spPr/>
      <dgm:t>
        <a:bodyPr/>
        <a:lstStyle/>
        <a:p>
          <a:endParaRPr lang="en-US"/>
        </a:p>
      </dgm:t>
    </dgm:pt>
    <dgm:pt modelId="{90452E1B-E5AA-4568-833A-1BC2C9C84D13}" type="pres">
      <dgm:prSet presAssocID="{2F7B8E21-3A1A-49F5-BAD2-E87FAA622914}" presName="Name0" presStyleCnt="0">
        <dgm:presLayoutVars>
          <dgm:chMax val="7"/>
          <dgm:chPref val="7"/>
          <dgm:dir/>
        </dgm:presLayoutVars>
      </dgm:prSet>
      <dgm:spPr/>
    </dgm:pt>
    <dgm:pt modelId="{68DF7E41-C02C-4E24-BB0B-73803F058562}" type="pres">
      <dgm:prSet presAssocID="{2F7B8E21-3A1A-49F5-BAD2-E87FAA622914}" presName="Name1" presStyleCnt="0"/>
      <dgm:spPr/>
    </dgm:pt>
    <dgm:pt modelId="{CF89F3D6-0AA3-4062-88A2-F96E09129970}" type="pres">
      <dgm:prSet presAssocID="{2F7B8E21-3A1A-49F5-BAD2-E87FAA622914}" presName="cycle" presStyleCnt="0"/>
      <dgm:spPr/>
    </dgm:pt>
    <dgm:pt modelId="{EEFD893F-3249-4B1D-B369-9836E64D7975}" type="pres">
      <dgm:prSet presAssocID="{2F7B8E21-3A1A-49F5-BAD2-E87FAA622914}" presName="srcNode" presStyleLbl="node1" presStyleIdx="0" presStyleCnt="5"/>
      <dgm:spPr/>
    </dgm:pt>
    <dgm:pt modelId="{254F2801-88CF-4285-84DD-0F07D642D2D5}" type="pres">
      <dgm:prSet presAssocID="{2F7B8E21-3A1A-49F5-BAD2-E87FAA622914}" presName="conn" presStyleLbl="parChTrans1D2" presStyleIdx="0" presStyleCnt="1"/>
      <dgm:spPr/>
    </dgm:pt>
    <dgm:pt modelId="{3C8460E2-92B3-4882-90FC-4B7350313197}" type="pres">
      <dgm:prSet presAssocID="{2F7B8E21-3A1A-49F5-BAD2-E87FAA622914}" presName="extraNode" presStyleLbl="node1" presStyleIdx="0" presStyleCnt="5"/>
      <dgm:spPr/>
    </dgm:pt>
    <dgm:pt modelId="{D9C9636D-314E-41B5-AFBE-231DC6CBFBE8}" type="pres">
      <dgm:prSet presAssocID="{2F7B8E21-3A1A-49F5-BAD2-E87FAA622914}" presName="dstNode" presStyleLbl="node1" presStyleIdx="0" presStyleCnt="5"/>
      <dgm:spPr/>
    </dgm:pt>
    <dgm:pt modelId="{D4457F45-54A6-49D2-A4DF-BFCDD2558254}" type="pres">
      <dgm:prSet presAssocID="{B86AEFA2-9517-4F5D-819D-67942705266E}" presName="text_1" presStyleLbl="node1" presStyleIdx="0" presStyleCnt="5">
        <dgm:presLayoutVars>
          <dgm:bulletEnabled val="1"/>
        </dgm:presLayoutVars>
      </dgm:prSet>
      <dgm:spPr/>
    </dgm:pt>
    <dgm:pt modelId="{F34D704E-E6D0-470E-933B-53617A4688BB}" type="pres">
      <dgm:prSet presAssocID="{B86AEFA2-9517-4F5D-819D-67942705266E}" presName="accent_1" presStyleCnt="0"/>
      <dgm:spPr/>
    </dgm:pt>
    <dgm:pt modelId="{1143E3EE-9E2F-4C55-B3DF-E128BEA0C568}" type="pres">
      <dgm:prSet presAssocID="{B86AEFA2-9517-4F5D-819D-67942705266E}" presName="accentRepeatNode" presStyleLbl="solidFgAcc1" presStyleIdx="0" presStyleCnt="5"/>
      <dgm:spPr/>
    </dgm:pt>
    <dgm:pt modelId="{F2D86134-359E-4D1B-88DB-F11188FF66BB}" type="pres">
      <dgm:prSet presAssocID="{C182B85B-3579-4FCD-A9D7-CCD95FE71FB8}" presName="text_2" presStyleLbl="node1" presStyleIdx="1" presStyleCnt="5">
        <dgm:presLayoutVars>
          <dgm:bulletEnabled val="1"/>
        </dgm:presLayoutVars>
      </dgm:prSet>
      <dgm:spPr/>
    </dgm:pt>
    <dgm:pt modelId="{B26AF100-EB46-4E38-BE46-333430A7E066}" type="pres">
      <dgm:prSet presAssocID="{C182B85B-3579-4FCD-A9D7-CCD95FE71FB8}" presName="accent_2" presStyleCnt="0"/>
      <dgm:spPr/>
    </dgm:pt>
    <dgm:pt modelId="{3D34D6D6-780E-4435-87EA-F09C2B6AB051}" type="pres">
      <dgm:prSet presAssocID="{C182B85B-3579-4FCD-A9D7-CCD95FE71FB8}" presName="accentRepeatNode" presStyleLbl="solidFgAcc1" presStyleIdx="1" presStyleCnt="5"/>
      <dgm:spPr/>
    </dgm:pt>
    <dgm:pt modelId="{14F15512-A945-4721-A77D-E7BAC5B0343F}" type="pres">
      <dgm:prSet presAssocID="{5BA7A622-BB94-4432-9236-4857EE752E19}" presName="text_3" presStyleLbl="node1" presStyleIdx="2" presStyleCnt="5">
        <dgm:presLayoutVars>
          <dgm:bulletEnabled val="1"/>
        </dgm:presLayoutVars>
      </dgm:prSet>
      <dgm:spPr/>
    </dgm:pt>
    <dgm:pt modelId="{8F294DE1-5124-46E9-B6C4-BDA4CFE89444}" type="pres">
      <dgm:prSet presAssocID="{5BA7A622-BB94-4432-9236-4857EE752E19}" presName="accent_3" presStyleCnt="0"/>
      <dgm:spPr/>
    </dgm:pt>
    <dgm:pt modelId="{111D8FC2-540F-4140-9F33-0C6B9587EDBB}" type="pres">
      <dgm:prSet presAssocID="{5BA7A622-BB94-4432-9236-4857EE752E19}" presName="accentRepeatNode" presStyleLbl="solidFgAcc1" presStyleIdx="2" presStyleCnt="5"/>
      <dgm:spPr/>
    </dgm:pt>
    <dgm:pt modelId="{21B18DAA-E193-45FD-A20C-DD430E889396}" type="pres">
      <dgm:prSet presAssocID="{8DD8910D-1FE1-4B73-8C21-B9D3A56E4B01}" presName="text_4" presStyleLbl="node1" presStyleIdx="3" presStyleCnt="5">
        <dgm:presLayoutVars>
          <dgm:bulletEnabled val="1"/>
        </dgm:presLayoutVars>
      </dgm:prSet>
      <dgm:spPr/>
    </dgm:pt>
    <dgm:pt modelId="{14318FC2-B554-4741-B239-2944F7DA3148}" type="pres">
      <dgm:prSet presAssocID="{8DD8910D-1FE1-4B73-8C21-B9D3A56E4B01}" presName="accent_4" presStyleCnt="0"/>
      <dgm:spPr/>
    </dgm:pt>
    <dgm:pt modelId="{76B410F0-179C-43A3-B36B-C07130679A08}" type="pres">
      <dgm:prSet presAssocID="{8DD8910D-1FE1-4B73-8C21-B9D3A56E4B01}" presName="accentRepeatNode" presStyleLbl="solidFgAcc1" presStyleIdx="3" presStyleCnt="5"/>
      <dgm:spPr/>
    </dgm:pt>
    <dgm:pt modelId="{3A318EEB-6C61-4DEF-9C00-C6BFBE7BFD74}" type="pres">
      <dgm:prSet presAssocID="{F308BC59-3861-4597-8230-2003816EFE5C}" presName="text_5" presStyleLbl="node1" presStyleIdx="4" presStyleCnt="5">
        <dgm:presLayoutVars>
          <dgm:bulletEnabled val="1"/>
        </dgm:presLayoutVars>
      </dgm:prSet>
      <dgm:spPr/>
    </dgm:pt>
    <dgm:pt modelId="{F91B6255-8886-4CAB-972D-F9654169760E}" type="pres">
      <dgm:prSet presAssocID="{F308BC59-3861-4597-8230-2003816EFE5C}" presName="accent_5" presStyleCnt="0"/>
      <dgm:spPr/>
    </dgm:pt>
    <dgm:pt modelId="{636FFE43-DAAB-4827-9752-DBF98B5B0AB1}" type="pres">
      <dgm:prSet presAssocID="{F308BC59-3861-4597-8230-2003816EFE5C}" presName="accentRepeatNode" presStyleLbl="solidFgAcc1" presStyleIdx="4" presStyleCnt="5"/>
      <dgm:spPr/>
    </dgm:pt>
  </dgm:ptLst>
  <dgm:cxnLst>
    <dgm:cxn modelId="{1DABCC0D-893C-4276-8BC8-9E4E969093B2}" type="presOf" srcId="{8DD8910D-1FE1-4B73-8C21-B9D3A56E4B01}" destId="{21B18DAA-E193-45FD-A20C-DD430E889396}" srcOrd="0" destOrd="0" presId="urn:microsoft.com/office/officeart/2008/layout/VerticalCurvedList"/>
    <dgm:cxn modelId="{D9D5061A-EA28-42A2-9629-59895BF4049F}" type="presOf" srcId="{C182B85B-3579-4FCD-A9D7-CCD95FE71FB8}" destId="{F2D86134-359E-4D1B-88DB-F11188FF66BB}" srcOrd="0" destOrd="0" presId="urn:microsoft.com/office/officeart/2008/layout/VerticalCurvedList"/>
    <dgm:cxn modelId="{98A2AA29-0BA6-42C3-A912-5F58C0B9D627}" type="presOf" srcId="{B86AEFA2-9517-4F5D-819D-67942705266E}" destId="{D4457F45-54A6-49D2-A4DF-BFCDD2558254}" srcOrd="0" destOrd="0" presId="urn:microsoft.com/office/officeart/2008/layout/VerticalCurvedList"/>
    <dgm:cxn modelId="{44F17C67-8F80-429E-B0D6-805E9D213D8A}" type="presOf" srcId="{CE80425B-E667-4AD2-B059-99F9C1398ED8}" destId="{254F2801-88CF-4285-84DD-0F07D642D2D5}" srcOrd="0" destOrd="0" presId="urn:microsoft.com/office/officeart/2008/layout/VerticalCurvedList"/>
    <dgm:cxn modelId="{7E02A16E-EE2C-4FBF-8A01-A125779338E8}" srcId="{2F7B8E21-3A1A-49F5-BAD2-E87FAA622914}" destId="{B86AEFA2-9517-4F5D-819D-67942705266E}" srcOrd="0" destOrd="0" parTransId="{8FEF87B9-0D37-492E-8637-C1DEDF62051C}" sibTransId="{CE80425B-E667-4AD2-B059-99F9C1398ED8}"/>
    <dgm:cxn modelId="{21044882-9A93-4ECC-A949-913AE75DD313}" srcId="{2F7B8E21-3A1A-49F5-BAD2-E87FAA622914}" destId="{8DD8910D-1FE1-4B73-8C21-B9D3A56E4B01}" srcOrd="3" destOrd="0" parTransId="{14A6E545-31CF-44B7-B542-BC86B551AD21}" sibTransId="{D066B215-89EB-4A73-AEC3-4507EEA36751}"/>
    <dgm:cxn modelId="{4C5D6A85-AE34-42A4-B10E-3C3D9446CFA9}" type="presOf" srcId="{5BA7A622-BB94-4432-9236-4857EE752E19}" destId="{14F15512-A945-4721-A77D-E7BAC5B0343F}" srcOrd="0" destOrd="0" presId="urn:microsoft.com/office/officeart/2008/layout/VerticalCurvedList"/>
    <dgm:cxn modelId="{4C56779F-C167-49B4-8FE7-8BDC3A2F2920}" srcId="{2F7B8E21-3A1A-49F5-BAD2-E87FAA622914}" destId="{C182B85B-3579-4FCD-A9D7-CCD95FE71FB8}" srcOrd="1" destOrd="0" parTransId="{04A58A6D-A589-4B41-BE21-A05B4B7B6D9A}" sibTransId="{236DB506-499A-4FC5-B8B5-C7FD54E0EDB1}"/>
    <dgm:cxn modelId="{0A40C1A8-80D6-4019-A32C-51D5CB8BC271}" srcId="{2F7B8E21-3A1A-49F5-BAD2-E87FAA622914}" destId="{5BA7A622-BB94-4432-9236-4857EE752E19}" srcOrd="2" destOrd="0" parTransId="{0AC738DE-1A59-4041-AA97-2F3A5B3D92CE}" sibTransId="{5D067162-7F6A-4506-AFE5-1D75030E64DD}"/>
    <dgm:cxn modelId="{74C69FCD-F9D4-460E-B84D-10F5CD63354D}" type="presOf" srcId="{F308BC59-3861-4597-8230-2003816EFE5C}" destId="{3A318EEB-6C61-4DEF-9C00-C6BFBE7BFD74}" srcOrd="0" destOrd="0" presId="urn:microsoft.com/office/officeart/2008/layout/VerticalCurvedList"/>
    <dgm:cxn modelId="{7EC203D9-3584-427E-9B98-AF03B9DD9091}" type="presOf" srcId="{2F7B8E21-3A1A-49F5-BAD2-E87FAA622914}" destId="{90452E1B-E5AA-4568-833A-1BC2C9C84D13}" srcOrd="0" destOrd="0" presId="urn:microsoft.com/office/officeart/2008/layout/VerticalCurvedList"/>
    <dgm:cxn modelId="{290D28ED-7DEA-4715-954A-08972300D833}" srcId="{2F7B8E21-3A1A-49F5-BAD2-E87FAA622914}" destId="{F308BC59-3861-4597-8230-2003816EFE5C}" srcOrd="4" destOrd="0" parTransId="{05E96536-0262-481D-BE4B-FCAF51ADC2BE}" sibTransId="{6EEE4420-B6F5-4ACE-A1F0-2973BD574354}"/>
    <dgm:cxn modelId="{D8423BD2-AC08-4AE9-9083-8A731ABC9496}" type="presParOf" srcId="{90452E1B-E5AA-4568-833A-1BC2C9C84D13}" destId="{68DF7E41-C02C-4E24-BB0B-73803F058562}" srcOrd="0" destOrd="0" presId="urn:microsoft.com/office/officeart/2008/layout/VerticalCurvedList"/>
    <dgm:cxn modelId="{0F70BAF1-627D-49FC-A92F-CFA4DAC389ED}" type="presParOf" srcId="{68DF7E41-C02C-4E24-BB0B-73803F058562}" destId="{CF89F3D6-0AA3-4062-88A2-F96E09129970}" srcOrd="0" destOrd="0" presId="urn:microsoft.com/office/officeart/2008/layout/VerticalCurvedList"/>
    <dgm:cxn modelId="{74F13F5F-37C8-4742-94FC-F8C2A7C88A08}" type="presParOf" srcId="{CF89F3D6-0AA3-4062-88A2-F96E09129970}" destId="{EEFD893F-3249-4B1D-B369-9836E64D7975}" srcOrd="0" destOrd="0" presId="urn:microsoft.com/office/officeart/2008/layout/VerticalCurvedList"/>
    <dgm:cxn modelId="{25A395DD-C379-46B6-A556-EDC70AA8A3F0}" type="presParOf" srcId="{CF89F3D6-0AA3-4062-88A2-F96E09129970}" destId="{254F2801-88CF-4285-84DD-0F07D642D2D5}" srcOrd="1" destOrd="0" presId="urn:microsoft.com/office/officeart/2008/layout/VerticalCurvedList"/>
    <dgm:cxn modelId="{6C7AE676-E895-4335-B1C7-03819588605C}" type="presParOf" srcId="{CF89F3D6-0AA3-4062-88A2-F96E09129970}" destId="{3C8460E2-92B3-4882-90FC-4B7350313197}" srcOrd="2" destOrd="0" presId="urn:microsoft.com/office/officeart/2008/layout/VerticalCurvedList"/>
    <dgm:cxn modelId="{115943F5-E24F-48EE-83B5-4C41D0A1B6EC}" type="presParOf" srcId="{CF89F3D6-0AA3-4062-88A2-F96E09129970}" destId="{D9C9636D-314E-41B5-AFBE-231DC6CBFBE8}" srcOrd="3" destOrd="0" presId="urn:microsoft.com/office/officeart/2008/layout/VerticalCurvedList"/>
    <dgm:cxn modelId="{E5E97E68-7A51-4CF7-A47F-69FE59402B97}" type="presParOf" srcId="{68DF7E41-C02C-4E24-BB0B-73803F058562}" destId="{D4457F45-54A6-49D2-A4DF-BFCDD2558254}" srcOrd="1" destOrd="0" presId="urn:microsoft.com/office/officeart/2008/layout/VerticalCurvedList"/>
    <dgm:cxn modelId="{39CBF836-2DCA-4FD2-9D76-23FA09619F8C}" type="presParOf" srcId="{68DF7E41-C02C-4E24-BB0B-73803F058562}" destId="{F34D704E-E6D0-470E-933B-53617A4688BB}" srcOrd="2" destOrd="0" presId="urn:microsoft.com/office/officeart/2008/layout/VerticalCurvedList"/>
    <dgm:cxn modelId="{6FEBA056-7E62-4D69-8612-F0B056CB320D}" type="presParOf" srcId="{F34D704E-E6D0-470E-933B-53617A4688BB}" destId="{1143E3EE-9E2F-4C55-B3DF-E128BEA0C568}" srcOrd="0" destOrd="0" presId="urn:microsoft.com/office/officeart/2008/layout/VerticalCurvedList"/>
    <dgm:cxn modelId="{693BFC2B-7C39-4287-A53B-0C2F5871D74C}" type="presParOf" srcId="{68DF7E41-C02C-4E24-BB0B-73803F058562}" destId="{F2D86134-359E-4D1B-88DB-F11188FF66BB}" srcOrd="3" destOrd="0" presId="urn:microsoft.com/office/officeart/2008/layout/VerticalCurvedList"/>
    <dgm:cxn modelId="{01264AB1-8633-43DF-A621-C151DBFD8370}" type="presParOf" srcId="{68DF7E41-C02C-4E24-BB0B-73803F058562}" destId="{B26AF100-EB46-4E38-BE46-333430A7E066}" srcOrd="4" destOrd="0" presId="urn:microsoft.com/office/officeart/2008/layout/VerticalCurvedList"/>
    <dgm:cxn modelId="{5A64C2CE-9442-408A-880A-2C41EF201C6F}" type="presParOf" srcId="{B26AF100-EB46-4E38-BE46-333430A7E066}" destId="{3D34D6D6-780E-4435-87EA-F09C2B6AB051}" srcOrd="0" destOrd="0" presId="urn:microsoft.com/office/officeart/2008/layout/VerticalCurvedList"/>
    <dgm:cxn modelId="{F011561A-F1F4-4241-96A4-825E3AFF2321}" type="presParOf" srcId="{68DF7E41-C02C-4E24-BB0B-73803F058562}" destId="{14F15512-A945-4721-A77D-E7BAC5B0343F}" srcOrd="5" destOrd="0" presId="urn:microsoft.com/office/officeart/2008/layout/VerticalCurvedList"/>
    <dgm:cxn modelId="{A10B350D-A2F1-49EA-8766-523189D508CE}" type="presParOf" srcId="{68DF7E41-C02C-4E24-BB0B-73803F058562}" destId="{8F294DE1-5124-46E9-B6C4-BDA4CFE89444}" srcOrd="6" destOrd="0" presId="urn:microsoft.com/office/officeart/2008/layout/VerticalCurvedList"/>
    <dgm:cxn modelId="{24A74DA5-A508-41B5-805F-00325ED402B9}" type="presParOf" srcId="{8F294DE1-5124-46E9-B6C4-BDA4CFE89444}" destId="{111D8FC2-540F-4140-9F33-0C6B9587EDBB}" srcOrd="0" destOrd="0" presId="urn:microsoft.com/office/officeart/2008/layout/VerticalCurvedList"/>
    <dgm:cxn modelId="{498D8673-605F-4FE2-8048-30DA0C4DF5B3}" type="presParOf" srcId="{68DF7E41-C02C-4E24-BB0B-73803F058562}" destId="{21B18DAA-E193-45FD-A20C-DD430E889396}" srcOrd="7" destOrd="0" presId="urn:microsoft.com/office/officeart/2008/layout/VerticalCurvedList"/>
    <dgm:cxn modelId="{1A56743F-7548-4954-B085-0DCCA8708703}" type="presParOf" srcId="{68DF7E41-C02C-4E24-BB0B-73803F058562}" destId="{14318FC2-B554-4741-B239-2944F7DA3148}" srcOrd="8" destOrd="0" presId="urn:microsoft.com/office/officeart/2008/layout/VerticalCurvedList"/>
    <dgm:cxn modelId="{CFFF6BA8-C9A5-4013-8E77-6F5C2D83F71B}" type="presParOf" srcId="{14318FC2-B554-4741-B239-2944F7DA3148}" destId="{76B410F0-179C-43A3-B36B-C07130679A08}" srcOrd="0" destOrd="0" presId="urn:microsoft.com/office/officeart/2008/layout/VerticalCurvedList"/>
    <dgm:cxn modelId="{6EA1DB97-E4F9-4B4A-8A1F-CB17B726FD5F}" type="presParOf" srcId="{68DF7E41-C02C-4E24-BB0B-73803F058562}" destId="{3A318EEB-6C61-4DEF-9C00-C6BFBE7BFD74}" srcOrd="9" destOrd="0" presId="urn:microsoft.com/office/officeart/2008/layout/VerticalCurvedList"/>
    <dgm:cxn modelId="{9DB538CF-776A-414D-9BEC-4232C0EAF4B2}" type="presParOf" srcId="{68DF7E41-C02C-4E24-BB0B-73803F058562}" destId="{F91B6255-8886-4CAB-972D-F9654169760E}" srcOrd="10" destOrd="0" presId="urn:microsoft.com/office/officeart/2008/layout/VerticalCurvedList"/>
    <dgm:cxn modelId="{7246147E-1627-491F-85CF-CD6F71E8AEAF}" type="presParOf" srcId="{F91B6255-8886-4CAB-972D-F9654169760E}" destId="{636FFE43-DAAB-4827-9752-DBF98B5B0A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BB55AF6-C71B-44DD-B81A-B0033F8991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490E7B-3341-4F5E-86A4-E029A4E1691F}">
      <dgm:prSet custT="1"/>
      <dgm:spPr>
        <a:solidFill>
          <a:schemeClr val="bg1">
            <a:lumMod val="85000"/>
          </a:schemeClr>
        </a:solidFill>
        <a:ln>
          <a:solidFill>
            <a:schemeClr val="accent2">
              <a:lumMod val="60000"/>
              <a:lumOff val="40000"/>
            </a:schemeClr>
          </a:solidFill>
        </a:ln>
      </dgm:spPr>
      <dgm:t>
        <a:bodyPr/>
        <a:lstStyle/>
        <a:p>
          <a:pPr rtl="0"/>
          <a:r>
            <a:rPr lang="en-US" sz="2400" dirty="0">
              <a:solidFill>
                <a:schemeClr val="tx1"/>
              </a:solidFill>
            </a:rPr>
            <a:t>Agreed Upon Practices For Providing Early Intervention Services In Natural Environments </a:t>
          </a:r>
          <a:r>
            <a:rPr lang="en-US" sz="2400" dirty="0">
              <a:solidFill>
                <a:schemeClr val="tx1"/>
              </a:solidFill>
              <a:hlinkClick xmlns:r="http://schemas.openxmlformats.org/officeDocument/2006/relationships" r:id="rId1"/>
            </a:rPr>
            <a:t>http://www.ectacenter.org/~pdfs/topics/families/AgreedUponPractices_FinalDraft2_01_08.pdf</a:t>
          </a:r>
          <a:endParaRPr lang="en-US" sz="2400" dirty="0">
            <a:solidFill>
              <a:schemeClr val="tx1"/>
            </a:solidFill>
          </a:endParaRPr>
        </a:p>
      </dgm:t>
    </dgm:pt>
    <dgm:pt modelId="{AB445CA6-ABB7-4E4A-B748-546AFEC302A8}" type="parTrans" cxnId="{B0ECDDB0-07BE-4B5E-9BC7-463CF25776ED}">
      <dgm:prSet/>
      <dgm:spPr/>
      <dgm:t>
        <a:bodyPr/>
        <a:lstStyle/>
        <a:p>
          <a:endParaRPr lang="en-US"/>
        </a:p>
      </dgm:t>
    </dgm:pt>
    <dgm:pt modelId="{AECE5324-1D9E-49CC-BDB1-1F9CE1C55F67}" type="sibTrans" cxnId="{B0ECDDB0-07BE-4B5E-9BC7-463CF25776ED}">
      <dgm:prSet/>
      <dgm:spPr/>
      <dgm:t>
        <a:bodyPr/>
        <a:lstStyle/>
        <a:p>
          <a:endParaRPr lang="en-US"/>
        </a:p>
      </dgm:t>
    </dgm:pt>
    <dgm:pt modelId="{32651FE0-580A-4060-946E-15AEAEF8824A}">
      <dgm:prSet custT="1"/>
      <dgm:spPr>
        <a:solidFill>
          <a:schemeClr val="tx1">
            <a:lumMod val="65000"/>
            <a:lumOff val="35000"/>
          </a:schemeClr>
        </a:solidFill>
        <a:ln>
          <a:solidFill>
            <a:schemeClr val="accent2">
              <a:lumMod val="60000"/>
              <a:lumOff val="40000"/>
            </a:schemeClr>
          </a:solidFill>
        </a:ln>
      </dgm:spPr>
      <dgm:t>
        <a:bodyPr/>
        <a:lstStyle/>
        <a:p>
          <a:pPr rtl="0"/>
          <a:r>
            <a:rPr lang="en-US" sz="2400" dirty="0">
              <a:solidFill>
                <a:schemeClr val="bg1"/>
              </a:solidFill>
            </a:rPr>
            <a:t>Rush and </a:t>
          </a:r>
          <a:r>
            <a:rPr lang="en-US" sz="2400" dirty="0" err="1">
              <a:solidFill>
                <a:schemeClr val="bg1"/>
              </a:solidFill>
            </a:rPr>
            <a:t>Shelden</a:t>
          </a:r>
          <a:r>
            <a:rPr lang="en-US" sz="2400" dirty="0">
              <a:solidFill>
                <a:schemeClr val="bg1"/>
              </a:solidFill>
            </a:rPr>
            <a:t>.  </a:t>
          </a:r>
          <a:r>
            <a:rPr lang="en-US" sz="2400" i="1" dirty="0">
              <a:solidFill>
                <a:schemeClr val="bg1"/>
              </a:solidFill>
            </a:rPr>
            <a:t>Tips and Techniques for Developing Participation-Based IFSP Outcomes Statements</a:t>
          </a:r>
          <a:r>
            <a:rPr lang="en-US" sz="2400" dirty="0">
              <a:solidFill>
                <a:schemeClr val="bg1"/>
              </a:solidFill>
            </a:rPr>
            <a:t>, </a:t>
          </a:r>
          <a:r>
            <a:rPr lang="en-US" sz="2400" dirty="0" err="1">
              <a:solidFill>
                <a:schemeClr val="bg1"/>
              </a:solidFill>
            </a:rPr>
            <a:t>BriefCASE</a:t>
          </a:r>
          <a:r>
            <a:rPr lang="en-US" sz="2400" dirty="0">
              <a:solidFill>
                <a:schemeClr val="bg1"/>
              </a:solidFill>
            </a:rPr>
            <a:t>, </a:t>
          </a:r>
          <a:r>
            <a:rPr lang="en-US" sz="2400" dirty="0" err="1">
              <a:solidFill>
                <a:schemeClr val="bg1"/>
              </a:solidFill>
            </a:rPr>
            <a:t>Vol</a:t>
          </a:r>
          <a:r>
            <a:rPr lang="en-US" sz="2400" dirty="0">
              <a:solidFill>
                <a:schemeClr val="bg1"/>
              </a:solidFill>
            </a:rPr>
            <a:t> 2, No. 1 </a:t>
          </a:r>
          <a:r>
            <a:rPr lang="en-US" sz="2400" dirty="0">
              <a:solidFill>
                <a:schemeClr val="tx1"/>
              </a:solidFill>
              <a:hlinkClick xmlns:r="http://schemas.openxmlformats.org/officeDocument/2006/relationships" r:id="rId2"/>
            </a:rPr>
            <a:t>http://www.fippcase.org/briefcase/briefcase_vol2_no1.pdf</a:t>
          </a:r>
          <a:endParaRPr lang="en-US" sz="2400" dirty="0">
            <a:solidFill>
              <a:schemeClr val="tx1"/>
            </a:solidFill>
          </a:endParaRPr>
        </a:p>
      </dgm:t>
    </dgm:pt>
    <dgm:pt modelId="{A436D928-D045-4E03-BBFD-4BECE77CD4FE}" type="parTrans" cxnId="{E39BAD8F-071A-4E04-83D4-9CD42C3822AA}">
      <dgm:prSet/>
      <dgm:spPr/>
      <dgm:t>
        <a:bodyPr/>
        <a:lstStyle/>
        <a:p>
          <a:endParaRPr lang="en-US"/>
        </a:p>
      </dgm:t>
    </dgm:pt>
    <dgm:pt modelId="{3C6EC42B-34F9-4BA9-A500-291C7ABEDE61}" type="sibTrans" cxnId="{E39BAD8F-071A-4E04-83D4-9CD42C3822AA}">
      <dgm:prSet/>
      <dgm:spPr/>
      <dgm:t>
        <a:bodyPr/>
        <a:lstStyle/>
        <a:p>
          <a:endParaRPr lang="en-US"/>
        </a:p>
      </dgm:t>
    </dgm:pt>
    <dgm:pt modelId="{2CB506BF-4977-41D5-B1BD-F0994A7251C4}">
      <dgm:prSet custT="1"/>
      <dgm:spPr>
        <a:solidFill>
          <a:schemeClr val="bg1">
            <a:lumMod val="85000"/>
          </a:schemeClr>
        </a:solidFill>
        <a:ln>
          <a:solidFill>
            <a:schemeClr val="accent2">
              <a:lumMod val="60000"/>
              <a:lumOff val="40000"/>
            </a:schemeClr>
          </a:solidFill>
        </a:ln>
      </dgm:spPr>
      <dgm:t>
        <a:bodyPr/>
        <a:lstStyle/>
        <a:p>
          <a:pPr rtl="0"/>
          <a:r>
            <a:rPr lang="en-US" sz="2400" dirty="0">
              <a:solidFill>
                <a:schemeClr val="tx1"/>
              </a:solidFill>
            </a:rPr>
            <a:t>ECTA Center website </a:t>
          </a:r>
          <a:r>
            <a:rPr lang="en-US" sz="2400" u="sng" dirty="0">
              <a:solidFill>
                <a:schemeClr val="tx1"/>
              </a:solidFill>
              <a:hlinkClick xmlns:r="http://schemas.openxmlformats.org/officeDocument/2006/relationships" r:id="rId3"/>
            </a:rPr>
            <a:t>http://www.ectacenter.org/topics/families/famresources.asp</a:t>
          </a:r>
          <a:endParaRPr lang="en-US" sz="2400" dirty="0">
            <a:solidFill>
              <a:schemeClr val="tx1"/>
            </a:solidFill>
          </a:endParaRPr>
        </a:p>
      </dgm:t>
    </dgm:pt>
    <dgm:pt modelId="{30D389FF-1FC6-43B6-92EA-120F7268DF07}" type="parTrans" cxnId="{7EA4D712-83AD-4407-82BC-55A531EE21CF}">
      <dgm:prSet/>
      <dgm:spPr/>
      <dgm:t>
        <a:bodyPr/>
        <a:lstStyle/>
        <a:p>
          <a:endParaRPr lang="en-US"/>
        </a:p>
      </dgm:t>
    </dgm:pt>
    <dgm:pt modelId="{0C845A6B-4945-491C-B90D-15D9A10EF28E}" type="sibTrans" cxnId="{7EA4D712-83AD-4407-82BC-55A531EE21CF}">
      <dgm:prSet/>
      <dgm:spPr/>
      <dgm:t>
        <a:bodyPr/>
        <a:lstStyle/>
        <a:p>
          <a:endParaRPr lang="en-US"/>
        </a:p>
      </dgm:t>
    </dgm:pt>
    <dgm:pt modelId="{4E41D082-CB8C-41B9-BA99-568464577725}" type="pres">
      <dgm:prSet presAssocID="{2BB55AF6-C71B-44DD-B81A-B0033F8991F4}" presName="linear" presStyleCnt="0">
        <dgm:presLayoutVars>
          <dgm:animLvl val="lvl"/>
          <dgm:resizeHandles val="exact"/>
        </dgm:presLayoutVars>
      </dgm:prSet>
      <dgm:spPr/>
    </dgm:pt>
    <dgm:pt modelId="{49B2D992-06D6-4E82-8892-A03E9F38AD07}" type="pres">
      <dgm:prSet presAssocID="{D9490E7B-3341-4F5E-86A4-E029A4E1691F}" presName="parentText" presStyleLbl="node1" presStyleIdx="0" presStyleCnt="3">
        <dgm:presLayoutVars>
          <dgm:chMax val="0"/>
          <dgm:bulletEnabled val="1"/>
        </dgm:presLayoutVars>
      </dgm:prSet>
      <dgm:spPr/>
    </dgm:pt>
    <dgm:pt modelId="{FE599298-C6F9-448C-BBAD-8CA688951F0A}" type="pres">
      <dgm:prSet presAssocID="{AECE5324-1D9E-49CC-BDB1-1F9CE1C55F67}" presName="spacer" presStyleCnt="0"/>
      <dgm:spPr/>
    </dgm:pt>
    <dgm:pt modelId="{A368BDD6-89F7-4FBD-B580-AB1E1FD8E921}" type="pres">
      <dgm:prSet presAssocID="{32651FE0-580A-4060-946E-15AEAEF8824A}" presName="parentText" presStyleLbl="node1" presStyleIdx="1" presStyleCnt="3">
        <dgm:presLayoutVars>
          <dgm:chMax val="0"/>
          <dgm:bulletEnabled val="1"/>
        </dgm:presLayoutVars>
      </dgm:prSet>
      <dgm:spPr/>
    </dgm:pt>
    <dgm:pt modelId="{C623A955-D883-4223-B178-ECC8F93C953D}" type="pres">
      <dgm:prSet presAssocID="{3C6EC42B-34F9-4BA9-A500-291C7ABEDE61}" presName="spacer" presStyleCnt="0"/>
      <dgm:spPr/>
    </dgm:pt>
    <dgm:pt modelId="{EA8ED5F5-1F79-47FD-A624-39612D0EC96B}" type="pres">
      <dgm:prSet presAssocID="{2CB506BF-4977-41D5-B1BD-F0994A7251C4}" presName="parentText" presStyleLbl="node1" presStyleIdx="2" presStyleCnt="3">
        <dgm:presLayoutVars>
          <dgm:chMax val="0"/>
          <dgm:bulletEnabled val="1"/>
        </dgm:presLayoutVars>
      </dgm:prSet>
      <dgm:spPr/>
    </dgm:pt>
  </dgm:ptLst>
  <dgm:cxnLst>
    <dgm:cxn modelId="{7EA4D712-83AD-4407-82BC-55A531EE21CF}" srcId="{2BB55AF6-C71B-44DD-B81A-B0033F8991F4}" destId="{2CB506BF-4977-41D5-B1BD-F0994A7251C4}" srcOrd="2" destOrd="0" parTransId="{30D389FF-1FC6-43B6-92EA-120F7268DF07}" sibTransId="{0C845A6B-4945-491C-B90D-15D9A10EF28E}"/>
    <dgm:cxn modelId="{5A3CBD16-D5F2-438E-95FA-5AA8659D69CD}" type="presOf" srcId="{2BB55AF6-C71B-44DD-B81A-B0033F8991F4}" destId="{4E41D082-CB8C-41B9-BA99-568464577725}" srcOrd="0" destOrd="0" presId="urn:microsoft.com/office/officeart/2005/8/layout/vList2"/>
    <dgm:cxn modelId="{6A9E4152-0BD8-4785-8A69-38137F8D2B71}" type="presOf" srcId="{D9490E7B-3341-4F5E-86A4-E029A4E1691F}" destId="{49B2D992-06D6-4E82-8892-A03E9F38AD07}" srcOrd="0" destOrd="0" presId="urn:microsoft.com/office/officeart/2005/8/layout/vList2"/>
    <dgm:cxn modelId="{4F929C87-8B7B-47DA-8182-6E65241AE219}" type="presOf" srcId="{32651FE0-580A-4060-946E-15AEAEF8824A}" destId="{A368BDD6-89F7-4FBD-B580-AB1E1FD8E921}" srcOrd="0" destOrd="0" presId="urn:microsoft.com/office/officeart/2005/8/layout/vList2"/>
    <dgm:cxn modelId="{E39BAD8F-071A-4E04-83D4-9CD42C3822AA}" srcId="{2BB55AF6-C71B-44DD-B81A-B0033F8991F4}" destId="{32651FE0-580A-4060-946E-15AEAEF8824A}" srcOrd="1" destOrd="0" parTransId="{A436D928-D045-4E03-BBFD-4BECE77CD4FE}" sibTransId="{3C6EC42B-34F9-4BA9-A500-291C7ABEDE61}"/>
    <dgm:cxn modelId="{B0ECDDB0-07BE-4B5E-9BC7-463CF25776ED}" srcId="{2BB55AF6-C71B-44DD-B81A-B0033F8991F4}" destId="{D9490E7B-3341-4F5E-86A4-E029A4E1691F}" srcOrd="0" destOrd="0" parTransId="{AB445CA6-ABB7-4E4A-B748-546AFEC302A8}" sibTransId="{AECE5324-1D9E-49CC-BDB1-1F9CE1C55F67}"/>
    <dgm:cxn modelId="{00C991CF-6DA2-4D45-99AC-2320C4CBCB8D}" type="presOf" srcId="{2CB506BF-4977-41D5-B1BD-F0994A7251C4}" destId="{EA8ED5F5-1F79-47FD-A624-39612D0EC96B}" srcOrd="0" destOrd="0" presId="urn:microsoft.com/office/officeart/2005/8/layout/vList2"/>
    <dgm:cxn modelId="{8C267C62-ABBD-4B55-B9F9-B9B78542C3CF}" type="presParOf" srcId="{4E41D082-CB8C-41B9-BA99-568464577725}" destId="{49B2D992-06D6-4E82-8892-A03E9F38AD07}" srcOrd="0" destOrd="0" presId="urn:microsoft.com/office/officeart/2005/8/layout/vList2"/>
    <dgm:cxn modelId="{AAF165A6-F847-42DB-970C-E4B2A1551BDD}" type="presParOf" srcId="{4E41D082-CB8C-41B9-BA99-568464577725}" destId="{FE599298-C6F9-448C-BBAD-8CA688951F0A}" srcOrd="1" destOrd="0" presId="urn:microsoft.com/office/officeart/2005/8/layout/vList2"/>
    <dgm:cxn modelId="{A89FB376-AFC0-4DCC-AAAE-73974F0308ED}" type="presParOf" srcId="{4E41D082-CB8C-41B9-BA99-568464577725}" destId="{A368BDD6-89F7-4FBD-B580-AB1E1FD8E921}" srcOrd="2" destOrd="0" presId="urn:microsoft.com/office/officeart/2005/8/layout/vList2"/>
    <dgm:cxn modelId="{E109142A-FC9B-45EE-BDB5-F307648C2422}" type="presParOf" srcId="{4E41D082-CB8C-41B9-BA99-568464577725}" destId="{C623A955-D883-4223-B178-ECC8F93C953D}" srcOrd="3" destOrd="0" presId="urn:microsoft.com/office/officeart/2005/8/layout/vList2"/>
    <dgm:cxn modelId="{F17B74D4-8928-499D-86D8-897651512964}" type="presParOf" srcId="{4E41D082-CB8C-41B9-BA99-568464577725}" destId="{EA8ED5F5-1F79-47FD-A624-39612D0EC96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D8F9C-CF04-459A-8BF2-5F54DA28E0A6}">
      <dsp:nvSpPr>
        <dsp:cNvPr id="0" name=""/>
        <dsp:cNvSpPr/>
      </dsp:nvSpPr>
      <dsp:spPr>
        <a:xfrm rot="5400000">
          <a:off x="3762623" y="-339350"/>
          <a:ext cx="3667009" cy="5266944"/>
        </a:xfrm>
        <a:prstGeom prst="round2Same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3200400">
            <a:lnSpc>
              <a:spcPct val="90000"/>
            </a:lnSpc>
            <a:spcBef>
              <a:spcPct val="0"/>
            </a:spcBef>
            <a:spcAft>
              <a:spcPct val="15000"/>
            </a:spcAft>
            <a:buChar char="•"/>
          </a:pPr>
          <a:r>
            <a:rPr lang="en-US" sz="7200" b="1" kern="1200" dirty="0"/>
            <a:t>C</a:t>
          </a:r>
          <a:r>
            <a:rPr lang="en-US" sz="6500" kern="1200" dirty="0"/>
            <a:t>oncerns</a:t>
          </a:r>
        </a:p>
        <a:p>
          <a:pPr marL="285750" lvl="1" indent="-285750" algn="l" defTabSz="3200400">
            <a:lnSpc>
              <a:spcPct val="90000"/>
            </a:lnSpc>
            <a:spcBef>
              <a:spcPct val="0"/>
            </a:spcBef>
            <a:spcAft>
              <a:spcPct val="15000"/>
            </a:spcAft>
            <a:buChar char="•"/>
          </a:pPr>
          <a:r>
            <a:rPr lang="en-US" sz="7200" b="1" kern="1200" dirty="0"/>
            <a:t>P</a:t>
          </a:r>
          <a:r>
            <a:rPr lang="en-US" sz="6500" kern="1200" dirty="0"/>
            <a:t>riorities</a:t>
          </a:r>
        </a:p>
        <a:p>
          <a:pPr marL="285750" lvl="1" indent="-285750" algn="l" defTabSz="3200400">
            <a:lnSpc>
              <a:spcPct val="90000"/>
            </a:lnSpc>
            <a:spcBef>
              <a:spcPct val="0"/>
            </a:spcBef>
            <a:spcAft>
              <a:spcPct val="15000"/>
            </a:spcAft>
            <a:buChar char="•"/>
          </a:pPr>
          <a:r>
            <a:rPr lang="en-US" sz="7200" b="1" kern="1200" dirty="0"/>
            <a:t>R</a:t>
          </a:r>
          <a:r>
            <a:rPr lang="en-US" sz="6500" kern="1200" dirty="0"/>
            <a:t>esources</a:t>
          </a:r>
        </a:p>
      </dsp:txBody>
      <dsp:txXfrm rot="-5400000">
        <a:off x="2962656" y="639626"/>
        <a:ext cx="5087935" cy="3308991"/>
      </dsp:txXfrm>
    </dsp:sp>
    <dsp:sp modelId="{C5BD7654-3C73-44EC-9861-77CC0C5011AD}">
      <dsp:nvSpPr>
        <dsp:cNvPr id="0" name=""/>
        <dsp:cNvSpPr/>
      </dsp:nvSpPr>
      <dsp:spPr>
        <a:xfrm>
          <a:off x="0" y="0"/>
          <a:ext cx="2962656" cy="4583762"/>
        </a:xfrm>
        <a:prstGeom prst="roundRect">
          <a:avLst/>
        </a:prstGeom>
        <a:solidFill>
          <a:schemeClr val="bg1">
            <a:lumMod val="8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Reflects family and caregivers</a:t>
          </a:r>
        </a:p>
      </dsp:txBody>
      <dsp:txXfrm>
        <a:off x="144625" y="144625"/>
        <a:ext cx="2673406" cy="4294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1191C-66BA-4854-BBE9-0927DACDC45C}">
      <dsp:nvSpPr>
        <dsp:cNvPr id="0" name=""/>
        <dsp:cNvSpPr/>
      </dsp:nvSpPr>
      <dsp:spPr>
        <a:xfrm rot="5400000">
          <a:off x="4787374" y="-1622479"/>
          <a:ext cx="1617507" cy="526694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kern="1200" dirty="0"/>
            <a:t>develop IFSP outcomes based on authentic assessment information</a:t>
          </a:r>
        </a:p>
      </dsp:txBody>
      <dsp:txXfrm rot="-5400000">
        <a:off x="2962656" y="281199"/>
        <a:ext cx="5187984" cy="1459587"/>
      </dsp:txXfrm>
    </dsp:sp>
    <dsp:sp modelId="{141ED20D-5ADF-41DD-8424-E085DF913566}">
      <dsp:nvSpPr>
        <dsp:cNvPr id="0" name=""/>
        <dsp:cNvSpPr/>
      </dsp:nvSpPr>
      <dsp:spPr>
        <a:xfrm>
          <a:off x="0" y="50"/>
          <a:ext cx="2962656" cy="202188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rtl="0">
            <a:lnSpc>
              <a:spcPct val="90000"/>
            </a:lnSpc>
            <a:spcBef>
              <a:spcPct val="0"/>
            </a:spcBef>
            <a:spcAft>
              <a:spcPct val="35000"/>
            </a:spcAft>
            <a:buNone/>
          </a:pPr>
          <a:r>
            <a:rPr lang="en-US" sz="6200" b="1" i="1" kern="1200"/>
            <a:t>First… </a:t>
          </a:r>
          <a:endParaRPr lang="en-US" sz="6200" kern="1200"/>
        </a:p>
      </dsp:txBody>
      <dsp:txXfrm>
        <a:off x="98700" y="98750"/>
        <a:ext cx="2765256" cy="1824483"/>
      </dsp:txXfrm>
    </dsp:sp>
    <dsp:sp modelId="{8B85A1BF-51DA-4218-BFAE-EF034B50C4E7}">
      <dsp:nvSpPr>
        <dsp:cNvPr id="0" name=""/>
        <dsp:cNvSpPr/>
      </dsp:nvSpPr>
      <dsp:spPr>
        <a:xfrm rot="5400000">
          <a:off x="4787374" y="500498"/>
          <a:ext cx="1617507" cy="526694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kern="1200" dirty="0"/>
            <a:t>determine services and supports based on what is necessary to meet the outcomes</a:t>
          </a:r>
        </a:p>
      </dsp:txBody>
      <dsp:txXfrm rot="-5400000">
        <a:off x="2962656" y="2404176"/>
        <a:ext cx="5187984" cy="1459587"/>
      </dsp:txXfrm>
    </dsp:sp>
    <dsp:sp modelId="{D361111E-E478-4FA0-8764-D88E8070FE36}">
      <dsp:nvSpPr>
        <dsp:cNvPr id="0" name=""/>
        <dsp:cNvSpPr/>
      </dsp:nvSpPr>
      <dsp:spPr>
        <a:xfrm>
          <a:off x="0" y="2123028"/>
          <a:ext cx="2962656" cy="202188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rtl="0">
            <a:lnSpc>
              <a:spcPct val="90000"/>
            </a:lnSpc>
            <a:spcBef>
              <a:spcPct val="0"/>
            </a:spcBef>
            <a:spcAft>
              <a:spcPct val="35000"/>
            </a:spcAft>
            <a:buNone/>
          </a:pPr>
          <a:r>
            <a:rPr lang="en-US" sz="6200" b="1" i="1" kern="1200"/>
            <a:t>Then… </a:t>
          </a:r>
          <a:endParaRPr lang="en-US" sz="6200" kern="1200"/>
        </a:p>
      </dsp:txBody>
      <dsp:txXfrm>
        <a:off x="98700" y="2221728"/>
        <a:ext cx="2765256" cy="1824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BC14E-5595-4A8F-87FB-A529C3971BF5}">
      <dsp:nvSpPr>
        <dsp:cNvPr id="0" name=""/>
        <dsp:cNvSpPr/>
      </dsp:nvSpPr>
      <dsp:spPr>
        <a:xfrm>
          <a:off x="0" y="13701"/>
          <a:ext cx="8229600" cy="997699"/>
        </a:xfrm>
        <a:prstGeom prst="roundRect">
          <a:avLst/>
        </a:prstGeom>
        <a:solidFill>
          <a:schemeClr val="bg2">
            <a:lumMod val="90000"/>
          </a:schemeClr>
        </a:solidFill>
        <a:ln w="285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i="0" kern="1200" dirty="0">
              <a:solidFill>
                <a:schemeClr val="tx1"/>
              </a:solidFill>
            </a:rPr>
            <a:t>IFSP must include:</a:t>
          </a:r>
          <a:endParaRPr lang="en-US" sz="3600" kern="1200" dirty="0">
            <a:solidFill>
              <a:schemeClr val="tx1"/>
            </a:solidFill>
          </a:endParaRPr>
        </a:p>
      </dsp:txBody>
      <dsp:txXfrm>
        <a:off x="48704" y="62405"/>
        <a:ext cx="8132192" cy="900291"/>
      </dsp:txXfrm>
    </dsp:sp>
    <dsp:sp modelId="{CE9024E6-EABB-4B45-A904-5193C4C4D5A5}">
      <dsp:nvSpPr>
        <dsp:cNvPr id="0" name=""/>
        <dsp:cNvSpPr/>
      </dsp:nvSpPr>
      <dsp:spPr>
        <a:xfrm>
          <a:off x="0" y="1083400"/>
          <a:ext cx="8229600" cy="99769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b="0" i="0" kern="1200" dirty="0"/>
            <a:t>The measurable outcomes expected to be achieved for the child and family </a:t>
          </a:r>
          <a:endParaRPr lang="en-US" sz="2500" kern="1200" dirty="0"/>
        </a:p>
      </dsp:txBody>
      <dsp:txXfrm>
        <a:off x="48704" y="1132104"/>
        <a:ext cx="8132192" cy="900291"/>
      </dsp:txXfrm>
    </dsp:sp>
    <dsp:sp modelId="{D61CE64F-E697-4BAD-9FD9-37D2F607BAAA}">
      <dsp:nvSpPr>
        <dsp:cNvPr id="0" name=""/>
        <dsp:cNvSpPr/>
      </dsp:nvSpPr>
      <dsp:spPr>
        <a:xfrm>
          <a:off x="0" y="2153100"/>
          <a:ext cx="8229600" cy="99769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b="0" i="0" kern="1200"/>
            <a:t>The criteria, procedures, and timelines used to determine progress toward achieving the outcomes</a:t>
          </a:r>
          <a:endParaRPr lang="en-US" sz="2500" kern="1200"/>
        </a:p>
      </dsp:txBody>
      <dsp:txXfrm>
        <a:off x="48704" y="2201804"/>
        <a:ext cx="8132192" cy="900291"/>
      </dsp:txXfrm>
    </dsp:sp>
    <dsp:sp modelId="{1ACDCB9F-1060-49B0-9D01-B6C789E056CB}">
      <dsp:nvSpPr>
        <dsp:cNvPr id="0" name=""/>
        <dsp:cNvSpPr/>
      </dsp:nvSpPr>
      <dsp:spPr>
        <a:xfrm>
          <a:off x="0" y="3222799"/>
          <a:ext cx="8229600" cy="99769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b="0" i="0" kern="1200"/>
            <a:t>If progress not being made are modifications or revision to the outcomes or services needed</a:t>
          </a:r>
          <a:endParaRPr lang="en-US" sz="2500" kern="1200"/>
        </a:p>
      </dsp:txBody>
      <dsp:txXfrm>
        <a:off x="48704" y="3271503"/>
        <a:ext cx="8132192" cy="900291"/>
      </dsp:txXfrm>
    </dsp:sp>
    <dsp:sp modelId="{0DAD96D5-EB63-4492-8263-CEFE990C2146}">
      <dsp:nvSpPr>
        <dsp:cNvPr id="0" name=""/>
        <dsp:cNvSpPr/>
      </dsp:nvSpPr>
      <dsp:spPr>
        <a:xfrm>
          <a:off x="0" y="4220498"/>
          <a:ext cx="8229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1750" rIns="177800" bIns="31750" numCol="1" spcCol="1270" anchor="t" anchorCtr="0">
          <a:noAutofit/>
        </a:bodyPr>
        <a:lstStyle/>
        <a:p>
          <a:pPr marL="228600" lvl="1" indent="-228600" algn="r" defTabSz="889000" rtl="0">
            <a:lnSpc>
              <a:spcPct val="90000"/>
            </a:lnSpc>
            <a:spcBef>
              <a:spcPct val="0"/>
            </a:spcBef>
            <a:spcAft>
              <a:spcPct val="20000"/>
            </a:spcAft>
            <a:buChar char="•"/>
          </a:pPr>
          <a:r>
            <a:rPr lang="en-US" sz="2000" b="0" i="0" kern="1200" dirty="0"/>
            <a:t>34 CFR §303.344 (c)</a:t>
          </a:r>
          <a:endParaRPr lang="en-US" sz="2000" kern="1200" dirty="0"/>
        </a:p>
      </dsp:txBody>
      <dsp:txXfrm>
        <a:off x="0" y="4220498"/>
        <a:ext cx="8229600" cy="414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F2801-88CF-4285-84DD-0F07D642D2D5}">
      <dsp:nvSpPr>
        <dsp:cNvPr id="0" name=""/>
        <dsp:cNvSpPr/>
      </dsp:nvSpPr>
      <dsp:spPr>
        <a:xfrm>
          <a:off x="-6215929" y="-950933"/>
          <a:ext cx="7399152" cy="7399152"/>
        </a:xfrm>
        <a:prstGeom prst="blockArc">
          <a:avLst>
            <a:gd name="adj1" fmla="val 18900000"/>
            <a:gd name="adj2" fmla="val 2700000"/>
            <a:gd name="adj3" fmla="val 292"/>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457F45-54A6-49D2-A4DF-BFCDD2558254}">
      <dsp:nvSpPr>
        <dsp:cNvPr id="0" name=""/>
        <dsp:cNvSpPr/>
      </dsp:nvSpPr>
      <dsp:spPr>
        <a:xfrm>
          <a:off x="516982" y="343470"/>
          <a:ext cx="7787193" cy="687380"/>
        </a:xfrm>
        <a:prstGeom prst="rect">
          <a:avLst/>
        </a:prstGeom>
        <a:solidFill>
          <a:schemeClr val="accent5">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608" tIns="76200" rIns="76200" bIns="76200" numCol="1" spcCol="1270" anchor="ctr" anchorCtr="0">
          <a:noAutofit/>
        </a:bodyPr>
        <a:lstStyle/>
        <a:p>
          <a:pPr marL="0" lvl="0" indent="0" algn="l" defTabSz="1333500" rtl="0">
            <a:lnSpc>
              <a:spcPct val="90000"/>
            </a:lnSpc>
            <a:spcBef>
              <a:spcPct val="0"/>
            </a:spcBef>
            <a:spcAft>
              <a:spcPct val="35000"/>
            </a:spcAft>
            <a:buNone/>
          </a:pPr>
          <a:r>
            <a:rPr lang="en-US" sz="3000" b="1" kern="1200" dirty="0"/>
            <a:t>Functional for child’s and family’s life </a:t>
          </a:r>
        </a:p>
      </dsp:txBody>
      <dsp:txXfrm>
        <a:off x="516982" y="343470"/>
        <a:ext cx="7787193" cy="687380"/>
      </dsp:txXfrm>
    </dsp:sp>
    <dsp:sp modelId="{1143E3EE-9E2F-4C55-B3DF-E128BEA0C568}">
      <dsp:nvSpPr>
        <dsp:cNvPr id="0" name=""/>
        <dsp:cNvSpPr/>
      </dsp:nvSpPr>
      <dsp:spPr>
        <a:xfrm>
          <a:off x="87369" y="257547"/>
          <a:ext cx="859225" cy="85922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D86134-359E-4D1B-88DB-F11188FF66BB}">
      <dsp:nvSpPr>
        <dsp:cNvPr id="0" name=""/>
        <dsp:cNvSpPr/>
      </dsp:nvSpPr>
      <dsp:spPr>
        <a:xfrm>
          <a:off x="1009539" y="1374211"/>
          <a:ext cx="7294636" cy="6873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608" tIns="76200" rIns="76200" bIns="76200" numCol="1" spcCol="1270" anchor="ctr" anchorCtr="0">
          <a:noAutofit/>
        </a:bodyPr>
        <a:lstStyle/>
        <a:p>
          <a:pPr marL="0" lvl="0" indent="0" algn="l" defTabSz="1333500" rtl="0">
            <a:lnSpc>
              <a:spcPct val="90000"/>
            </a:lnSpc>
            <a:spcBef>
              <a:spcPct val="0"/>
            </a:spcBef>
            <a:spcAft>
              <a:spcPct val="35000"/>
            </a:spcAft>
            <a:buNone/>
          </a:pPr>
          <a:r>
            <a:rPr lang="en-US" sz="3000" b="1" kern="1200" dirty="0"/>
            <a:t>Reflect real-life</a:t>
          </a:r>
        </a:p>
      </dsp:txBody>
      <dsp:txXfrm>
        <a:off x="1009539" y="1374211"/>
        <a:ext cx="7294636" cy="687380"/>
      </dsp:txXfrm>
    </dsp:sp>
    <dsp:sp modelId="{3D34D6D6-780E-4435-87EA-F09C2B6AB051}">
      <dsp:nvSpPr>
        <dsp:cNvPr id="0" name=""/>
        <dsp:cNvSpPr/>
      </dsp:nvSpPr>
      <dsp:spPr>
        <a:xfrm>
          <a:off x="579926" y="1288288"/>
          <a:ext cx="859225" cy="85922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F15512-A945-4721-A77D-E7BAC5B0343F}">
      <dsp:nvSpPr>
        <dsp:cNvPr id="0" name=""/>
        <dsp:cNvSpPr/>
      </dsp:nvSpPr>
      <dsp:spPr>
        <a:xfrm>
          <a:off x="1160714" y="2404952"/>
          <a:ext cx="7143461" cy="687380"/>
        </a:xfrm>
        <a:prstGeom prst="rect">
          <a:avLst/>
        </a:prstGeom>
        <a:solidFill>
          <a:schemeClr val="accent5">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608" tIns="76200" rIns="76200" bIns="76200" numCol="1" spcCol="1270" anchor="ctr" anchorCtr="0">
          <a:noAutofit/>
        </a:bodyPr>
        <a:lstStyle/>
        <a:p>
          <a:pPr marL="0" lvl="0" indent="0" algn="l" defTabSz="1333500" rtl="0">
            <a:lnSpc>
              <a:spcPct val="90000"/>
            </a:lnSpc>
            <a:spcBef>
              <a:spcPct val="0"/>
            </a:spcBef>
            <a:spcAft>
              <a:spcPct val="35000"/>
            </a:spcAft>
            <a:buNone/>
          </a:pPr>
          <a:r>
            <a:rPr lang="en-US" sz="3000" b="1" kern="1200" dirty="0"/>
            <a:t>Jargon-free, clear and simple </a:t>
          </a:r>
        </a:p>
      </dsp:txBody>
      <dsp:txXfrm>
        <a:off x="1160714" y="2404952"/>
        <a:ext cx="7143461" cy="687380"/>
      </dsp:txXfrm>
    </dsp:sp>
    <dsp:sp modelId="{111D8FC2-540F-4140-9F33-0C6B9587EDBB}">
      <dsp:nvSpPr>
        <dsp:cNvPr id="0" name=""/>
        <dsp:cNvSpPr/>
      </dsp:nvSpPr>
      <dsp:spPr>
        <a:xfrm>
          <a:off x="731101" y="2319030"/>
          <a:ext cx="859225" cy="85922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18DAA-E193-45FD-A20C-DD430E889396}">
      <dsp:nvSpPr>
        <dsp:cNvPr id="0" name=""/>
        <dsp:cNvSpPr/>
      </dsp:nvSpPr>
      <dsp:spPr>
        <a:xfrm>
          <a:off x="1009539" y="3435693"/>
          <a:ext cx="7294636" cy="6873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608" tIns="76200" rIns="76200" bIns="76200" numCol="1" spcCol="1270" anchor="ctr" anchorCtr="0">
          <a:noAutofit/>
        </a:bodyPr>
        <a:lstStyle/>
        <a:p>
          <a:pPr marL="0" lvl="0" indent="0" algn="l" defTabSz="1333500" rtl="0">
            <a:lnSpc>
              <a:spcPct val="90000"/>
            </a:lnSpc>
            <a:spcBef>
              <a:spcPct val="0"/>
            </a:spcBef>
            <a:spcAft>
              <a:spcPct val="35000"/>
            </a:spcAft>
            <a:buNone/>
          </a:pPr>
          <a:r>
            <a:rPr lang="en-US" sz="3000" b="1" kern="1200" dirty="0"/>
            <a:t>Emphasize the positive, not the negative</a:t>
          </a:r>
        </a:p>
      </dsp:txBody>
      <dsp:txXfrm>
        <a:off x="1009539" y="3435693"/>
        <a:ext cx="7294636" cy="687380"/>
      </dsp:txXfrm>
    </dsp:sp>
    <dsp:sp modelId="{76B410F0-179C-43A3-B36B-C07130679A08}">
      <dsp:nvSpPr>
        <dsp:cNvPr id="0" name=""/>
        <dsp:cNvSpPr/>
      </dsp:nvSpPr>
      <dsp:spPr>
        <a:xfrm>
          <a:off x="579926" y="3349771"/>
          <a:ext cx="859225" cy="85922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318EEB-6C61-4DEF-9C00-C6BFBE7BFD74}">
      <dsp:nvSpPr>
        <dsp:cNvPr id="0" name=""/>
        <dsp:cNvSpPr/>
      </dsp:nvSpPr>
      <dsp:spPr>
        <a:xfrm>
          <a:off x="516982" y="4466434"/>
          <a:ext cx="7787193" cy="687380"/>
        </a:xfrm>
        <a:prstGeom prst="rect">
          <a:avLst/>
        </a:prstGeom>
        <a:solidFill>
          <a:schemeClr val="accent5">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608" tIns="76200" rIns="76200" bIns="76200" numCol="1" spcCol="1270" anchor="ctr" anchorCtr="0">
          <a:noAutofit/>
        </a:bodyPr>
        <a:lstStyle/>
        <a:p>
          <a:pPr marL="0" lvl="0" indent="0" algn="l" defTabSz="1333500" rtl="0">
            <a:lnSpc>
              <a:spcPct val="90000"/>
            </a:lnSpc>
            <a:spcBef>
              <a:spcPct val="0"/>
            </a:spcBef>
            <a:spcAft>
              <a:spcPct val="35000"/>
            </a:spcAft>
            <a:buNone/>
          </a:pPr>
          <a:r>
            <a:rPr lang="en-US" sz="3000" b="1" kern="1200" dirty="0"/>
            <a:t>Uses active words rather than passive words</a:t>
          </a:r>
        </a:p>
      </dsp:txBody>
      <dsp:txXfrm>
        <a:off x="516982" y="4466434"/>
        <a:ext cx="7787193" cy="687380"/>
      </dsp:txXfrm>
    </dsp:sp>
    <dsp:sp modelId="{636FFE43-DAAB-4827-9752-DBF98B5B0AB1}">
      <dsp:nvSpPr>
        <dsp:cNvPr id="0" name=""/>
        <dsp:cNvSpPr/>
      </dsp:nvSpPr>
      <dsp:spPr>
        <a:xfrm>
          <a:off x="87369" y="4380512"/>
          <a:ext cx="859225" cy="85922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2D992-06D6-4E82-8892-A03E9F38AD07}">
      <dsp:nvSpPr>
        <dsp:cNvPr id="0" name=""/>
        <dsp:cNvSpPr/>
      </dsp:nvSpPr>
      <dsp:spPr>
        <a:xfrm>
          <a:off x="0" y="613"/>
          <a:ext cx="8229600" cy="1499873"/>
        </a:xfrm>
        <a:prstGeom prst="roundRect">
          <a:avLst/>
        </a:prstGeom>
        <a:solidFill>
          <a:schemeClr val="bg1">
            <a:lumMod val="8500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chemeClr val="tx1"/>
              </a:solidFill>
            </a:rPr>
            <a:t>Agreed Upon Practices For Providing Early Intervention Services In Natural Environments </a:t>
          </a:r>
          <a:r>
            <a:rPr lang="en-US" sz="2400" kern="1200" dirty="0">
              <a:solidFill>
                <a:schemeClr val="tx1"/>
              </a:solidFill>
              <a:hlinkClick xmlns:r="http://schemas.openxmlformats.org/officeDocument/2006/relationships" r:id="rId1"/>
            </a:rPr>
            <a:t>http://www.ectacenter.org/~pdfs/topics/families/AgreedUponPractices_FinalDraft2_01_08.pdf</a:t>
          </a:r>
          <a:endParaRPr lang="en-US" sz="2400" kern="1200" dirty="0">
            <a:solidFill>
              <a:schemeClr val="tx1"/>
            </a:solidFill>
          </a:endParaRPr>
        </a:p>
      </dsp:txBody>
      <dsp:txXfrm>
        <a:off x="73218" y="73831"/>
        <a:ext cx="8083164" cy="1353437"/>
      </dsp:txXfrm>
    </dsp:sp>
    <dsp:sp modelId="{A368BDD6-89F7-4FBD-B580-AB1E1FD8E921}">
      <dsp:nvSpPr>
        <dsp:cNvPr id="0" name=""/>
        <dsp:cNvSpPr/>
      </dsp:nvSpPr>
      <dsp:spPr>
        <a:xfrm>
          <a:off x="0" y="1513044"/>
          <a:ext cx="8229600" cy="1499873"/>
        </a:xfrm>
        <a:prstGeom prst="roundRect">
          <a:avLst/>
        </a:prstGeom>
        <a:solidFill>
          <a:schemeClr val="tx1">
            <a:lumMod val="65000"/>
            <a:lumOff val="3500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chemeClr val="bg1"/>
              </a:solidFill>
            </a:rPr>
            <a:t>Rush and </a:t>
          </a:r>
          <a:r>
            <a:rPr lang="en-US" sz="2400" kern="1200" dirty="0" err="1">
              <a:solidFill>
                <a:schemeClr val="bg1"/>
              </a:solidFill>
            </a:rPr>
            <a:t>Shelden</a:t>
          </a:r>
          <a:r>
            <a:rPr lang="en-US" sz="2400" kern="1200" dirty="0">
              <a:solidFill>
                <a:schemeClr val="bg1"/>
              </a:solidFill>
            </a:rPr>
            <a:t>.  </a:t>
          </a:r>
          <a:r>
            <a:rPr lang="en-US" sz="2400" i="1" kern="1200" dirty="0">
              <a:solidFill>
                <a:schemeClr val="bg1"/>
              </a:solidFill>
            </a:rPr>
            <a:t>Tips and Techniques for Developing Participation-Based IFSP Outcomes Statements</a:t>
          </a:r>
          <a:r>
            <a:rPr lang="en-US" sz="2400" kern="1200" dirty="0">
              <a:solidFill>
                <a:schemeClr val="bg1"/>
              </a:solidFill>
            </a:rPr>
            <a:t>, </a:t>
          </a:r>
          <a:r>
            <a:rPr lang="en-US" sz="2400" kern="1200" dirty="0" err="1">
              <a:solidFill>
                <a:schemeClr val="bg1"/>
              </a:solidFill>
            </a:rPr>
            <a:t>BriefCASE</a:t>
          </a:r>
          <a:r>
            <a:rPr lang="en-US" sz="2400" kern="1200" dirty="0">
              <a:solidFill>
                <a:schemeClr val="bg1"/>
              </a:solidFill>
            </a:rPr>
            <a:t>, </a:t>
          </a:r>
          <a:r>
            <a:rPr lang="en-US" sz="2400" kern="1200" dirty="0" err="1">
              <a:solidFill>
                <a:schemeClr val="bg1"/>
              </a:solidFill>
            </a:rPr>
            <a:t>Vol</a:t>
          </a:r>
          <a:r>
            <a:rPr lang="en-US" sz="2400" kern="1200" dirty="0">
              <a:solidFill>
                <a:schemeClr val="bg1"/>
              </a:solidFill>
            </a:rPr>
            <a:t> 2, No. 1 </a:t>
          </a:r>
          <a:r>
            <a:rPr lang="en-US" sz="2400" kern="1200" dirty="0">
              <a:solidFill>
                <a:schemeClr val="tx1"/>
              </a:solidFill>
              <a:hlinkClick xmlns:r="http://schemas.openxmlformats.org/officeDocument/2006/relationships" r:id="rId2"/>
            </a:rPr>
            <a:t>http://www.fippcase.org/briefcase/briefcase_vol2_no1.pdf</a:t>
          </a:r>
          <a:endParaRPr lang="en-US" sz="2400" kern="1200" dirty="0">
            <a:solidFill>
              <a:schemeClr val="tx1"/>
            </a:solidFill>
          </a:endParaRPr>
        </a:p>
      </dsp:txBody>
      <dsp:txXfrm>
        <a:off x="73218" y="1586262"/>
        <a:ext cx="8083164" cy="1353437"/>
      </dsp:txXfrm>
    </dsp:sp>
    <dsp:sp modelId="{EA8ED5F5-1F79-47FD-A624-39612D0EC96B}">
      <dsp:nvSpPr>
        <dsp:cNvPr id="0" name=""/>
        <dsp:cNvSpPr/>
      </dsp:nvSpPr>
      <dsp:spPr>
        <a:xfrm>
          <a:off x="0" y="3025476"/>
          <a:ext cx="8229600" cy="1499873"/>
        </a:xfrm>
        <a:prstGeom prst="roundRect">
          <a:avLst/>
        </a:prstGeom>
        <a:solidFill>
          <a:schemeClr val="bg1">
            <a:lumMod val="8500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chemeClr val="tx1"/>
              </a:solidFill>
            </a:rPr>
            <a:t>ECTA Center website </a:t>
          </a:r>
          <a:r>
            <a:rPr lang="en-US" sz="2400" u="sng" kern="1200" dirty="0">
              <a:solidFill>
                <a:schemeClr val="tx1"/>
              </a:solidFill>
              <a:hlinkClick xmlns:r="http://schemas.openxmlformats.org/officeDocument/2006/relationships" r:id="rId3"/>
            </a:rPr>
            <a:t>http://www.ectacenter.org/topics/families/famresources.asp</a:t>
          </a:r>
          <a:endParaRPr lang="en-US" sz="2400" kern="1200" dirty="0">
            <a:solidFill>
              <a:schemeClr val="tx1"/>
            </a:solidFill>
          </a:endParaRPr>
        </a:p>
      </dsp:txBody>
      <dsp:txXfrm>
        <a:off x="73218" y="3098694"/>
        <a:ext cx="8083164" cy="13534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2E8B2-B642-45AC-B367-08CB7814BA21}" type="datetimeFigureOut">
              <a:rPr lang="en-US" smtClean="0"/>
              <a:t>6/20/2018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F8AAE-A75E-45A8-BDA1-28F1680F4AB3}" type="slidenum">
              <a:rPr lang="en-US" smtClean="0"/>
              <a:t>‹#›</a:t>
            </a:fld>
            <a:endParaRPr lang="en-US"/>
          </a:p>
        </p:txBody>
      </p:sp>
    </p:spTree>
    <p:extLst>
      <p:ext uri="{BB962C8B-B14F-4D97-AF65-F5344CB8AC3E}">
        <p14:creationId xmlns:p14="http://schemas.microsoft.com/office/powerpoint/2010/main" val="2193953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852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943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11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prstGeom prst="rect">
            <a:avLst/>
          </a:prstGeom>
        </p:spPr>
        <p:txBody>
          <a:bodyPr/>
          <a:lstStyle/>
          <a:p>
            <a:endParaRPr dirty="0"/>
          </a:p>
        </p:txBody>
      </p:sp>
      <p:sp>
        <p:nvSpPr>
          <p:cNvPr id="150" name="Shape 150"/>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580558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407988" y="698500"/>
            <a:ext cx="6203950" cy="3489325"/>
          </a:xfrm>
          <a:prstGeom prst="rect">
            <a:avLst/>
          </a:prstGeom>
        </p:spPr>
        <p:txBody>
          <a:bodyPr/>
          <a:lstStyle/>
          <a:p>
            <a:endParaRPr dirty="0"/>
          </a:p>
        </p:txBody>
      </p:sp>
      <p:sp>
        <p:nvSpPr>
          <p:cNvPr id="159" name="Shape 15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34396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307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dirty="0"/>
          </a:p>
        </p:txBody>
      </p:sp>
      <p:sp>
        <p:nvSpPr>
          <p:cNvPr id="166" name="Shape 16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185113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2854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dirty="0"/>
          </a:p>
        </p:txBody>
      </p:sp>
      <p:sp>
        <p:nvSpPr>
          <p:cNvPr id="174" name="Shape 17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235890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2027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dirty="0"/>
          </a:p>
        </p:txBody>
      </p:sp>
      <p:sp>
        <p:nvSpPr>
          <p:cNvPr id="181" name="Shape 18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07251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973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9451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6364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i="1" dirty="0">
              <a:ea typeface="ＭＳ Ｐゴシック" pitchFamily="34" charset="-128"/>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DE05C6E-BFBD-47BC-B63F-1FB10995EA21}"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529562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204F30-5B17-0E49-B671-B8489301C6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5310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204F30-5B17-0E49-B671-B8489301C6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8845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204F30-5B17-0E49-B671-B8489301C6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37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BE5EC1-D657-4306-A609-4D9D65C3494D}"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840094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58B86BE-9C16-4847-900B-7CE0A0665FE0}"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5218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85DD29D-EEDD-4200-880A-2A07C369B9FB}"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455396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3481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546CE28-FA16-4992-8826-D26BA5B1190C}"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06835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7892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3686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A1B7481-E2E6-4759-8B66-0F781FE6CEE9}"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82066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B54E020-2C35-42A5-8810-86D3A928B5A0}"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1000" dirty="0">
              <a:ea typeface="ＭＳ Ｐゴシック" pitchFamily="34" charset="-128"/>
            </a:endParaRPr>
          </a:p>
        </p:txBody>
      </p:sp>
    </p:spTree>
    <p:extLst>
      <p:ext uri="{BB962C8B-B14F-4D97-AF65-F5344CB8AC3E}">
        <p14:creationId xmlns:p14="http://schemas.microsoft.com/office/powerpoint/2010/main" val="2982818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4096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A5F5131-BB25-4341-A8C7-5918B111D343}"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105413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23008A3-3769-4250-84F3-FC9C94D05509}"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dirty="0">
              <a:ea typeface="ＭＳ Ｐゴシック" pitchFamily="34" charset="-128"/>
            </a:endParaRPr>
          </a:p>
        </p:txBody>
      </p:sp>
    </p:spTree>
    <p:extLst>
      <p:ext uri="{BB962C8B-B14F-4D97-AF65-F5344CB8AC3E}">
        <p14:creationId xmlns:p14="http://schemas.microsoft.com/office/powerpoint/2010/main" val="400818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C8A9103-0F19-41B2-8067-737DAED7711C}"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pPr>
            <a:endParaRPr lang="en-US" altLang="en-US" dirty="0">
              <a:ea typeface="ＭＳ Ｐゴシック" pitchFamily="34" charset="-128"/>
            </a:endParaRPr>
          </a:p>
        </p:txBody>
      </p:sp>
    </p:spTree>
    <p:extLst>
      <p:ext uri="{BB962C8B-B14F-4D97-AF65-F5344CB8AC3E}">
        <p14:creationId xmlns:p14="http://schemas.microsoft.com/office/powerpoint/2010/main" val="3485214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F85E448-6A55-46AA-BEC0-33866354D657}"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886564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442C4C-B0F1-4000-9149-399D12350421}"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875828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A5882A2-85ED-45BD-B1C2-A57EEA226EF2}"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635854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204F30-5B17-0E49-B671-B8489301C6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384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1105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B326A39-8B94-401D-9D19-5D74DFC4275D}"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09701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prstGeom prst="rect">
            <a:avLst/>
          </a:prstGeom>
        </p:spPr>
        <p:txBody>
          <a:bodyPr/>
          <a:lstStyle/>
          <a:p>
            <a:endParaRPr dirty="0"/>
          </a:p>
        </p:txBody>
      </p:sp>
      <p:sp>
        <p:nvSpPr>
          <p:cNvPr id="125" name="Shape 125"/>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32822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204F30-5B17-0E49-B671-B8489301C6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957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406400" y="71755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Shape 175"/>
          <p:cNvSpPr txBox="1">
            <a:spLocks noGrp="1"/>
          </p:cNvSpPr>
          <p:nvPr>
            <p:ph type="body" idx="1"/>
          </p:nvPr>
        </p:nvSpPr>
        <p:spPr>
          <a:xfrm>
            <a:off x="701040" y="4415790"/>
            <a:ext cx="5608200" cy="4183500"/>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Roboto"/>
              <a:ea typeface="Roboto"/>
              <a:cs typeface="Roboto"/>
              <a:sym typeface="Roboto"/>
            </a:endParaRPr>
          </a:p>
        </p:txBody>
      </p:sp>
      <p:sp>
        <p:nvSpPr>
          <p:cNvPr id="176" name="Shape 176"/>
          <p:cNvSpPr txBox="1">
            <a:spLocks noGrp="1"/>
          </p:cNvSpPr>
          <p:nvPr>
            <p:ph type="sldNum" idx="12"/>
          </p:nvPr>
        </p:nvSpPr>
        <p:spPr>
          <a:xfrm>
            <a:off x="3970939" y="8829966"/>
            <a:ext cx="3037800" cy="464700"/>
          </a:xfrm>
          <a:prstGeom prst="rect">
            <a:avLst/>
          </a:prstGeom>
          <a:noFill/>
          <a:ln>
            <a:noFill/>
          </a:ln>
        </p:spPr>
        <p:txBody>
          <a:bodyPr spcFirstLastPara="1" wrap="square" lIns="93150" tIns="46575" rIns="93150"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64</a:t>
            </a:fld>
            <a:endParaRPr kumimoji="0" sz="1200" b="0" i="0" u="none" strike="noStrike" kern="0" cap="none" spc="0" normalizeH="0" baseline="0" noProof="0">
              <a:ln>
                <a:noFill/>
              </a:ln>
              <a:solidFill>
                <a:srgbClr val="000000"/>
              </a:solidFill>
              <a:effectLst/>
              <a:uLnTx/>
              <a:uFillTx/>
              <a:latin typeface="Roboto"/>
              <a:ea typeface="Roboto"/>
              <a:cs typeface="Roboto"/>
              <a:sym typeface="Roboto"/>
            </a:endParaRPr>
          </a:p>
        </p:txBody>
      </p:sp>
    </p:spTree>
    <p:extLst>
      <p:ext uri="{BB962C8B-B14F-4D97-AF65-F5344CB8AC3E}">
        <p14:creationId xmlns:p14="http://schemas.microsoft.com/office/powerpoint/2010/main" val="2747519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Shape 190"/>
          <p:cNvSpPr txBox="1">
            <a:spLocks noGrp="1"/>
          </p:cNvSpPr>
          <p:nvPr>
            <p:ph type="body" idx="1"/>
          </p:nvPr>
        </p:nvSpPr>
        <p:spPr>
          <a:xfrm>
            <a:off x="701039" y="4415789"/>
            <a:ext cx="5608200" cy="4183500"/>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Clr>
                <a:schemeClr val="dk1"/>
              </a:buClr>
              <a:buFont typeface="Roboto"/>
              <a:buNone/>
            </a:pPr>
            <a:endParaRPr sz="1200" b="0" i="0" u="none" strike="noStrike" cap="none" dirty="0">
              <a:solidFill>
                <a:schemeClr val="dk1"/>
              </a:solidFill>
              <a:latin typeface="Roboto"/>
              <a:ea typeface="Roboto"/>
              <a:cs typeface="Roboto"/>
              <a:sym typeface="Roboto"/>
            </a:endParaRPr>
          </a:p>
        </p:txBody>
      </p:sp>
      <p:sp>
        <p:nvSpPr>
          <p:cNvPr id="191" name="Shape 191"/>
          <p:cNvSpPr txBox="1">
            <a:spLocks noGrp="1"/>
          </p:cNvSpPr>
          <p:nvPr>
            <p:ph type="sldNum" idx="12"/>
          </p:nvPr>
        </p:nvSpPr>
        <p:spPr>
          <a:xfrm>
            <a:off x="3970939" y="8829965"/>
            <a:ext cx="3037800" cy="464700"/>
          </a:xfrm>
          <a:prstGeom prst="rect">
            <a:avLst/>
          </a:prstGeom>
          <a:noFill/>
          <a:ln>
            <a:noFill/>
          </a:ln>
        </p:spPr>
        <p:txBody>
          <a:bodyPr spcFirstLastPara="1" wrap="square" lIns="93150" tIns="46575" rIns="93150"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Roboto"/>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Roboto"/>
                <a:buNone/>
                <a:tabLst/>
                <a:defRPr/>
              </a:pPr>
              <a:t>65</a:t>
            </a:fld>
            <a:endParaRPr kumimoji="0" sz="1200" b="0" i="0" u="none" strike="noStrike" kern="0" cap="none" spc="0" normalizeH="0" baseline="0" noProof="0">
              <a:ln>
                <a:noFill/>
              </a:ln>
              <a:solidFill>
                <a:srgbClr val="000000"/>
              </a:solidFill>
              <a:effectLst/>
              <a:uLnTx/>
              <a:uFillTx/>
              <a:latin typeface="Roboto"/>
              <a:ea typeface="Roboto"/>
              <a:cs typeface="Roboto"/>
              <a:sym typeface="Roboto"/>
            </a:endParaRPr>
          </a:p>
        </p:txBody>
      </p:sp>
    </p:spTree>
    <p:extLst>
      <p:ext uri="{BB962C8B-B14F-4D97-AF65-F5344CB8AC3E}">
        <p14:creationId xmlns:p14="http://schemas.microsoft.com/office/powerpoint/2010/main" val="4133791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31" name="Shape 331"/>
          <p:cNvSpPr txBox="1">
            <a:spLocks noGrp="1"/>
          </p:cNvSpPr>
          <p:nvPr>
            <p:ph type="sldNum" idx="12"/>
          </p:nvPr>
        </p:nvSpPr>
        <p:spPr>
          <a:xfrm>
            <a:off x="3970939" y="8829966"/>
            <a:ext cx="3037800" cy="464700"/>
          </a:xfrm>
          <a:prstGeom prst="rect">
            <a:avLst/>
          </a:prstGeom>
        </p:spPr>
        <p:txBody>
          <a:bodyPr spcFirstLastPara="1" wrap="square" lIns="93150" tIns="46575" rIns="93150" bIns="4657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16670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38" name="Shape 338"/>
          <p:cNvSpPr txBox="1">
            <a:spLocks noGrp="1"/>
          </p:cNvSpPr>
          <p:nvPr>
            <p:ph type="sldNum" idx="12"/>
          </p:nvPr>
        </p:nvSpPr>
        <p:spPr>
          <a:xfrm>
            <a:off x="3970939" y="8829966"/>
            <a:ext cx="3037800" cy="464700"/>
          </a:xfrm>
          <a:prstGeom prst="rect">
            <a:avLst/>
          </a:prstGeom>
        </p:spPr>
        <p:txBody>
          <a:bodyPr spcFirstLastPara="1" wrap="square" lIns="93150" tIns="46575" rIns="93150" bIns="4657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415109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F8AAE-A75E-45A8-BDA1-28F1680F4AB3}" type="slidenum">
              <a:rPr lang="en-US" smtClean="0"/>
              <a:t>68</a:t>
            </a:fld>
            <a:endParaRPr lang="en-US"/>
          </a:p>
        </p:txBody>
      </p:sp>
    </p:spTree>
    <p:extLst>
      <p:ext uri="{BB962C8B-B14F-4D97-AF65-F5344CB8AC3E}">
        <p14:creationId xmlns:p14="http://schemas.microsoft.com/office/powerpoint/2010/main" val="8921491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F8AAE-A75E-45A8-BDA1-28F1680F4AB3}" type="slidenum">
              <a:rPr lang="en-US" smtClean="0"/>
              <a:t>74</a:t>
            </a:fld>
            <a:endParaRPr lang="en-US"/>
          </a:p>
        </p:txBody>
      </p:sp>
    </p:spTree>
    <p:extLst>
      <p:ext uri="{BB962C8B-B14F-4D97-AF65-F5344CB8AC3E}">
        <p14:creationId xmlns:p14="http://schemas.microsoft.com/office/powerpoint/2010/main" val="374830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prstGeom prst="rect">
            <a:avLst/>
          </a:prstGeom>
        </p:spPr>
        <p:txBody>
          <a:bodyPr/>
          <a:lstStyle/>
          <a:p>
            <a:endParaRPr dirty="0"/>
          </a:p>
        </p:txBody>
      </p:sp>
      <p:sp>
        <p:nvSpPr>
          <p:cNvPr id="130" name="Shape 130"/>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773647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390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4784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769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1383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hyperlink" Target="http://www.gadoe.org/" TargetMode="Externa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hyperlink" Target="http://www.gadoe.org/" TargetMode="Externa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hyperlink" Target="http://www.gadoe.org/"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hyperlink" Target="http://www.gadoe.org/" TargetMode="Externa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hyperlink" Target="http://www.gadoe.org/" TargetMode="Externa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hyperlink" Target="http://www.gadoe.org/" TargetMode="Externa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hyperlink" Target="http://www.gadoe.org/" TargetMode="Externa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hyperlink" Target="http://www.gadoe.org/" TargetMode="Externa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descr="blue background"/>
          <p:cNvSpPr/>
          <p:nvPr/>
        </p:nvSpPr>
        <p:spPr>
          <a:xfrm>
            <a:off x="1" y="992124"/>
            <a:ext cx="12192001" cy="4873752"/>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8" name="Title 1"/>
          <p:cNvSpPr txBox="1">
            <a:spLocks/>
          </p:cNvSpPr>
          <p:nvPr/>
        </p:nvSpPr>
        <p:spPr>
          <a:xfrm>
            <a:off x="3086743" y="1989632"/>
            <a:ext cx="9105259" cy="2878741"/>
          </a:xfrm>
          <a:prstGeom prst="rect">
            <a:avLst/>
          </a:prstGeom>
          <a:solidFill>
            <a:srgbClr val="719BC1"/>
          </a:solidFill>
          <a:ln>
            <a:solidFill>
              <a:srgbClr val="719BC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950" b="1" dirty="0">
              <a:solidFill>
                <a:prstClr val="white"/>
              </a:solidFill>
            </a:endParaRPr>
          </a:p>
        </p:txBody>
      </p:sp>
      <p:pic>
        <p:nvPicPr>
          <p:cNvPr id="9" name="Picture 8" descr="OSEP Symposia Series Logo"/>
          <p:cNvPicPr>
            <a:picLocks noChangeAspect="1"/>
          </p:cNvPicPr>
          <p:nvPr/>
        </p:nvPicPr>
        <p:blipFill rotWithShape="1">
          <a:blip r:embed="rId2">
            <a:extLst>
              <a:ext uri="{28A0092B-C50C-407E-A947-70E740481C1C}">
                <a14:useLocalDpi xmlns:a14="http://schemas.microsoft.com/office/drawing/2010/main" val="0"/>
              </a:ext>
            </a:extLst>
          </a:blip>
          <a:srcRect l="2332" t="2032" r="1555" b="1683"/>
          <a:stretch/>
        </p:blipFill>
        <p:spPr>
          <a:xfrm>
            <a:off x="2" y="1989632"/>
            <a:ext cx="3086743" cy="2878741"/>
          </a:xfrm>
          <a:prstGeom prst="rect">
            <a:avLst/>
          </a:prstGeom>
        </p:spPr>
      </p:pic>
      <p:sp>
        <p:nvSpPr>
          <p:cNvPr id="10" name="Title 9"/>
          <p:cNvSpPr>
            <a:spLocks noGrp="1"/>
          </p:cNvSpPr>
          <p:nvPr>
            <p:ph type="title"/>
          </p:nvPr>
        </p:nvSpPr>
        <p:spPr>
          <a:xfrm>
            <a:off x="3086741" y="1989632"/>
            <a:ext cx="8978259" cy="2878741"/>
          </a:xfrm>
        </p:spPr>
        <p:txBody>
          <a:bodyPr anchor="t">
            <a:normAutofit/>
          </a:bodyPr>
          <a:lstStyle>
            <a:lvl1pPr algn="l">
              <a:defRPr sz="4950">
                <a:solidFill>
                  <a:schemeClr val="bg1"/>
                </a:solidFill>
              </a:defRPr>
            </a:lvl1pPr>
          </a:lstStyle>
          <a:p>
            <a:r>
              <a:rPr lang="en-US"/>
              <a:t>Click to edit Master title style</a:t>
            </a:r>
            <a:endParaRPr lang="en-US" dirty="0"/>
          </a:p>
        </p:txBody>
      </p:sp>
      <p:sp>
        <p:nvSpPr>
          <p:cNvPr id="11" name="Slide Number Placeholder 5"/>
          <p:cNvSpPr>
            <a:spLocks noGrp="1"/>
          </p:cNvSpPr>
          <p:nvPr>
            <p:ph type="sldNum" sz="quarter" idx="12"/>
          </p:nvPr>
        </p:nvSpPr>
        <p:spPr>
          <a:xfrm>
            <a:off x="11531621" y="6273346"/>
            <a:ext cx="457179"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56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47850"/>
            <a:ext cx="10515600" cy="41576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31621" y="6273346"/>
            <a:ext cx="457179"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p:nvGrpSpPr>
        <p:grpSpPr>
          <a:xfrm>
            <a:off x="199405" y="6021576"/>
            <a:ext cx="11154396" cy="767033"/>
            <a:chOff x="240437" y="6060240"/>
            <a:chExt cx="11154396" cy="767033"/>
          </a:xfrm>
        </p:grpSpPr>
        <p:pic>
          <p:nvPicPr>
            <p:cNvPr id="8" name="Picture 7"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9" name="Group 8"/>
            <p:cNvGrpSpPr/>
            <p:nvPr/>
          </p:nvGrpSpPr>
          <p:grpSpPr>
            <a:xfrm>
              <a:off x="1240713" y="6334344"/>
              <a:ext cx="10154120" cy="324357"/>
              <a:chOff x="1600207" y="6303084"/>
              <a:chExt cx="9612923" cy="324357"/>
            </a:xfrm>
          </p:grpSpPr>
          <p:sp>
            <p:nvSpPr>
              <p:cNvPr id="10" name="Rectangle 9"/>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1" name="Rectangle 10"/>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2" name="Rectangle 11"/>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Tree>
    <p:extLst>
      <p:ext uri="{BB962C8B-B14F-4D97-AF65-F5344CB8AC3E}">
        <p14:creationId xmlns:p14="http://schemas.microsoft.com/office/powerpoint/2010/main" val="28257713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86A9B72-EFE5-0C44-9856-127B83BB47D0}" type="datetimeFigureOut">
              <a:rPr lang="en-US" smtClean="0"/>
              <a:pPr/>
              <a:t>6/20/2018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444132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0829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334DC05-7EDA-4D1D-81EF-B3EBDA237806}" type="datetimeFigureOut">
              <a:rPr lang="en-US" smtClean="0"/>
              <a:t>6/20/2018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ED9DA194-8F2E-49F1-AEF3-796130E4E28D}" type="slidenum">
              <a:rPr lang="en-US" smtClean="0"/>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39846008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2334DC05-7EDA-4D1D-81EF-B3EBDA237806}"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ED9DA194-8F2E-49F1-AEF3-796130E4E28D}"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90562188"/>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334DC05-7EDA-4D1D-81EF-B3EBDA237806}" type="datetimeFigureOut">
              <a:rPr lang="en-US" smtClean="0"/>
              <a:t>6/20/2018</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ED9DA194-8F2E-49F1-AEF3-796130E4E28D}" type="slidenum">
              <a:rPr lang="en-US" smtClean="0"/>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4166615551"/>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2334DC05-7EDA-4D1D-81EF-B3EBDA237806}"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DA194-8F2E-49F1-AEF3-796130E4E28D}" type="slidenum">
              <a:rPr lang="en-US" smtClean="0"/>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04308898"/>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334DC05-7EDA-4D1D-81EF-B3EBDA237806}" type="datetimeFigureOut">
              <a:rPr lang="en-US" smtClean="0"/>
              <a:t>6/20/2018</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ED9DA194-8F2E-49F1-AEF3-796130E4E28D}"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3219890297"/>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334DC05-7EDA-4D1D-81EF-B3EBDA237806}" type="datetimeFigureOut">
              <a:rPr lang="en-US" smtClean="0"/>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ED9DA194-8F2E-49F1-AEF3-796130E4E28D}" type="slidenum">
              <a:rPr lang="en-US" smtClean="0"/>
              <a:t>‹#›</a:t>
            </a:fld>
            <a:endParaRPr lang="en-US"/>
          </a:p>
        </p:txBody>
      </p:sp>
    </p:spTree>
    <p:extLst>
      <p:ext uri="{BB962C8B-B14F-4D97-AF65-F5344CB8AC3E}">
        <p14:creationId xmlns:p14="http://schemas.microsoft.com/office/powerpoint/2010/main" val="35798374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fld id="{2334DC05-7EDA-4D1D-81EF-B3EBDA237806}" type="datetimeFigureOut">
              <a:rPr lang="en-US" smtClean="0"/>
              <a:t>6/20/2018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ED9DA194-8F2E-49F1-AEF3-796130E4E28D}" type="slidenum">
              <a:rPr lang="en-US" smtClean="0"/>
              <a:t>‹#›</a:t>
            </a:fld>
            <a:endParaRPr lang="en-US"/>
          </a:p>
        </p:txBody>
      </p:sp>
    </p:spTree>
    <p:extLst>
      <p:ext uri="{BB962C8B-B14F-4D97-AF65-F5344CB8AC3E}">
        <p14:creationId xmlns:p14="http://schemas.microsoft.com/office/powerpoint/2010/main" val="35430604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ED9DA194-8F2E-49F1-AEF3-796130E4E28D}" type="slidenum">
              <a:rPr lang="en-US" smtClean="0"/>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fld id="{2334DC05-7EDA-4D1D-81EF-B3EBDA237806}" type="datetimeFigureOut">
              <a:rPr lang="en-US" smtClean="0"/>
              <a:t>6/20/2018</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138222347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6644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6644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199405" y="6029597"/>
            <a:ext cx="11154396" cy="767033"/>
            <a:chOff x="240437" y="6060240"/>
            <a:chExt cx="11154396" cy="767033"/>
          </a:xfrm>
        </p:grpSpPr>
        <p:pic>
          <p:nvPicPr>
            <p:cNvPr id="8" name="Picture 7"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9" name="Group 8"/>
            <p:cNvGrpSpPr/>
            <p:nvPr/>
          </p:nvGrpSpPr>
          <p:grpSpPr>
            <a:xfrm>
              <a:off x="1240713" y="6334344"/>
              <a:ext cx="10154120" cy="324357"/>
              <a:chOff x="1600207" y="6303084"/>
              <a:chExt cx="9612923" cy="324357"/>
            </a:xfrm>
          </p:grpSpPr>
          <p:sp>
            <p:nvSpPr>
              <p:cNvPr id="10" name="Rectangle 9"/>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1" name="Rectangle 10"/>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2" name="Rectangle 11"/>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
        <p:nvSpPr>
          <p:cNvPr id="13" name="Slide Number Placeholder 5"/>
          <p:cNvSpPr>
            <a:spLocks noGrp="1"/>
          </p:cNvSpPr>
          <p:nvPr>
            <p:ph type="sldNum" sz="quarter" idx="12"/>
          </p:nvPr>
        </p:nvSpPr>
        <p:spPr>
          <a:xfrm>
            <a:off x="11531621" y="6273346"/>
            <a:ext cx="457179"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756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fld id="{ED9DA194-8F2E-49F1-AEF3-796130E4E28D}" type="slidenum">
              <a:rPr lang="en-US" smtClean="0"/>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fld id="{2334DC05-7EDA-4D1D-81EF-B3EBDA237806}" type="datetimeFigureOut">
              <a:rPr lang="en-US" smtClean="0"/>
              <a:t>6/20/2018</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7176639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334DC05-7EDA-4D1D-81EF-B3EBDA237806}"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DA194-8F2E-49F1-AEF3-796130E4E28D}" type="slidenum">
              <a:rPr lang="en-US" smtClean="0"/>
              <a:t>‹#›</a:t>
            </a:fld>
            <a:endParaRPr lang="en-US"/>
          </a:p>
        </p:txBody>
      </p:sp>
    </p:spTree>
    <p:extLst>
      <p:ext uri="{BB962C8B-B14F-4D97-AF65-F5344CB8AC3E}">
        <p14:creationId xmlns:p14="http://schemas.microsoft.com/office/powerpoint/2010/main" val="2729164348"/>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fld id="{ED9DA194-8F2E-49F1-AEF3-796130E4E28D}" type="slidenum">
              <a:rPr lang="en-US" smtClean="0"/>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334DC05-7EDA-4D1D-81EF-B3EBDA237806}"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1740302536"/>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953703867"/>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963451063"/>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610600" y="6356350"/>
            <a:ext cx="335866" cy="370840"/>
          </a:xfrm>
          <a:prstGeom prst="rect">
            <a:avLst/>
          </a:prstGeom>
        </p:spPr>
        <p:txBody>
          <a:bodyPr anchor="t"/>
          <a:lstStyle>
            <a:lvl1pPr algn="l">
              <a:defRPr sz="1800"/>
            </a:lvl1pPr>
          </a:lstStyle>
          <a:p>
            <a:fld id="{86CB4B4D-7CA3-9044-876B-883B54F8677D}" type="slidenum">
              <a:t>‹#›</a:t>
            </a:fld>
            <a:endParaRPr dirty="0"/>
          </a:p>
        </p:txBody>
      </p:sp>
    </p:spTree>
    <p:extLst>
      <p:ext uri="{BB962C8B-B14F-4D97-AF65-F5344CB8AC3E}">
        <p14:creationId xmlns:p14="http://schemas.microsoft.com/office/powerpoint/2010/main" val="1820552697"/>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xfrm>
            <a:off x="8610600" y="6356350"/>
            <a:ext cx="335866" cy="370840"/>
          </a:xfrm>
          <a:prstGeom prst="rect">
            <a:avLst/>
          </a:prstGeom>
        </p:spPr>
        <p:txBody>
          <a:bodyPr anchor="t"/>
          <a:lstStyle>
            <a:lvl1pPr algn="l">
              <a:defRPr sz="1800"/>
            </a:lvl1pPr>
          </a:lstStyle>
          <a:p>
            <a:fld id="{86CB4B4D-7CA3-9044-876B-883B54F8677D}" type="slidenum">
              <a:t>‹#›</a:t>
            </a:fld>
            <a:endParaRPr dirty="0"/>
          </a:p>
        </p:txBody>
      </p:sp>
    </p:spTree>
    <p:extLst>
      <p:ext uri="{BB962C8B-B14F-4D97-AF65-F5344CB8AC3E}">
        <p14:creationId xmlns:p14="http://schemas.microsoft.com/office/powerpoint/2010/main" val="128745446"/>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xfrm>
            <a:off x="8610600" y="6356350"/>
            <a:ext cx="335866" cy="370840"/>
          </a:xfrm>
          <a:prstGeom prst="rect">
            <a:avLst/>
          </a:prstGeom>
        </p:spPr>
        <p:txBody>
          <a:bodyPr anchor="t"/>
          <a:lstStyle>
            <a:lvl1pPr algn="l">
              <a:defRPr sz="1800"/>
            </a:lvl1pPr>
          </a:lstStyle>
          <a:p>
            <a:fld id="{86CB4B4D-7CA3-9044-876B-883B54F8677D}" type="slidenum">
              <a:t>‹#›</a:t>
            </a:fld>
            <a:endParaRPr dirty="0"/>
          </a:p>
        </p:txBody>
      </p:sp>
    </p:spTree>
    <p:extLst>
      <p:ext uri="{BB962C8B-B14F-4D97-AF65-F5344CB8AC3E}">
        <p14:creationId xmlns:p14="http://schemas.microsoft.com/office/powerpoint/2010/main" val="870256490"/>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xfrm>
            <a:off x="8610600" y="6356350"/>
            <a:ext cx="335866" cy="370840"/>
          </a:xfrm>
          <a:prstGeom prst="rect">
            <a:avLst/>
          </a:prstGeom>
        </p:spPr>
        <p:txBody>
          <a:bodyPr anchor="t"/>
          <a:lstStyle>
            <a:lvl1pPr algn="l">
              <a:defRPr sz="1800"/>
            </a:lvl1pPr>
          </a:lstStyle>
          <a:p>
            <a:fld id="{86CB4B4D-7CA3-9044-876B-883B54F8677D}" type="slidenum">
              <a:t>‹#›</a:t>
            </a:fld>
            <a:endParaRPr dirty="0"/>
          </a:p>
        </p:txBody>
      </p:sp>
    </p:spTree>
    <p:extLst>
      <p:ext uri="{BB962C8B-B14F-4D97-AF65-F5344CB8AC3E}">
        <p14:creationId xmlns:p14="http://schemas.microsoft.com/office/powerpoint/2010/main" val="3455026538"/>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66"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67"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68" name="Slide Number"/>
          <p:cNvSpPr txBox="1">
            <a:spLocks noGrp="1"/>
          </p:cNvSpPr>
          <p:nvPr>
            <p:ph type="sldNum" sz="quarter" idx="2"/>
          </p:nvPr>
        </p:nvSpPr>
        <p:spPr>
          <a:xfrm>
            <a:off x="8610600" y="6356350"/>
            <a:ext cx="335866" cy="370840"/>
          </a:xfrm>
          <a:prstGeom prst="rect">
            <a:avLst/>
          </a:prstGeom>
        </p:spPr>
        <p:txBody>
          <a:bodyPr anchor="t"/>
          <a:lstStyle>
            <a:lvl1pPr algn="l">
              <a:defRPr sz="1800"/>
            </a:lvl1pPr>
          </a:lstStyle>
          <a:p>
            <a:fld id="{86CB4B4D-7CA3-9044-876B-883B54F8677D}" type="slidenum">
              <a:t>‹#›</a:t>
            </a:fld>
            <a:endParaRPr dirty="0"/>
          </a:p>
        </p:txBody>
      </p:sp>
    </p:spTree>
    <p:extLst>
      <p:ext uri="{BB962C8B-B14F-4D97-AF65-F5344CB8AC3E}">
        <p14:creationId xmlns:p14="http://schemas.microsoft.com/office/powerpoint/2010/main" val="25470261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3066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6"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dirty="0"/>
          </a:p>
        </p:txBody>
      </p:sp>
      <p:sp>
        <p:nvSpPr>
          <p:cNvPr id="77"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xfrm>
            <a:off x="8610600" y="6356350"/>
            <a:ext cx="335866" cy="370840"/>
          </a:xfrm>
          <a:prstGeom prst="rect">
            <a:avLst/>
          </a:prstGeom>
        </p:spPr>
        <p:txBody>
          <a:bodyPr anchor="t"/>
          <a:lstStyle>
            <a:lvl1pPr algn="l">
              <a:defRPr sz="1800"/>
            </a:lvl1pPr>
          </a:lstStyle>
          <a:p>
            <a:fld id="{86CB4B4D-7CA3-9044-876B-883B54F8677D}" type="slidenum">
              <a:t>‹#›</a:t>
            </a:fld>
            <a:endParaRPr dirty="0"/>
          </a:p>
        </p:txBody>
      </p:sp>
    </p:spTree>
    <p:extLst>
      <p:ext uri="{BB962C8B-B14F-4D97-AF65-F5344CB8AC3E}">
        <p14:creationId xmlns:p14="http://schemas.microsoft.com/office/powerpoint/2010/main" val="3502944761"/>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5" name="Title Text"/>
          <p:cNvSpPr txBox="1">
            <a:spLocks noGrp="1"/>
          </p:cNvSpPr>
          <p:nvPr>
            <p:ph type="title"/>
          </p:nvPr>
        </p:nvSpPr>
        <p:spPr>
          <a:prstGeom prst="rect">
            <a:avLst/>
          </a:prstGeom>
        </p:spPr>
        <p:txBody>
          <a:bodyPr/>
          <a:lstStyle/>
          <a:p>
            <a:r>
              <a:t>Title Text</a:t>
            </a:r>
          </a:p>
        </p:txBody>
      </p:sp>
      <p:sp>
        <p:nvSpPr>
          <p:cNvPr id="86" name="Body Level One…"/>
          <p:cNvSpPr txBox="1">
            <a:spLocks noGrp="1"/>
          </p:cNvSpPr>
          <p:nvPr>
            <p:ph type="body" idx="1"/>
          </p:nvPr>
        </p:nvSpPr>
        <p:spPr>
          <a:xfrm>
            <a:off x="838200" y="1825625"/>
            <a:ext cx="10515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xfrm>
            <a:off x="8610600" y="6356350"/>
            <a:ext cx="335866" cy="370840"/>
          </a:xfrm>
          <a:prstGeom prst="rect">
            <a:avLst/>
          </a:prstGeom>
        </p:spPr>
        <p:txBody>
          <a:bodyPr anchor="t"/>
          <a:lstStyle>
            <a:lvl1pPr algn="l">
              <a:defRPr sz="1800"/>
            </a:lvl1pPr>
          </a:lstStyle>
          <a:p>
            <a:fld id="{86CB4B4D-7CA3-9044-876B-883B54F8677D}" type="slidenum">
              <a:t>‹#›</a:t>
            </a:fld>
            <a:endParaRPr dirty="0"/>
          </a:p>
        </p:txBody>
      </p:sp>
    </p:spTree>
    <p:extLst>
      <p:ext uri="{BB962C8B-B14F-4D97-AF65-F5344CB8AC3E}">
        <p14:creationId xmlns:p14="http://schemas.microsoft.com/office/powerpoint/2010/main" val="800601641"/>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4"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95"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8610600" y="6356350"/>
            <a:ext cx="335866" cy="370840"/>
          </a:xfrm>
          <a:prstGeom prst="rect">
            <a:avLst/>
          </a:prstGeom>
        </p:spPr>
        <p:txBody>
          <a:bodyPr anchor="t"/>
          <a:lstStyle>
            <a:lvl1pPr algn="l">
              <a:defRPr sz="1800"/>
            </a:lvl1pPr>
          </a:lstStyle>
          <a:p>
            <a:fld id="{86CB4B4D-7CA3-9044-876B-883B54F8677D}" type="slidenum">
              <a:t>‹#›</a:t>
            </a:fld>
            <a:endParaRPr dirty="0"/>
          </a:p>
        </p:txBody>
      </p:sp>
    </p:spTree>
    <p:extLst>
      <p:ext uri="{BB962C8B-B14F-4D97-AF65-F5344CB8AC3E}">
        <p14:creationId xmlns:p14="http://schemas.microsoft.com/office/powerpoint/2010/main" val="4040730292"/>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812800" y="273050"/>
            <a:ext cx="10769600" cy="869950"/>
          </a:xfrm>
          <a:prstGeom prst="rect">
            <a:avLst/>
          </a:prstGeom>
        </p:spPr>
        <p:txBody>
          <a:bodyPr/>
          <a:lstStyle/>
          <a:p>
            <a:r>
              <a:t>Title Text</a:t>
            </a:r>
          </a:p>
        </p:txBody>
      </p:sp>
      <p:sp>
        <p:nvSpPr>
          <p:cNvPr id="104" name="Body Level One…"/>
          <p:cNvSpPr txBox="1">
            <a:spLocks noGrp="1"/>
          </p:cNvSpPr>
          <p:nvPr>
            <p:ph type="body" sz="quarter" idx="1"/>
          </p:nvPr>
        </p:nvSpPr>
        <p:spPr>
          <a:xfrm>
            <a:off x="812800" y="1752600"/>
            <a:ext cx="2133600" cy="4343400"/>
          </a:xfrm>
          <a:prstGeom prst="rect">
            <a:avLst/>
          </a:prstGeom>
          <a:solidFill>
            <a:schemeClr val="accent2"/>
          </a:solidFill>
          <a:ln w="50800" cap="sq">
            <a:solidFill>
              <a:schemeClr val="accent2"/>
            </a:solidFill>
            <a:miter lim="800000"/>
          </a:ln>
        </p:spPr>
        <p:txBody>
          <a:bodyPr lIns="91436" tIns="91436" rIns="91436" bIns="91436"/>
          <a:lstStyle>
            <a:lvl1pPr marL="0" indent="0">
              <a:buSzTx/>
              <a:buFontTx/>
              <a:buNone/>
              <a:defRPr sz="1800">
                <a:solidFill>
                  <a:srgbClr val="FFFFFF"/>
                </a:solidFill>
              </a:defRPr>
            </a:lvl1pPr>
            <a:lvl2pPr marL="0" indent="0">
              <a:buSzTx/>
              <a:buFontTx/>
              <a:buNone/>
              <a:defRPr sz="1800">
                <a:solidFill>
                  <a:srgbClr val="FFFFFF"/>
                </a:solidFill>
              </a:defRPr>
            </a:lvl2pPr>
            <a:lvl3pPr marL="0" indent="0">
              <a:buSzTx/>
              <a:buFontTx/>
              <a:buNone/>
              <a:defRPr sz="1800">
                <a:solidFill>
                  <a:srgbClr val="FFFFFF"/>
                </a:solidFill>
              </a:defRPr>
            </a:lvl3pPr>
            <a:lvl4pPr marL="0" indent="0">
              <a:buSzTx/>
              <a:buFontTx/>
              <a:buNone/>
              <a:defRPr sz="1800">
                <a:solidFill>
                  <a:srgbClr val="FFFFFF"/>
                </a:solidFill>
              </a:defRPr>
            </a:lvl4pPr>
            <a:lvl5pPr marL="0" indent="0">
              <a:buSzTx/>
              <a:buFont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1730783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1335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12192000" cy="457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1"/>
          <p:cNvSpPr txBox="1">
            <a:spLocks noGrp="1"/>
          </p:cNvSpPr>
          <p:nvPr>
            <p:ph type="ctrTitle"/>
          </p:nvPr>
        </p:nvSpPr>
        <p:spPr>
          <a:xfrm>
            <a:off x="415600" y="522867"/>
            <a:ext cx="11360800" cy="35872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10666"/>
            </a:lvl1pPr>
            <a:lvl2pPr lvl="1" algn="ctr">
              <a:spcBef>
                <a:spcPts val="0"/>
              </a:spcBef>
              <a:spcAft>
                <a:spcPts val="0"/>
              </a:spcAft>
              <a:buSzPts val="8000"/>
              <a:buNone/>
              <a:defRPr sz="10666"/>
            </a:lvl2pPr>
            <a:lvl3pPr lvl="2" algn="ctr">
              <a:spcBef>
                <a:spcPts val="0"/>
              </a:spcBef>
              <a:spcAft>
                <a:spcPts val="0"/>
              </a:spcAft>
              <a:buSzPts val="8000"/>
              <a:buNone/>
              <a:defRPr sz="10666"/>
            </a:lvl3pPr>
            <a:lvl4pPr lvl="3" algn="ctr">
              <a:spcBef>
                <a:spcPts val="0"/>
              </a:spcBef>
              <a:spcAft>
                <a:spcPts val="0"/>
              </a:spcAft>
              <a:buSzPts val="8000"/>
              <a:buNone/>
              <a:defRPr sz="10666"/>
            </a:lvl4pPr>
            <a:lvl5pPr lvl="4" algn="ctr">
              <a:spcBef>
                <a:spcPts val="0"/>
              </a:spcBef>
              <a:spcAft>
                <a:spcPts val="0"/>
              </a:spcAft>
              <a:buSzPts val="8000"/>
              <a:buNone/>
              <a:defRPr sz="10666"/>
            </a:lvl5pPr>
            <a:lvl6pPr lvl="5" algn="ctr">
              <a:spcBef>
                <a:spcPts val="0"/>
              </a:spcBef>
              <a:spcAft>
                <a:spcPts val="0"/>
              </a:spcAft>
              <a:buSzPts val="8000"/>
              <a:buNone/>
              <a:defRPr sz="10666"/>
            </a:lvl6pPr>
            <a:lvl7pPr lvl="6" algn="ctr">
              <a:spcBef>
                <a:spcPts val="0"/>
              </a:spcBef>
              <a:spcAft>
                <a:spcPts val="0"/>
              </a:spcAft>
              <a:buSzPts val="8000"/>
              <a:buNone/>
              <a:defRPr sz="10666"/>
            </a:lvl7pPr>
            <a:lvl8pPr lvl="7" algn="ctr">
              <a:spcBef>
                <a:spcPts val="0"/>
              </a:spcBef>
              <a:spcAft>
                <a:spcPts val="0"/>
              </a:spcAft>
              <a:buSzPts val="8000"/>
              <a:buNone/>
              <a:defRPr sz="10666"/>
            </a:lvl8pPr>
            <a:lvl9pPr lvl="8" algn="ctr">
              <a:spcBef>
                <a:spcPts val="0"/>
              </a:spcBef>
              <a:spcAft>
                <a:spcPts val="0"/>
              </a:spcAft>
              <a:buSzPts val="8000"/>
              <a:buNone/>
              <a:defRPr sz="10666"/>
            </a:lvl9pPr>
          </a:lstStyle>
          <a:p>
            <a:endParaRPr dirty="0"/>
          </a:p>
        </p:txBody>
      </p:sp>
      <p:sp>
        <p:nvSpPr>
          <p:cNvPr id="12" name="Shape 12"/>
          <p:cNvSpPr txBox="1">
            <a:spLocks noGrp="1"/>
          </p:cNvSpPr>
          <p:nvPr>
            <p:ph type="subTitle" idx="1"/>
          </p:nvPr>
        </p:nvSpPr>
        <p:spPr>
          <a:xfrm>
            <a:off x="415600" y="5187200"/>
            <a:ext cx="11360800" cy="9416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800" b="1">
                <a:solidFill>
                  <a:schemeClr val="accent1"/>
                </a:solidFill>
              </a:defRPr>
            </a:lvl1pPr>
            <a:lvl2pPr lvl="1" algn="ctr">
              <a:lnSpc>
                <a:spcPct val="100000"/>
              </a:lnSpc>
              <a:spcBef>
                <a:spcPts val="0"/>
              </a:spcBef>
              <a:spcAft>
                <a:spcPts val="0"/>
              </a:spcAft>
              <a:buClr>
                <a:schemeClr val="accent1"/>
              </a:buClr>
              <a:buSzPts val="2100"/>
              <a:buNone/>
              <a:defRPr sz="2800" b="1">
                <a:solidFill>
                  <a:schemeClr val="accent1"/>
                </a:solidFill>
              </a:defRPr>
            </a:lvl2pPr>
            <a:lvl3pPr lvl="2" algn="ctr">
              <a:lnSpc>
                <a:spcPct val="100000"/>
              </a:lnSpc>
              <a:spcBef>
                <a:spcPts val="0"/>
              </a:spcBef>
              <a:spcAft>
                <a:spcPts val="0"/>
              </a:spcAft>
              <a:buClr>
                <a:schemeClr val="accent1"/>
              </a:buClr>
              <a:buSzPts val="2100"/>
              <a:buNone/>
              <a:defRPr sz="2800" b="1">
                <a:solidFill>
                  <a:schemeClr val="accent1"/>
                </a:solidFill>
              </a:defRPr>
            </a:lvl3pPr>
            <a:lvl4pPr lvl="3" algn="ctr">
              <a:lnSpc>
                <a:spcPct val="100000"/>
              </a:lnSpc>
              <a:spcBef>
                <a:spcPts val="0"/>
              </a:spcBef>
              <a:spcAft>
                <a:spcPts val="0"/>
              </a:spcAft>
              <a:buClr>
                <a:schemeClr val="accent1"/>
              </a:buClr>
              <a:buSzPts val="2100"/>
              <a:buNone/>
              <a:defRPr sz="2800" b="1">
                <a:solidFill>
                  <a:schemeClr val="accent1"/>
                </a:solidFill>
              </a:defRPr>
            </a:lvl4pPr>
            <a:lvl5pPr lvl="4" algn="ctr">
              <a:lnSpc>
                <a:spcPct val="100000"/>
              </a:lnSpc>
              <a:spcBef>
                <a:spcPts val="0"/>
              </a:spcBef>
              <a:spcAft>
                <a:spcPts val="0"/>
              </a:spcAft>
              <a:buClr>
                <a:schemeClr val="accent1"/>
              </a:buClr>
              <a:buSzPts val="2100"/>
              <a:buNone/>
              <a:defRPr sz="2800" b="1">
                <a:solidFill>
                  <a:schemeClr val="accent1"/>
                </a:solidFill>
              </a:defRPr>
            </a:lvl5pPr>
            <a:lvl6pPr lvl="5" algn="ctr">
              <a:lnSpc>
                <a:spcPct val="100000"/>
              </a:lnSpc>
              <a:spcBef>
                <a:spcPts val="0"/>
              </a:spcBef>
              <a:spcAft>
                <a:spcPts val="0"/>
              </a:spcAft>
              <a:buClr>
                <a:schemeClr val="accent1"/>
              </a:buClr>
              <a:buSzPts val="2100"/>
              <a:buNone/>
              <a:defRPr sz="2800" b="1">
                <a:solidFill>
                  <a:schemeClr val="accent1"/>
                </a:solidFill>
              </a:defRPr>
            </a:lvl6pPr>
            <a:lvl7pPr lvl="6" algn="ctr">
              <a:lnSpc>
                <a:spcPct val="100000"/>
              </a:lnSpc>
              <a:spcBef>
                <a:spcPts val="0"/>
              </a:spcBef>
              <a:spcAft>
                <a:spcPts val="0"/>
              </a:spcAft>
              <a:buClr>
                <a:schemeClr val="accent1"/>
              </a:buClr>
              <a:buSzPts val="2100"/>
              <a:buNone/>
              <a:defRPr sz="2800" b="1">
                <a:solidFill>
                  <a:schemeClr val="accent1"/>
                </a:solidFill>
              </a:defRPr>
            </a:lvl7pPr>
            <a:lvl8pPr lvl="7" algn="ctr">
              <a:lnSpc>
                <a:spcPct val="100000"/>
              </a:lnSpc>
              <a:spcBef>
                <a:spcPts val="0"/>
              </a:spcBef>
              <a:spcAft>
                <a:spcPts val="0"/>
              </a:spcAft>
              <a:buClr>
                <a:schemeClr val="accent1"/>
              </a:buClr>
              <a:buSzPts val="2100"/>
              <a:buNone/>
              <a:defRPr sz="2800" b="1">
                <a:solidFill>
                  <a:schemeClr val="accent1"/>
                </a:solidFill>
              </a:defRPr>
            </a:lvl8pPr>
            <a:lvl9pPr lvl="8" algn="ctr">
              <a:lnSpc>
                <a:spcPct val="100000"/>
              </a:lnSpc>
              <a:spcBef>
                <a:spcPts val="0"/>
              </a:spcBef>
              <a:spcAft>
                <a:spcPts val="0"/>
              </a:spcAft>
              <a:buClr>
                <a:schemeClr val="accent1"/>
              </a:buClr>
              <a:buSzPts val="2100"/>
              <a:buNone/>
              <a:defRPr sz="2800" b="1">
                <a:solidFill>
                  <a:schemeClr val="accent1"/>
                </a:solidFill>
              </a:defRPr>
            </a:lvl9pPr>
          </a:lstStyle>
          <a:p>
            <a:endParaRPr/>
          </a:p>
        </p:txBody>
      </p:sp>
      <p:sp>
        <p:nvSpPr>
          <p:cNvPr id="13" name="Shape 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212121"/>
                </a:solidFill>
              </a:rPr>
              <a:pPr defTabSz="1219170">
                <a:buClr>
                  <a:srgbClr val="000000"/>
                </a:buClr>
              </a:pPr>
              <a:t>‹#›</a:t>
            </a:fld>
            <a:endParaRPr lang="en" kern="0">
              <a:solidFill>
                <a:srgbClr val="212121"/>
              </a:solidFill>
            </a:endParaRPr>
          </a:p>
        </p:txBody>
      </p:sp>
    </p:spTree>
    <p:extLst>
      <p:ext uri="{BB962C8B-B14F-4D97-AF65-F5344CB8AC3E}">
        <p14:creationId xmlns:p14="http://schemas.microsoft.com/office/powerpoint/2010/main" val="2504850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737000" y="1070000"/>
            <a:ext cx="4718000" cy="47180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6" name="Shape 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212121"/>
                </a:solidFill>
              </a:rPr>
              <a:pPr defTabSz="1219170">
                <a:buClr>
                  <a:srgbClr val="000000"/>
                </a:buClr>
              </a:pPr>
              <a:t>‹#›</a:t>
            </a:fld>
            <a:endParaRPr lang="en" kern="0">
              <a:solidFill>
                <a:srgbClr val="212121"/>
              </a:solidFill>
            </a:endParaRPr>
          </a:p>
        </p:txBody>
      </p:sp>
    </p:spTree>
    <p:extLst>
      <p:ext uri="{BB962C8B-B14F-4D97-AF65-F5344CB8AC3E}">
        <p14:creationId xmlns:p14="http://schemas.microsoft.com/office/powerpoint/2010/main" val="793713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Shape 19"/>
          <p:cNvSpPr txBox="1">
            <a:spLocks noGrp="1"/>
          </p:cNvSpPr>
          <p:nvPr>
            <p:ph type="body" idx="1"/>
          </p:nvPr>
        </p:nvSpPr>
        <p:spPr>
          <a:xfrm>
            <a:off x="415600" y="1638233"/>
            <a:ext cx="11360800" cy="44536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0" name="Shape 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212121"/>
                </a:solidFill>
              </a:rPr>
              <a:pPr defTabSz="1219170">
                <a:buClr>
                  <a:srgbClr val="000000"/>
                </a:buClr>
              </a:pPr>
              <a:t>‹#›</a:t>
            </a:fld>
            <a:endParaRPr lang="en" kern="0">
              <a:solidFill>
                <a:srgbClr val="212121"/>
              </a:solidFill>
            </a:endParaRPr>
          </a:p>
        </p:txBody>
      </p:sp>
    </p:spTree>
    <p:extLst>
      <p:ext uri="{BB962C8B-B14F-4D97-AF65-F5344CB8AC3E}">
        <p14:creationId xmlns:p14="http://schemas.microsoft.com/office/powerpoint/2010/main" val="265156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415600" y="1638233"/>
            <a:ext cx="5333200" cy="44536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body" idx="2"/>
          </p:nvPr>
        </p:nvSpPr>
        <p:spPr>
          <a:xfrm>
            <a:off x="6443200" y="1638233"/>
            <a:ext cx="5333200" cy="44536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5" name="Shape 2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212121"/>
                </a:solidFill>
              </a:rPr>
              <a:pPr defTabSz="1219170">
                <a:buClr>
                  <a:srgbClr val="000000"/>
                </a:buClr>
              </a:pPr>
              <a:t>‹#›</a:t>
            </a:fld>
            <a:endParaRPr lang="en" kern="0">
              <a:solidFill>
                <a:srgbClr val="212121"/>
              </a:solidFill>
            </a:endParaRPr>
          </a:p>
        </p:txBody>
      </p:sp>
    </p:spTree>
    <p:extLst>
      <p:ext uri="{BB962C8B-B14F-4D97-AF65-F5344CB8AC3E}">
        <p14:creationId xmlns:p14="http://schemas.microsoft.com/office/powerpoint/2010/main" val="2756742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06400" y="412467"/>
            <a:ext cx="11383600" cy="997600"/>
          </a:xfrm>
          <a:prstGeom prst="rect">
            <a:avLst/>
          </a:prstGeom>
        </p:spPr>
        <p:txBody>
          <a:bodyPr spcFirstLastPara="1" wrap="square" lIns="91425" tIns="91425" rIns="91425" bIns="91425" anchor="t" anchorCtr="0"/>
          <a:lstStyle>
            <a:lvl1pPr lvl="0">
              <a:spcBef>
                <a:spcPts val="0"/>
              </a:spcBef>
              <a:spcAft>
                <a:spcPts val="0"/>
              </a:spcAft>
              <a:buSzPts val="4000"/>
              <a:buNone/>
              <a:defRPr sz="5333"/>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28" name="Shape 2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212121"/>
                </a:solidFill>
              </a:rPr>
              <a:pPr defTabSz="1219170">
                <a:buClr>
                  <a:srgbClr val="000000"/>
                </a:buClr>
              </a:pPr>
              <a:t>‹#›</a:t>
            </a:fld>
            <a:endParaRPr lang="en" kern="0">
              <a:solidFill>
                <a:srgbClr val="212121"/>
              </a:solidFill>
            </a:endParaRPr>
          </a:p>
        </p:txBody>
      </p:sp>
    </p:spTree>
    <p:extLst>
      <p:ext uri="{BB962C8B-B14F-4D97-AF65-F5344CB8AC3E}">
        <p14:creationId xmlns:p14="http://schemas.microsoft.com/office/powerpoint/2010/main" val="1453544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3000"/>
              <a:buNone/>
              <a:defRPr sz="4000">
                <a:highlight>
                  <a:schemeClr val="dk1"/>
                </a:highlight>
              </a:defRPr>
            </a:lvl1pPr>
            <a:lvl2pPr lvl="1">
              <a:spcBef>
                <a:spcPts val="0"/>
              </a:spcBef>
              <a:spcAft>
                <a:spcPts val="0"/>
              </a:spcAft>
              <a:buSzPts val="3000"/>
              <a:buNone/>
              <a:defRPr sz="4000">
                <a:highlight>
                  <a:schemeClr val="dk1"/>
                </a:highlight>
              </a:defRPr>
            </a:lvl2pPr>
            <a:lvl3pPr lvl="2">
              <a:spcBef>
                <a:spcPts val="0"/>
              </a:spcBef>
              <a:spcAft>
                <a:spcPts val="0"/>
              </a:spcAft>
              <a:buSzPts val="3000"/>
              <a:buNone/>
              <a:defRPr sz="4000">
                <a:highlight>
                  <a:schemeClr val="dk1"/>
                </a:highlight>
              </a:defRPr>
            </a:lvl3pPr>
            <a:lvl4pPr lvl="3">
              <a:spcBef>
                <a:spcPts val="0"/>
              </a:spcBef>
              <a:spcAft>
                <a:spcPts val="0"/>
              </a:spcAft>
              <a:buSzPts val="3000"/>
              <a:buNone/>
              <a:defRPr sz="4000">
                <a:highlight>
                  <a:schemeClr val="dk1"/>
                </a:highlight>
              </a:defRPr>
            </a:lvl4pPr>
            <a:lvl5pPr lvl="4">
              <a:spcBef>
                <a:spcPts val="0"/>
              </a:spcBef>
              <a:spcAft>
                <a:spcPts val="0"/>
              </a:spcAft>
              <a:buSzPts val="3000"/>
              <a:buNone/>
              <a:defRPr sz="4000">
                <a:highlight>
                  <a:schemeClr val="dk1"/>
                </a:highlight>
              </a:defRPr>
            </a:lvl5pPr>
            <a:lvl6pPr lvl="5">
              <a:spcBef>
                <a:spcPts val="0"/>
              </a:spcBef>
              <a:spcAft>
                <a:spcPts val="0"/>
              </a:spcAft>
              <a:buSzPts val="3000"/>
              <a:buNone/>
              <a:defRPr sz="4000">
                <a:highlight>
                  <a:schemeClr val="dk1"/>
                </a:highlight>
              </a:defRPr>
            </a:lvl6pPr>
            <a:lvl7pPr lvl="6">
              <a:spcBef>
                <a:spcPts val="0"/>
              </a:spcBef>
              <a:spcAft>
                <a:spcPts val="0"/>
              </a:spcAft>
              <a:buSzPts val="3000"/>
              <a:buNone/>
              <a:defRPr sz="4000">
                <a:highlight>
                  <a:schemeClr val="dk1"/>
                </a:highlight>
              </a:defRPr>
            </a:lvl7pPr>
            <a:lvl8pPr lvl="7">
              <a:spcBef>
                <a:spcPts val="0"/>
              </a:spcBef>
              <a:spcAft>
                <a:spcPts val="0"/>
              </a:spcAft>
              <a:buSzPts val="3000"/>
              <a:buNone/>
              <a:defRPr sz="4000">
                <a:highlight>
                  <a:schemeClr val="dk1"/>
                </a:highlight>
              </a:defRPr>
            </a:lvl8pPr>
            <a:lvl9pPr lvl="8">
              <a:spcBef>
                <a:spcPts val="0"/>
              </a:spcBef>
              <a:spcAft>
                <a:spcPts val="0"/>
              </a:spcAft>
              <a:buSzPts val="3000"/>
              <a:buNone/>
              <a:defRPr sz="4000">
                <a:highlight>
                  <a:schemeClr val="dk1"/>
                </a:highlight>
              </a:defRPr>
            </a:lvl9pPr>
          </a:lstStyle>
          <a:p>
            <a:endParaRPr/>
          </a:p>
        </p:txBody>
      </p:sp>
      <p:sp>
        <p:nvSpPr>
          <p:cNvPr id="31" name="Shape 31"/>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2" name="Shape 3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212121"/>
                </a:solidFill>
              </a:rPr>
              <a:pPr defTabSz="1219170">
                <a:buClr>
                  <a:srgbClr val="000000"/>
                </a:buClr>
              </a:pPr>
              <a:t>‹#›</a:t>
            </a:fld>
            <a:endParaRPr lang="en" kern="0">
              <a:solidFill>
                <a:srgbClr val="212121"/>
              </a:solidFill>
            </a:endParaRPr>
          </a:p>
        </p:txBody>
      </p:sp>
    </p:spTree>
    <p:extLst>
      <p:ext uri="{BB962C8B-B14F-4D97-AF65-F5344CB8AC3E}">
        <p14:creationId xmlns:p14="http://schemas.microsoft.com/office/powerpoint/2010/main" val="179152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737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descr="OSEP Symposia Series Logo"/>
          <p:cNvGrpSpPr/>
          <p:nvPr/>
        </p:nvGrpSpPr>
        <p:grpSpPr>
          <a:xfrm>
            <a:off x="199405" y="6021164"/>
            <a:ext cx="11154396" cy="767033"/>
            <a:chOff x="240437" y="6060240"/>
            <a:chExt cx="11154396" cy="767033"/>
          </a:xfrm>
        </p:grpSpPr>
        <p:pic>
          <p:nvPicPr>
            <p:cNvPr id="7" name="Picture 6"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11" name="Group 10"/>
            <p:cNvGrpSpPr/>
            <p:nvPr/>
          </p:nvGrpSpPr>
          <p:grpSpPr>
            <a:xfrm>
              <a:off x="1240713" y="6334344"/>
              <a:ext cx="10154120" cy="324357"/>
              <a:chOff x="1600207" y="6303084"/>
              <a:chExt cx="9612923" cy="324357"/>
            </a:xfrm>
          </p:grpSpPr>
          <p:sp>
            <p:nvSpPr>
              <p:cNvPr id="8" name="Rectangle 7"/>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9" name="Rectangle 8"/>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0" name="Rectangle 9"/>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
        <p:nvSpPr>
          <p:cNvPr id="13" name="Slide Number Placeholder 5"/>
          <p:cNvSpPr>
            <a:spLocks noGrp="1"/>
          </p:cNvSpPr>
          <p:nvPr>
            <p:ph type="sldNum" sz="quarter" idx="12"/>
          </p:nvPr>
        </p:nvSpPr>
        <p:spPr>
          <a:xfrm>
            <a:off x="11531621" y="6273346"/>
            <a:ext cx="457179"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561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reserve="1">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8000">
                <a:solidFill>
                  <a:schemeClr val="lt1"/>
                </a:solidFill>
              </a:defRPr>
            </a:lvl1pPr>
            <a:lvl2pPr lvl="1">
              <a:spcBef>
                <a:spcPts val="0"/>
              </a:spcBef>
              <a:spcAft>
                <a:spcPts val="0"/>
              </a:spcAft>
              <a:buClr>
                <a:schemeClr val="lt1"/>
              </a:buClr>
              <a:buSzPts val="6000"/>
              <a:buNone/>
              <a:defRPr sz="8000">
                <a:solidFill>
                  <a:schemeClr val="lt1"/>
                </a:solidFill>
              </a:defRPr>
            </a:lvl2pPr>
            <a:lvl3pPr lvl="2">
              <a:spcBef>
                <a:spcPts val="0"/>
              </a:spcBef>
              <a:spcAft>
                <a:spcPts val="0"/>
              </a:spcAft>
              <a:buClr>
                <a:schemeClr val="lt1"/>
              </a:buClr>
              <a:buSzPts val="6000"/>
              <a:buNone/>
              <a:defRPr sz="8000">
                <a:solidFill>
                  <a:schemeClr val="lt1"/>
                </a:solidFill>
              </a:defRPr>
            </a:lvl3pPr>
            <a:lvl4pPr lvl="3">
              <a:spcBef>
                <a:spcPts val="0"/>
              </a:spcBef>
              <a:spcAft>
                <a:spcPts val="0"/>
              </a:spcAft>
              <a:buClr>
                <a:schemeClr val="lt1"/>
              </a:buClr>
              <a:buSzPts val="6000"/>
              <a:buNone/>
              <a:defRPr sz="8000">
                <a:solidFill>
                  <a:schemeClr val="lt1"/>
                </a:solidFill>
              </a:defRPr>
            </a:lvl4pPr>
            <a:lvl5pPr lvl="4">
              <a:spcBef>
                <a:spcPts val="0"/>
              </a:spcBef>
              <a:spcAft>
                <a:spcPts val="0"/>
              </a:spcAft>
              <a:buClr>
                <a:schemeClr val="lt1"/>
              </a:buClr>
              <a:buSzPts val="6000"/>
              <a:buNone/>
              <a:defRPr sz="8000">
                <a:solidFill>
                  <a:schemeClr val="lt1"/>
                </a:solidFill>
              </a:defRPr>
            </a:lvl5pPr>
            <a:lvl6pPr lvl="5">
              <a:spcBef>
                <a:spcPts val="0"/>
              </a:spcBef>
              <a:spcAft>
                <a:spcPts val="0"/>
              </a:spcAft>
              <a:buClr>
                <a:schemeClr val="lt1"/>
              </a:buClr>
              <a:buSzPts val="6000"/>
              <a:buNone/>
              <a:defRPr sz="8000">
                <a:solidFill>
                  <a:schemeClr val="lt1"/>
                </a:solidFill>
              </a:defRPr>
            </a:lvl6pPr>
            <a:lvl7pPr lvl="6">
              <a:spcBef>
                <a:spcPts val="0"/>
              </a:spcBef>
              <a:spcAft>
                <a:spcPts val="0"/>
              </a:spcAft>
              <a:buClr>
                <a:schemeClr val="lt1"/>
              </a:buClr>
              <a:buSzPts val="6000"/>
              <a:buNone/>
              <a:defRPr sz="8000">
                <a:solidFill>
                  <a:schemeClr val="lt1"/>
                </a:solidFill>
              </a:defRPr>
            </a:lvl7pPr>
            <a:lvl8pPr lvl="7">
              <a:spcBef>
                <a:spcPts val="0"/>
              </a:spcBef>
              <a:spcAft>
                <a:spcPts val="0"/>
              </a:spcAft>
              <a:buClr>
                <a:schemeClr val="lt1"/>
              </a:buClr>
              <a:buSzPts val="6000"/>
              <a:buNone/>
              <a:defRPr sz="8000">
                <a:solidFill>
                  <a:schemeClr val="lt1"/>
                </a:solidFill>
              </a:defRPr>
            </a:lvl8pPr>
            <a:lvl9pPr lvl="8">
              <a:spcBef>
                <a:spcPts val="0"/>
              </a:spcBef>
              <a:spcAft>
                <a:spcPts val="0"/>
              </a:spcAft>
              <a:buClr>
                <a:schemeClr val="lt1"/>
              </a:buClr>
              <a:buSzPts val="6000"/>
              <a:buNone/>
              <a:defRPr sz="8000">
                <a:solidFill>
                  <a:schemeClr val="lt1"/>
                </a:solidFill>
              </a:defRPr>
            </a:lvl9pPr>
          </a:lstStyle>
          <a:p>
            <a:endParaRPr/>
          </a:p>
        </p:txBody>
      </p:sp>
      <p:sp>
        <p:nvSpPr>
          <p:cNvPr id="35" name="Shape 3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defTabSz="1219170">
              <a:buClr>
                <a:srgbClr val="000000"/>
              </a:buClr>
            </a:pPr>
            <a:fld id="{00000000-1234-1234-1234-123412341234}" type="slidenum">
              <a:rPr lang="en" kern="0" smtClean="0">
                <a:solidFill>
                  <a:srgbClr val="FFFFFF"/>
                </a:solidFill>
              </a:rPr>
              <a:pPr defTabSz="1219170">
                <a:buClr>
                  <a:srgbClr val="000000"/>
                </a:buClr>
              </a:pPr>
              <a:t>‹#›</a:t>
            </a:fld>
            <a:endParaRPr lang="en" kern="0">
              <a:solidFill>
                <a:srgbClr val="FFFFFF"/>
              </a:solidFill>
            </a:endParaRPr>
          </a:p>
        </p:txBody>
      </p:sp>
    </p:spTree>
    <p:extLst>
      <p:ext uri="{BB962C8B-B14F-4D97-AF65-F5344CB8AC3E}">
        <p14:creationId xmlns:p14="http://schemas.microsoft.com/office/powerpoint/2010/main" val="3088396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6"/>
        <p:cNvGrpSpPr/>
        <p:nvPr/>
      </p:nvGrpSpPr>
      <p:grpSpPr>
        <a:xfrm>
          <a:off x="0" y="0"/>
          <a:ext cx="0" cy="0"/>
          <a:chOff x="0" y="0"/>
          <a:chExt cx="0" cy="0"/>
        </a:xfrm>
      </p:grpSpPr>
      <p:sp>
        <p:nvSpPr>
          <p:cNvPr id="37" name="Shape 37"/>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cxnSp>
        <p:nvCxnSpPr>
          <p:cNvPr id="38" name="Shape 38"/>
          <p:cNvCxnSpPr/>
          <p:nvPr/>
        </p:nvCxnSpPr>
        <p:spPr>
          <a:xfrm>
            <a:off x="6706233" y="5994000"/>
            <a:ext cx="624400" cy="0"/>
          </a:xfrm>
          <a:prstGeom prst="straightConnector1">
            <a:avLst/>
          </a:prstGeom>
          <a:noFill/>
          <a:ln w="28575" cap="flat" cmpd="sng">
            <a:solidFill>
              <a:schemeClr val="lt1"/>
            </a:solidFill>
            <a:prstDash val="solid"/>
            <a:round/>
            <a:headEnd type="none" w="sm" len="sm"/>
            <a:tailEnd type="none" w="sm" len="sm"/>
          </a:ln>
        </p:spPr>
      </p:cxnSp>
      <p:sp>
        <p:nvSpPr>
          <p:cNvPr id="39" name="Shape 39"/>
          <p:cNvSpPr txBox="1">
            <a:spLocks noGrp="1"/>
          </p:cNvSpPr>
          <p:nvPr>
            <p:ph type="title"/>
          </p:nvPr>
        </p:nvSpPr>
        <p:spPr>
          <a:xfrm>
            <a:off x="354000" y="1441867"/>
            <a:ext cx="5393600" cy="2280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7200"/>
            </a:lvl1pPr>
            <a:lvl2pPr lvl="1" algn="ctr">
              <a:spcBef>
                <a:spcPts val="0"/>
              </a:spcBef>
              <a:spcAft>
                <a:spcPts val="0"/>
              </a:spcAft>
              <a:buSzPts val="5400"/>
              <a:buNone/>
              <a:defRPr sz="7200"/>
            </a:lvl2pPr>
            <a:lvl3pPr lvl="2" algn="ctr">
              <a:spcBef>
                <a:spcPts val="0"/>
              </a:spcBef>
              <a:spcAft>
                <a:spcPts val="0"/>
              </a:spcAft>
              <a:buSzPts val="5400"/>
              <a:buNone/>
              <a:defRPr sz="7200"/>
            </a:lvl3pPr>
            <a:lvl4pPr lvl="3" algn="ctr">
              <a:spcBef>
                <a:spcPts val="0"/>
              </a:spcBef>
              <a:spcAft>
                <a:spcPts val="0"/>
              </a:spcAft>
              <a:buSzPts val="5400"/>
              <a:buNone/>
              <a:defRPr sz="7200"/>
            </a:lvl4pPr>
            <a:lvl5pPr lvl="4" algn="ctr">
              <a:spcBef>
                <a:spcPts val="0"/>
              </a:spcBef>
              <a:spcAft>
                <a:spcPts val="0"/>
              </a:spcAft>
              <a:buSzPts val="5400"/>
              <a:buNone/>
              <a:defRPr sz="7200"/>
            </a:lvl5pPr>
            <a:lvl6pPr lvl="5" algn="ctr">
              <a:spcBef>
                <a:spcPts val="0"/>
              </a:spcBef>
              <a:spcAft>
                <a:spcPts val="0"/>
              </a:spcAft>
              <a:buSzPts val="5400"/>
              <a:buNone/>
              <a:defRPr sz="7200"/>
            </a:lvl6pPr>
            <a:lvl7pPr lvl="6" algn="ctr">
              <a:spcBef>
                <a:spcPts val="0"/>
              </a:spcBef>
              <a:spcAft>
                <a:spcPts val="0"/>
              </a:spcAft>
              <a:buSzPts val="5400"/>
              <a:buNone/>
              <a:defRPr sz="7200"/>
            </a:lvl7pPr>
            <a:lvl8pPr lvl="7" algn="ctr">
              <a:spcBef>
                <a:spcPts val="0"/>
              </a:spcBef>
              <a:spcAft>
                <a:spcPts val="0"/>
              </a:spcAft>
              <a:buSzPts val="5400"/>
              <a:buNone/>
              <a:defRPr sz="7200"/>
            </a:lvl8pPr>
            <a:lvl9pPr lvl="8" algn="ctr">
              <a:spcBef>
                <a:spcPts val="0"/>
              </a:spcBef>
              <a:spcAft>
                <a:spcPts val="0"/>
              </a:spcAft>
              <a:buSzPts val="5400"/>
              <a:buNone/>
              <a:defRPr sz="7200"/>
            </a:lvl9pPr>
          </a:lstStyle>
          <a:p>
            <a:endParaRPr/>
          </a:p>
        </p:txBody>
      </p:sp>
      <p:sp>
        <p:nvSpPr>
          <p:cNvPr id="40" name="Shape 40"/>
          <p:cNvSpPr txBox="1">
            <a:spLocks noGrp="1"/>
          </p:cNvSpPr>
          <p:nvPr>
            <p:ph type="subTitle" idx="1"/>
          </p:nvPr>
        </p:nvSpPr>
        <p:spPr>
          <a:xfrm>
            <a:off x="354000" y="3793631"/>
            <a:ext cx="5393600" cy="1794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41" name="Shape 41"/>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Clr>
                <a:schemeClr val="accent1"/>
              </a:buClr>
              <a:buSzPts val="1800"/>
              <a:buChar char="●"/>
              <a:defRPr>
                <a:solidFill>
                  <a:schemeClr val="accent1"/>
                </a:solidFill>
                <a:highlight>
                  <a:schemeClr val="lt1"/>
                </a:highlight>
              </a:defRPr>
            </a:lvl1pPr>
            <a:lvl2pPr marL="1219170" lvl="1" indent="-423323">
              <a:spcBef>
                <a:spcPts val="2133"/>
              </a:spcBef>
              <a:spcAft>
                <a:spcPts val="0"/>
              </a:spcAft>
              <a:buClr>
                <a:schemeClr val="accent1"/>
              </a:buClr>
              <a:buSzPts val="1400"/>
              <a:buChar char="○"/>
              <a:defRPr>
                <a:solidFill>
                  <a:schemeClr val="accent1"/>
                </a:solidFill>
                <a:highlight>
                  <a:schemeClr val="lt1"/>
                </a:highlight>
              </a:defRPr>
            </a:lvl2pPr>
            <a:lvl3pPr marL="1828754" lvl="2" indent="-423323">
              <a:spcBef>
                <a:spcPts val="2133"/>
              </a:spcBef>
              <a:spcAft>
                <a:spcPts val="0"/>
              </a:spcAft>
              <a:buClr>
                <a:schemeClr val="accent1"/>
              </a:buClr>
              <a:buSzPts val="1400"/>
              <a:buChar char="■"/>
              <a:defRPr>
                <a:solidFill>
                  <a:schemeClr val="accent1"/>
                </a:solidFill>
                <a:highlight>
                  <a:schemeClr val="lt1"/>
                </a:highlight>
              </a:defRPr>
            </a:lvl3pPr>
            <a:lvl4pPr marL="2438339" lvl="3" indent="-423323">
              <a:spcBef>
                <a:spcPts val="2133"/>
              </a:spcBef>
              <a:spcAft>
                <a:spcPts val="0"/>
              </a:spcAft>
              <a:buClr>
                <a:schemeClr val="accent1"/>
              </a:buClr>
              <a:buSzPts val="1400"/>
              <a:buChar char="●"/>
              <a:defRPr>
                <a:solidFill>
                  <a:schemeClr val="accent1"/>
                </a:solidFill>
                <a:highlight>
                  <a:schemeClr val="lt1"/>
                </a:highlight>
              </a:defRPr>
            </a:lvl4pPr>
            <a:lvl5pPr marL="3047924" lvl="4" indent="-423323">
              <a:spcBef>
                <a:spcPts val="2133"/>
              </a:spcBef>
              <a:spcAft>
                <a:spcPts val="0"/>
              </a:spcAft>
              <a:buClr>
                <a:schemeClr val="accent1"/>
              </a:buClr>
              <a:buSzPts val="1400"/>
              <a:buChar char="○"/>
              <a:defRPr>
                <a:solidFill>
                  <a:schemeClr val="accent1"/>
                </a:solidFill>
                <a:highlight>
                  <a:schemeClr val="lt1"/>
                </a:highlight>
              </a:defRPr>
            </a:lvl5pPr>
            <a:lvl6pPr marL="3657509" lvl="5" indent="-423323">
              <a:spcBef>
                <a:spcPts val="2133"/>
              </a:spcBef>
              <a:spcAft>
                <a:spcPts val="0"/>
              </a:spcAft>
              <a:buClr>
                <a:schemeClr val="accent1"/>
              </a:buClr>
              <a:buSzPts val="1400"/>
              <a:buChar char="■"/>
              <a:defRPr>
                <a:solidFill>
                  <a:schemeClr val="accent1"/>
                </a:solidFill>
                <a:highlight>
                  <a:schemeClr val="lt1"/>
                </a:highlight>
              </a:defRPr>
            </a:lvl6pPr>
            <a:lvl7pPr marL="4267093" lvl="6" indent="-423323">
              <a:spcBef>
                <a:spcPts val="2133"/>
              </a:spcBef>
              <a:spcAft>
                <a:spcPts val="0"/>
              </a:spcAft>
              <a:buClr>
                <a:schemeClr val="accent1"/>
              </a:buClr>
              <a:buSzPts val="1400"/>
              <a:buChar char="●"/>
              <a:defRPr>
                <a:solidFill>
                  <a:schemeClr val="accent1"/>
                </a:solidFill>
                <a:highlight>
                  <a:schemeClr val="lt1"/>
                </a:highlight>
              </a:defRPr>
            </a:lvl7pPr>
            <a:lvl8pPr marL="4876678" lvl="7" indent="-423323">
              <a:spcBef>
                <a:spcPts val="2133"/>
              </a:spcBef>
              <a:spcAft>
                <a:spcPts val="0"/>
              </a:spcAft>
              <a:buClr>
                <a:schemeClr val="accent1"/>
              </a:buClr>
              <a:buSzPts val="1400"/>
              <a:buChar char="○"/>
              <a:defRPr>
                <a:solidFill>
                  <a:schemeClr val="accent1"/>
                </a:solidFill>
                <a:highlight>
                  <a:schemeClr val="lt1"/>
                </a:highlight>
              </a:defRPr>
            </a:lvl8pPr>
            <a:lvl9pPr marL="5486263" lvl="8" indent="-423323">
              <a:spcBef>
                <a:spcPts val="2133"/>
              </a:spcBef>
              <a:spcAft>
                <a:spcPts val="2133"/>
              </a:spcAft>
              <a:buClr>
                <a:schemeClr val="accent1"/>
              </a:buClr>
              <a:buSzPts val="1400"/>
              <a:buChar char="■"/>
              <a:defRPr>
                <a:solidFill>
                  <a:schemeClr val="accent1"/>
                </a:solidFill>
                <a:highlight>
                  <a:schemeClr val="lt1"/>
                </a:highlight>
              </a:defRPr>
            </a:lvl9pPr>
          </a:lstStyle>
          <a:p>
            <a:endParaRPr/>
          </a:p>
        </p:txBody>
      </p:sp>
      <p:sp>
        <p:nvSpPr>
          <p:cNvPr id="42" name="Shape 4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212121"/>
                </a:solidFill>
              </a:rPr>
              <a:pPr defTabSz="1219170">
                <a:buClr>
                  <a:srgbClr val="000000"/>
                </a:buClr>
              </a:pPr>
              <a:t>‹#›</a:t>
            </a:fld>
            <a:endParaRPr lang="en" kern="0">
              <a:solidFill>
                <a:srgbClr val="212121"/>
              </a:solidFill>
            </a:endParaRPr>
          </a:p>
        </p:txBody>
      </p:sp>
    </p:spTree>
    <p:extLst>
      <p:ext uri="{BB962C8B-B14F-4D97-AF65-F5344CB8AC3E}">
        <p14:creationId xmlns:p14="http://schemas.microsoft.com/office/powerpoint/2010/main" val="982759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Clr>
                <a:schemeClr val="accent1"/>
              </a:buClr>
              <a:buSzPts val="2400"/>
              <a:buFont typeface="Amatic SC"/>
              <a:buNone/>
              <a:defRPr sz="32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212121"/>
                </a:solidFill>
              </a:rPr>
              <a:pPr defTabSz="1219170">
                <a:buClr>
                  <a:srgbClr val="000000"/>
                </a:buClr>
              </a:pPr>
              <a:t>‹#›</a:t>
            </a:fld>
            <a:endParaRPr lang="en" kern="0">
              <a:solidFill>
                <a:srgbClr val="212121"/>
              </a:solidFill>
            </a:endParaRPr>
          </a:p>
        </p:txBody>
      </p:sp>
    </p:spTree>
    <p:extLst>
      <p:ext uri="{BB962C8B-B14F-4D97-AF65-F5344CB8AC3E}">
        <p14:creationId xmlns:p14="http://schemas.microsoft.com/office/powerpoint/2010/main" val="4224541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15600" y="1653700"/>
            <a:ext cx="11360800" cy="26424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6000">
                <a:solidFill>
                  <a:schemeClr val="lt1"/>
                </a:solidFill>
                <a:highlight>
                  <a:schemeClr val="accent1"/>
                </a:highlight>
              </a:defRPr>
            </a:lvl1pPr>
            <a:lvl2pPr lvl="1" algn="ctr">
              <a:spcBef>
                <a:spcPts val="0"/>
              </a:spcBef>
              <a:spcAft>
                <a:spcPts val="0"/>
              </a:spcAft>
              <a:buClr>
                <a:schemeClr val="lt1"/>
              </a:buClr>
              <a:buSzPts val="12000"/>
              <a:buNone/>
              <a:defRPr sz="16000">
                <a:solidFill>
                  <a:schemeClr val="lt1"/>
                </a:solidFill>
                <a:highlight>
                  <a:schemeClr val="accent1"/>
                </a:highlight>
              </a:defRPr>
            </a:lvl2pPr>
            <a:lvl3pPr lvl="2" algn="ctr">
              <a:spcBef>
                <a:spcPts val="0"/>
              </a:spcBef>
              <a:spcAft>
                <a:spcPts val="0"/>
              </a:spcAft>
              <a:buClr>
                <a:schemeClr val="lt1"/>
              </a:buClr>
              <a:buSzPts val="12000"/>
              <a:buNone/>
              <a:defRPr sz="16000">
                <a:solidFill>
                  <a:schemeClr val="lt1"/>
                </a:solidFill>
                <a:highlight>
                  <a:schemeClr val="accent1"/>
                </a:highlight>
              </a:defRPr>
            </a:lvl3pPr>
            <a:lvl4pPr lvl="3" algn="ctr">
              <a:spcBef>
                <a:spcPts val="0"/>
              </a:spcBef>
              <a:spcAft>
                <a:spcPts val="0"/>
              </a:spcAft>
              <a:buClr>
                <a:schemeClr val="lt1"/>
              </a:buClr>
              <a:buSzPts val="12000"/>
              <a:buNone/>
              <a:defRPr sz="16000">
                <a:solidFill>
                  <a:schemeClr val="lt1"/>
                </a:solidFill>
                <a:highlight>
                  <a:schemeClr val="accent1"/>
                </a:highlight>
              </a:defRPr>
            </a:lvl4pPr>
            <a:lvl5pPr lvl="4" algn="ctr">
              <a:spcBef>
                <a:spcPts val="0"/>
              </a:spcBef>
              <a:spcAft>
                <a:spcPts val="0"/>
              </a:spcAft>
              <a:buClr>
                <a:schemeClr val="lt1"/>
              </a:buClr>
              <a:buSzPts val="12000"/>
              <a:buNone/>
              <a:defRPr sz="16000">
                <a:solidFill>
                  <a:schemeClr val="lt1"/>
                </a:solidFill>
                <a:highlight>
                  <a:schemeClr val="accent1"/>
                </a:highlight>
              </a:defRPr>
            </a:lvl5pPr>
            <a:lvl6pPr lvl="5" algn="ctr">
              <a:spcBef>
                <a:spcPts val="0"/>
              </a:spcBef>
              <a:spcAft>
                <a:spcPts val="0"/>
              </a:spcAft>
              <a:buClr>
                <a:schemeClr val="lt1"/>
              </a:buClr>
              <a:buSzPts val="12000"/>
              <a:buNone/>
              <a:defRPr sz="16000">
                <a:solidFill>
                  <a:schemeClr val="lt1"/>
                </a:solidFill>
                <a:highlight>
                  <a:schemeClr val="accent1"/>
                </a:highlight>
              </a:defRPr>
            </a:lvl6pPr>
            <a:lvl7pPr lvl="6" algn="ctr">
              <a:spcBef>
                <a:spcPts val="0"/>
              </a:spcBef>
              <a:spcAft>
                <a:spcPts val="0"/>
              </a:spcAft>
              <a:buClr>
                <a:schemeClr val="lt1"/>
              </a:buClr>
              <a:buSzPts val="12000"/>
              <a:buNone/>
              <a:defRPr sz="16000">
                <a:solidFill>
                  <a:schemeClr val="lt1"/>
                </a:solidFill>
                <a:highlight>
                  <a:schemeClr val="accent1"/>
                </a:highlight>
              </a:defRPr>
            </a:lvl7pPr>
            <a:lvl8pPr lvl="7" algn="ctr">
              <a:spcBef>
                <a:spcPts val="0"/>
              </a:spcBef>
              <a:spcAft>
                <a:spcPts val="0"/>
              </a:spcAft>
              <a:buClr>
                <a:schemeClr val="lt1"/>
              </a:buClr>
              <a:buSzPts val="12000"/>
              <a:buNone/>
              <a:defRPr sz="16000">
                <a:solidFill>
                  <a:schemeClr val="lt1"/>
                </a:solidFill>
                <a:highlight>
                  <a:schemeClr val="accent1"/>
                </a:highlight>
              </a:defRPr>
            </a:lvl8pPr>
            <a:lvl9pPr lvl="8" algn="ctr">
              <a:spcBef>
                <a:spcPts val="0"/>
              </a:spcBef>
              <a:spcAft>
                <a:spcPts val="0"/>
              </a:spcAft>
              <a:buClr>
                <a:schemeClr val="lt1"/>
              </a:buClr>
              <a:buSzPts val="12000"/>
              <a:buNone/>
              <a:defRPr sz="16000">
                <a:solidFill>
                  <a:schemeClr val="lt1"/>
                </a:solidFill>
                <a:highlight>
                  <a:schemeClr val="accent1"/>
                </a:highlight>
              </a:defRPr>
            </a:lvl9pPr>
          </a:lstStyle>
          <a:p>
            <a:endParaRPr/>
          </a:p>
        </p:txBody>
      </p:sp>
      <p:sp>
        <p:nvSpPr>
          <p:cNvPr id="48" name="Shape 48"/>
          <p:cNvSpPr txBox="1">
            <a:spLocks noGrp="1"/>
          </p:cNvSpPr>
          <p:nvPr>
            <p:ph type="body" idx="1"/>
          </p:nvPr>
        </p:nvSpPr>
        <p:spPr>
          <a:xfrm>
            <a:off x="415600" y="44061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Clr>
                <a:schemeClr val="accent1"/>
              </a:buClr>
              <a:buSzPts val="1800"/>
              <a:buChar char="●"/>
              <a:defRPr>
                <a:solidFill>
                  <a:schemeClr val="accent1"/>
                </a:solidFill>
                <a:highlight>
                  <a:schemeClr val="dk1"/>
                </a:highlight>
              </a:defRPr>
            </a:lvl1pPr>
            <a:lvl2pPr marL="1219170" lvl="1" indent="-423323" algn="ctr">
              <a:spcBef>
                <a:spcPts val="2133"/>
              </a:spcBef>
              <a:spcAft>
                <a:spcPts val="0"/>
              </a:spcAft>
              <a:buClr>
                <a:schemeClr val="accent1"/>
              </a:buClr>
              <a:buSzPts val="1400"/>
              <a:buChar char="○"/>
              <a:defRPr>
                <a:solidFill>
                  <a:schemeClr val="accent1"/>
                </a:solidFill>
                <a:highlight>
                  <a:schemeClr val="dk1"/>
                </a:highlight>
              </a:defRPr>
            </a:lvl2pPr>
            <a:lvl3pPr marL="1828754" lvl="2" indent="-423323" algn="ctr">
              <a:spcBef>
                <a:spcPts val="2133"/>
              </a:spcBef>
              <a:spcAft>
                <a:spcPts val="0"/>
              </a:spcAft>
              <a:buClr>
                <a:schemeClr val="accent1"/>
              </a:buClr>
              <a:buSzPts val="1400"/>
              <a:buChar char="■"/>
              <a:defRPr>
                <a:solidFill>
                  <a:schemeClr val="accent1"/>
                </a:solidFill>
                <a:highlight>
                  <a:schemeClr val="dk1"/>
                </a:highlight>
              </a:defRPr>
            </a:lvl3pPr>
            <a:lvl4pPr marL="2438339" lvl="3" indent="-423323" algn="ctr">
              <a:spcBef>
                <a:spcPts val="2133"/>
              </a:spcBef>
              <a:spcAft>
                <a:spcPts val="0"/>
              </a:spcAft>
              <a:buClr>
                <a:schemeClr val="accent1"/>
              </a:buClr>
              <a:buSzPts val="1400"/>
              <a:buChar char="●"/>
              <a:defRPr>
                <a:solidFill>
                  <a:schemeClr val="accent1"/>
                </a:solidFill>
                <a:highlight>
                  <a:schemeClr val="dk1"/>
                </a:highlight>
              </a:defRPr>
            </a:lvl4pPr>
            <a:lvl5pPr marL="3047924" lvl="4" indent="-423323" algn="ctr">
              <a:spcBef>
                <a:spcPts val="2133"/>
              </a:spcBef>
              <a:spcAft>
                <a:spcPts val="0"/>
              </a:spcAft>
              <a:buClr>
                <a:schemeClr val="accent1"/>
              </a:buClr>
              <a:buSzPts val="1400"/>
              <a:buChar char="○"/>
              <a:defRPr>
                <a:solidFill>
                  <a:schemeClr val="accent1"/>
                </a:solidFill>
                <a:highlight>
                  <a:schemeClr val="dk1"/>
                </a:highlight>
              </a:defRPr>
            </a:lvl5pPr>
            <a:lvl6pPr marL="3657509" lvl="5" indent="-423323" algn="ctr">
              <a:spcBef>
                <a:spcPts val="2133"/>
              </a:spcBef>
              <a:spcAft>
                <a:spcPts val="0"/>
              </a:spcAft>
              <a:buClr>
                <a:schemeClr val="accent1"/>
              </a:buClr>
              <a:buSzPts val="1400"/>
              <a:buChar char="■"/>
              <a:defRPr>
                <a:solidFill>
                  <a:schemeClr val="accent1"/>
                </a:solidFill>
                <a:highlight>
                  <a:schemeClr val="dk1"/>
                </a:highlight>
              </a:defRPr>
            </a:lvl6pPr>
            <a:lvl7pPr marL="4267093" lvl="6" indent="-423323" algn="ctr">
              <a:spcBef>
                <a:spcPts val="2133"/>
              </a:spcBef>
              <a:spcAft>
                <a:spcPts val="0"/>
              </a:spcAft>
              <a:buClr>
                <a:schemeClr val="accent1"/>
              </a:buClr>
              <a:buSzPts val="1400"/>
              <a:buChar char="●"/>
              <a:defRPr>
                <a:solidFill>
                  <a:schemeClr val="accent1"/>
                </a:solidFill>
                <a:highlight>
                  <a:schemeClr val="dk1"/>
                </a:highlight>
              </a:defRPr>
            </a:lvl7pPr>
            <a:lvl8pPr marL="4876678" lvl="7" indent="-423323" algn="ctr">
              <a:spcBef>
                <a:spcPts val="2133"/>
              </a:spcBef>
              <a:spcAft>
                <a:spcPts val="0"/>
              </a:spcAft>
              <a:buClr>
                <a:schemeClr val="accent1"/>
              </a:buClr>
              <a:buSzPts val="1400"/>
              <a:buChar char="○"/>
              <a:defRPr>
                <a:solidFill>
                  <a:schemeClr val="accent1"/>
                </a:solidFill>
                <a:highlight>
                  <a:schemeClr val="dk1"/>
                </a:highlight>
              </a:defRPr>
            </a:lvl8pPr>
            <a:lvl9pPr marL="5486263" lvl="8" indent="-423323" algn="ctr">
              <a:spcBef>
                <a:spcPts val="2133"/>
              </a:spcBef>
              <a:spcAft>
                <a:spcPts val="2133"/>
              </a:spcAft>
              <a:buClr>
                <a:schemeClr val="accent1"/>
              </a:buClr>
              <a:buSzPts val="1400"/>
              <a:buChar char="■"/>
              <a:defRPr>
                <a:solidFill>
                  <a:schemeClr val="accent1"/>
                </a:solidFill>
                <a:highlight>
                  <a:schemeClr val="dk1"/>
                </a:highlight>
              </a:defRPr>
            </a:lvl9pPr>
          </a:lstStyle>
          <a:p>
            <a:endParaRPr/>
          </a:p>
        </p:txBody>
      </p:sp>
      <p:sp>
        <p:nvSpPr>
          <p:cNvPr id="49" name="Shape 4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212121"/>
                </a:solidFill>
              </a:rPr>
              <a:pPr defTabSz="1219170">
                <a:buClr>
                  <a:srgbClr val="000000"/>
                </a:buClr>
              </a:pPr>
              <a:t>‹#›</a:t>
            </a:fld>
            <a:endParaRPr lang="en" kern="0">
              <a:solidFill>
                <a:srgbClr val="212121"/>
              </a:solidFill>
            </a:endParaRPr>
          </a:p>
        </p:txBody>
      </p:sp>
    </p:spTree>
    <p:extLst>
      <p:ext uri="{BB962C8B-B14F-4D97-AF65-F5344CB8AC3E}">
        <p14:creationId xmlns:p14="http://schemas.microsoft.com/office/powerpoint/2010/main" val="3116526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212121"/>
                </a:solidFill>
              </a:rPr>
              <a:pPr defTabSz="1219170">
                <a:buClr>
                  <a:srgbClr val="000000"/>
                </a:buClr>
              </a:pPr>
              <a:t>‹#›</a:t>
            </a:fld>
            <a:endParaRPr lang="en" kern="0">
              <a:solidFill>
                <a:srgbClr val="212121"/>
              </a:solidFill>
            </a:endParaRPr>
          </a:p>
        </p:txBody>
      </p:sp>
    </p:spTree>
    <p:extLst>
      <p:ext uri="{BB962C8B-B14F-4D97-AF65-F5344CB8AC3E}">
        <p14:creationId xmlns:p14="http://schemas.microsoft.com/office/powerpoint/2010/main" val="1217915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737000" y="1070000"/>
            <a:ext cx="4718000" cy="47180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6" name="Shape 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6076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Shape 19"/>
          <p:cNvSpPr txBox="1">
            <a:spLocks noGrp="1"/>
          </p:cNvSpPr>
          <p:nvPr>
            <p:ph type="body" idx="1"/>
          </p:nvPr>
        </p:nvSpPr>
        <p:spPr>
          <a:xfrm>
            <a:off x="415600" y="1638233"/>
            <a:ext cx="11360800" cy="44536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0" name="Shape 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8755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415600" y="1638233"/>
            <a:ext cx="5333200" cy="44536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body" idx="2"/>
          </p:nvPr>
        </p:nvSpPr>
        <p:spPr>
          <a:xfrm>
            <a:off x="6443200" y="1638233"/>
            <a:ext cx="5333200" cy="44536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5" name="Shape 2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9607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06400" y="412467"/>
            <a:ext cx="11383600" cy="997600"/>
          </a:xfrm>
          <a:prstGeom prst="rect">
            <a:avLst/>
          </a:prstGeom>
        </p:spPr>
        <p:txBody>
          <a:bodyPr spcFirstLastPara="1" wrap="square" lIns="91425" tIns="91425" rIns="91425" bIns="91425" anchor="t" anchorCtr="0"/>
          <a:lstStyle>
            <a:lvl1pPr lvl="0">
              <a:spcBef>
                <a:spcPts val="0"/>
              </a:spcBef>
              <a:spcAft>
                <a:spcPts val="0"/>
              </a:spcAft>
              <a:buSzPts val="4000"/>
              <a:buNone/>
              <a:defRPr sz="5333"/>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28" name="Shape 2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23298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3000"/>
              <a:buNone/>
              <a:defRPr sz="4000">
                <a:highlight>
                  <a:schemeClr val="dk1"/>
                </a:highlight>
              </a:defRPr>
            </a:lvl1pPr>
            <a:lvl2pPr lvl="1">
              <a:spcBef>
                <a:spcPts val="0"/>
              </a:spcBef>
              <a:spcAft>
                <a:spcPts val="0"/>
              </a:spcAft>
              <a:buSzPts val="3000"/>
              <a:buNone/>
              <a:defRPr sz="4000">
                <a:highlight>
                  <a:schemeClr val="dk1"/>
                </a:highlight>
              </a:defRPr>
            </a:lvl2pPr>
            <a:lvl3pPr lvl="2">
              <a:spcBef>
                <a:spcPts val="0"/>
              </a:spcBef>
              <a:spcAft>
                <a:spcPts val="0"/>
              </a:spcAft>
              <a:buSzPts val="3000"/>
              <a:buNone/>
              <a:defRPr sz="4000">
                <a:highlight>
                  <a:schemeClr val="dk1"/>
                </a:highlight>
              </a:defRPr>
            </a:lvl3pPr>
            <a:lvl4pPr lvl="3">
              <a:spcBef>
                <a:spcPts val="0"/>
              </a:spcBef>
              <a:spcAft>
                <a:spcPts val="0"/>
              </a:spcAft>
              <a:buSzPts val="3000"/>
              <a:buNone/>
              <a:defRPr sz="4000">
                <a:highlight>
                  <a:schemeClr val="dk1"/>
                </a:highlight>
              </a:defRPr>
            </a:lvl4pPr>
            <a:lvl5pPr lvl="4">
              <a:spcBef>
                <a:spcPts val="0"/>
              </a:spcBef>
              <a:spcAft>
                <a:spcPts val="0"/>
              </a:spcAft>
              <a:buSzPts val="3000"/>
              <a:buNone/>
              <a:defRPr sz="4000">
                <a:highlight>
                  <a:schemeClr val="dk1"/>
                </a:highlight>
              </a:defRPr>
            </a:lvl5pPr>
            <a:lvl6pPr lvl="5">
              <a:spcBef>
                <a:spcPts val="0"/>
              </a:spcBef>
              <a:spcAft>
                <a:spcPts val="0"/>
              </a:spcAft>
              <a:buSzPts val="3000"/>
              <a:buNone/>
              <a:defRPr sz="4000">
                <a:highlight>
                  <a:schemeClr val="dk1"/>
                </a:highlight>
              </a:defRPr>
            </a:lvl6pPr>
            <a:lvl7pPr lvl="6">
              <a:spcBef>
                <a:spcPts val="0"/>
              </a:spcBef>
              <a:spcAft>
                <a:spcPts val="0"/>
              </a:spcAft>
              <a:buSzPts val="3000"/>
              <a:buNone/>
              <a:defRPr sz="4000">
                <a:highlight>
                  <a:schemeClr val="dk1"/>
                </a:highlight>
              </a:defRPr>
            </a:lvl7pPr>
            <a:lvl8pPr lvl="7">
              <a:spcBef>
                <a:spcPts val="0"/>
              </a:spcBef>
              <a:spcAft>
                <a:spcPts val="0"/>
              </a:spcAft>
              <a:buSzPts val="3000"/>
              <a:buNone/>
              <a:defRPr sz="4000">
                <a:highlight>
                  <a:schemeClr val="dk1"/>
                </a:highlight>
              </a:defRPr>
            </a:lvl8pPr>
            <a:lvl9pPr lvl="8">
              <a:spcBef>
                <a:spcPts val="0"/>
              </a:spcBef>
              <a:spcAft>
                <a:spcPts val="0"/>
              </a:spcAft>
              <a:buSzPts val="3000"/>
              <a:buNone/>
              <a:defRPr sz="4000">
                <a:highlight>
                  <a:schemeClr val="dk1"/>
                </a:highlight>
              </a:defRPr>
            </a:lvl9pPr>
          </a:lstStyle>
          <a:p>
            <a:endParaRPr/>
          </a:p>
        </p:txBody>
      </p:sp>
      <p:sp>
        <p:nvSpPr>
          <p:cNvPr id="31" name="Shape 31"/>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2" name="Shape 3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299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descr="blue background"/>
          <p:cNvSpPr/>
          <p:nvPr/>
        </p:nvSpPr>
        <p:spPr>
          <a:xfrm>
            <a:off x="1" y="992124"/>
            <a:ext cx="12192001" cy="4873752"/>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8" name="Title 1"/>
          <p:cNvSpPr txBox="1">
            <a:spLocks/>
          </p:cNvSpPr>
          <p:nvPr/>
        </p:nvSpPr>
        <p:spPr>
          <a:xfrm>
            <a:off x="3086744" y="1989632"/>
            <a:ext cx="9105257" cy="2878741"/>
          </a:xfrm>
          <a:prstGeom prst="rect">
            <a:avLst/>
          </a:prstGeom>
          <a:solidFill>
            <a:srgbClr val="719BC1"/>
          </a:solidFill>
          <a:ln>
            <a:solidFill>
              <a:srgbClr val="719BC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950" b="1" dirty="0">
              <a:solidFill>
                <a:prstClr val="white"/>
              </a:solidFill>
            </a:endParaRPr>
          </a:p>
        </p:txBody>
      </p:sp>
      <p:pic>
        <p:nvPicPr>
          <p:cNvPr id="9" name="Picture 8" descr="OSEP Symposia Series Logo"/>
          <p:cNvPicPr>
            <a:picLocks noChangeAspect="1"/>
          </p:cNvPicPr>
          <p:nvPr/>
        </p:nvPicPr>
        <p:blipFill rotWithShape="1">
          <a:blip r:embed="rId2">
            <a:extLst>
              <a:ext uri="{28A0092B-C50C-407E-A947-70E740481C1C}">
                <a14:useLocalDpi xmlns:a14="http://schemas.microsoft.com/office/drawing/2010/main" val="0"/>
              </a:ext>
            </a:extLst>
          </a:blip>
          <a:srcRect l="2332" t="2032" r="1555" b="1683"/>
          <a:stretch/>
        </p:blipFill>
        <p:spPr>
          <a:xfrm>
            <a:off x="2" y="1989632"/>
            <a:ext cx="3086743" cy="2878741"/>
          </a:xfrm>
          <a:prstGeom prst="rect">
            <a:avLst/>
          </a:prstGeom>
        </p:spPr>
      </p:pic>
      <p:sp>
        <p:nvSpPr>
          <p:cNvPr id="10" name="Title 9"/>
          <p:cNvSpPr>
            <a:spLocks noGrp="1"/>
          </p:cNvSpPr>
          <p:nvPr>
            <p:ph type="title"/>
          </p:nvPr>
        </p:nvSpPr>
        <p:spPr>
          <a:xfrm>
            <a:off x="3086741" y="1989632"/>
            <a:ext cx="8978259" cy="2878741"/>
          </a:xfrm>
        </p:spPr>
        <p:txBody>
          <a:bodyPr anchor="t">
            <a:normAutofit/>
          </a:bodyPr>
          <a:lstStyle>
            <a:lvl1pPr>
              <a:defRPr sz="4950">
                <a:solidFill>
                  <a:schemeClr val="bg1"/>
                </a:solidFill>
              </a:defRPr>
            </a:lvl1pPr>
          </a:lstStyle>
          <a:p>
            <a:r>
              <a:rPr lang="en-US"/>
              <a:t>Click to edit Master title style</a:t>
            </a:r>
            <a:endParaRPr lang="en-US" dirty="0"/>
          </a:p>
        </p:txBody>
      </p:sp>
      <p:sp>
        <p:nvSpPr>
          <p:cNvPr id="11" name="Slide Number Placeholder 5"/>
          <p:cNvSpPr>
            <a:spLocks noGrp="1"/>
          </p:cNvSpPr>
          <p:nvPr>
            <p:ph type="sldNum" sz="quarter" idx="12"/>
          </p:nvPr>
        </p:nvSpPr>
        <p:spPr>
          <a:xfrm>
            <a:off x="11531621" y="6273346"/>
            <a:ext cx="457179"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817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8000">
                <a:solidFill>
                  <a:schemeClr val="lt1"/>
                </a:solidFill>
              </a:defRPr>
            </a:lvl1pPr>
            <a:lvl2pPr lvl="1">
              <a:spcBef>
                <a:spcPts val="0"/>
              </a:spcBef>
              <a:spcAft>
                <a:spcPts val="0"/>
              </a:spcAft>
              <a:buClr>
                <a:schemeClr val="lt1"/>
              </a:buClr>
              <a:buSzPts val="6000"/>
              <a:buNone/>
              <a:defRPr sz="8000">
                <a:solidFill>
                  <a:schemeClr val="lt1"/>
                </a:solidFill>
              </a:defRPr>
            </a:lvl2pPr>
            <a:lvl3pPr lvl="2">
              <a:spcBef>
                <a:spcPts val="0"/>
              </a:spcBef>
              <a:spcAft>
                <a:spcPts val="0"/>
              </a:spcAft>
              <a:buClr>
                <a:schemeClr val="lt1"/>
              </a:buClr>
              <a:buSzPts val="6000"/>
              <a:buNone/>
              <a:defRPr sz="8000">
                <a:solidFill>
                  <a:schemeClr val="lt1"/>
                </a:solidFill>
              </a:defRPr>
            </a:lvl3pPr>
            <a:lvl4pPr lvl="3">
              <a:spcBef>
                <a:spcPts val="0"/>
              </a:spcBef>
              <a:spcAft>
                <a:spcPts val="0"/>
              </a:spcAft>
              <a:buClr>
                <a:schemeClr val="lt1"/>
              </a:buClr>
              <a:buSzPts val="6000"/>
              <a:buNone/>
              <a:defRPr sz="8000">
                <a:solidFill>
                  <a:schemeClr val="lt1"/>
                </a:solidFill>
              </a:defRPr>
            </a:lvl4pPr>
            <a:lvl5pPr lvl="4">
              <a:spcBef>
                <a:spcPts val="0"/>
              </a:spcBef>
              <a:spcAft>
                <a:spcPts val="0"/>
              </a:spcAft>
              <a:buClr>
                <a:schemeClr val="lt1"/>
              </a:buClr>
              <a:buSzPts val="6000"/>
              <a:buNone/>
              <a:defRPr sz="8000">
                <a:solidFill>
                  <a:schemeClr val="lt1"/>
                </a:solidFill>
              </a:defRPr>
            </a:lvl5pPr>
            <a:lvl6pPr lvl="5">
              <a:spcBef>
                <a:spcPts val="0"/>
              </a:spcBef>
              <a:spcAft>
                <a:spcPts val="0"/>
              </a:spcAft>
              <a:buClr>
                <a:schemeClr val="lt1"/>
              </a:buClr>
              <a:buSzPts val="6000"/>
              <a:buNone/>
              <a:defRPr sz="8000">
                <a:solidFill>
                  <a:schemeClr val="lt1"/>
                </a:solidFill>
              </a:defRPr>
            </a:lvl6pPr>
            <a:lvl7pPr lvl="6">
              <a:spcBef>
                <a:spcPts val="0"/>
              </a:spcBef>
              <a:spcAft>
                <a:spcPts val="0"/>
              </a:spcAft>
              <a:buClr>
                <a:schemeClr val="lt1"/>
              </a:buClr>
              <a:buSzPts val="6000"/>
              <a:buNone/>
              <a:defRPr sz="8000">
                <a:solidFill>
                  <a:schemeClr val="lt1"/>
                </a:solidFill>
              </a:defRPr>
            </a:lvl7pPr>
            <a:lvl8pPr lvl="7">
              <a:spcBef>
                <a:spcPts val="0"/>
              </a:spcBef>
              <a:spcAft>
                <a:spcPts val="0"/>
              </a:spcAft>
              <a:buClr>
                <a:schemeClr val="lt1"/>
              </a:buClr>
              <a:buSzPts val="6000"/>
              <a:buNone/>
              <a:defRPr sz="8000">
                <a:solidFill>
                  <a:schemeClr val="lt1"/>
                </a:solidFill>
              </a:defRPr>
            </a:lvl8pPr>
            <a:lvl9pPr lvl="8">
              <a:spcBef>
                <a:spcPts val="0"/>
              </a:spcBef>
              <a:spcAft>
                <a:spcPts val="0"/>
              </a:spcAft>
              <a:buClr>
                <a:schemeClr val="lt1"/>
              </a:buClr>
              <a:buSzPts val="6000"/>
              <a:buNone/>
              <a:defRPr sz="8000">
                <a:solidFill>
                  <a:schemeClr val="lt1"/>
                </a:solidFill>
              </a:defRPr>
            </a:lvl9pPr>
          </a:lstStyle>
          <a:p>
            <a:endParaRPr/>
          </a:p>
        </p:txBody>
      </p:sp>
      <p:sp>
        <p:nvSpPr>
          <p:cNvPr id="35" name="Shape 3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2902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Shape 37"/>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cxnSp>
        <p:nvCxnSpPr>
          <p:cNvPr id="38" name="Shape 38"/>
          <p:cNvCxnSpPr/>
          <p:nvPr/>
        </p:nvCxnSpPr>
        <p:spPr>
          <a:xfrm>
            <a:off x="6706233" y="5994000"/>
            <a:ext cx="624400" cy="0"/>
          </a:xfrm>
          <a:prstGeom prst="straightConnector1">
            <a:avLst/>
          </a:prstGeom>
          <a:noFill/>
          <a:ln w="28575" cap="flat" cmpd="sng">
            <a:solidFill>
              <a:schemeClr val="lt1"/>
            </a:solidFill>
            <a:prstDash val="solid"/>
            <a:round/>
            <a:headEnd type="none" w="sm" len="sm"/>
            <a:tailEnd type="none" w="sm" len="sm"/>
          </a:ln>
        </p:spPr>
      </p:cxnSp>
      <p:sp>
        <p:nvSpPr>
          <p:cNvPr id="39" name="Shape 39"/>
          <p:cNvSpPr txBox="1">
            <a:spLocks noGrp="1"/>
          </p:cNvSpPr>
          <p:nvPr>
            <p:ph type="title"/>
          </p:nvPr>
        </p:nvSpPr>
        <p:spPr>
          <a:xfrm>
            <a:off x="354000" y="1441867"/>
            <a:ext cx="5393600" cy="2280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7200"/>
            </a:lvl1pPr>
            <a:lvl2pPr lvl="1" algn="ctr">
              <a:spcBef>
                <a:spcPts val="0"/>
              </a:spcBef>
              <a:spcAft>
                <a:spcPts val="0"/>
              </a:spcAft>
              <a:buSzPts val="5400"/>
              <a:buNone/>
              <a:defRPr sz="7200"/>
            </a:lvl2pPr>
            <a:lvl3pPr lvl="2" algn="ctr">
              <a:spcBef>
                <a:spcPts val="0"/>
              </a:spcBef>
              <a:spcAft>
                <a:spcPts val="0"/>
              </a:spcAft>
              <a:buSzPts val="5400"/>
              <a:buNone/>
              <a:defRPr sz="7200"/>
            </a:lvl3pPr>
            <a:lvl4pPr lvl="3" algn="ctr">
              <a:spcBef>
                <a:spcPts val="0"/>
              </a:spcBef>
              <a:spcAft>
                <a:spcPts val="0"/>
              </a:spcAft>
              <a:buSzPts val="5400"/>
              <a:buNone/>
              <a:defRPr sz="7200"/>
            </a:lvl4pPr>
            <a:lvl5pPr lvl="4" algn="ctr">
              <a:spcBef>
                <a:spcPts val="0"/>
              </a:spcBef>
              <a:spcAft>
                <a:spcPts val="0"/>
              </a:spcAft>
              <a:buSzPts val="5400"/>
              <a:buNone/>
              <a:defRPr sz="7200"/>
            </a:lvl5pPr>
            <a:lvl6pPr lvl="5" algn="ctr">
              <a:spcBef>
                <a:spcPts val="0"/>
              </a:spcBef>
              <a:spcAft>
                <a:spcPts val="0"/>
              </a:spcAft>
              <a:buSzPts val="5400"/>
              <a:buNone/>
              <a:defRPr sz="7200"/>
            </a:lvl6pPr>
            <a:lvl7pPr lvl="6" algn="ctr">
              <a:spcBef>
                <a:spcPts val="0"/>
              </a:spcBef>
              <a:spcAft>
                <a:spcPts val="0"/>
              </a:spcAft>
              <a:buSzPts val="5400"/>
              <a:buNone/>
              <a:defRPr sz="7200"/>
            </a:lvl7pPr>
            <a:lvl8pPr lvl="7" algn="ctr">
              <a:spcBef>
                <a:spcPts val="0"/>
              </a:spcBef>
              <a:spcAft>
                <a:spcPts val="0"/>
              </a:spcAft>
              <a:buSzPts val="5400"/>
              <a:buNone/>
              <a:defRPr sz="7200"/>
            </a:lvl8pPr>
            <a:lvl9pPr lvl="8" algn="ctr">
              <a:spcBef>
                <a:spcPts val="0"/>
              </a:spcBef>
              <a:spcAft>
                <a:spcPts val="0"/>
              </a:spcAft>
              <a:buSzPts val="5400"/>
              <a:buNone/>
              <a:defRPr sz="7200"/>
            </a:lvl9pPr>
          </a:lstStyle>
          <a:p>
            <a:endParaRPr/>
          </a:p>
        </p:txBody>
      </p:sp>
      <p:sp>
        <p:nvSpPr>
          <p:cNvPr id="40" name="Shape 40"/>
          <p:cNvSpPr txBox="1">
            <a:spLocks noGrp="1"/>
          </p:cNvSpPr>
          <p:nvPr>
            <p:ph type="subTitle" idx="1"/>
          </p:nvPr>
        </p:nvSpPr>
        <p:spPr>
          <a:xfrm>
            <a:off x="354000" y="3793631"/>
            <a:ext cx="5393600" cy="1794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41" name="Shape 41"/>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Clr>
                <a:schemeClr val="accent1"/>
              </a:buClr>
              <a:buSzPts val="1800"/>
              <a:buChar char="●"/>
              <a:defRPr>
                <a:solidFill>
                  <a:schemeClr val="accent1"/>
                </a:solidFill>
                <a:highlight>
                  <a:schemeClr val="lt1"/>
                </a:highlight>
              </a:defRPr>
            </a:lvl1pPr>
            <a:lvl2pPr marL="1219170" lvl="1" indent="-423323">
              <a:spcBef>
                <a:spcPts val="2133"/>
              </a:spcBef>
              <a:spcAft>
                <a:spcPts val="0"/>
              </a:spcAft>
              <a:buClr>
                <a:schemeClr val="accent1"/>
              </a:buClr>
              <a:buSzPts val="1400"/>
              <a:buChar char="○"/>
              <a:defRPr>
                <a:solidFill>
                  <a:schemeClr val="accent1"/>
                </a:solidFill>
                <a:highlight>
                  <a:schemeClr val="lt1"/>
                </a:highlight>
              </a:defRPr>
            </a:lvl2pPr>
            <a:lvl3pPr marL="1828754" lvl="2" indent="-423323">
              <a:spcBef>
                <a:spcPts val="2133"/>
              </a:spcBef>
              <a:spcAft>
                <a:spcPts val="0"/>
              </a:spcAft>
              <a:buClr>
                <a:schemeClr val="accent1"/>
              </a:buClr>
              <a:buSzPts val="1400"/>
              <a:buChar char="■"/>
              <a:defRPr>
                <a:solidFill>
                  <a:schemeClr val="accent1"/>
                </a:solidFill>
                <a:highlight>
                  <a:schemeClr val="lt1"/>
                </a:highlight>
              </a:defRPr>
            </a:lvl3pPr>
            <a:lvl4pPr marL="2438339" lvl="3" indent="-423323">
              <a:spcBef>
                <a:spcPts val="2133"/>
              </a:spcBef>
              <a:spcAft>
                <a:spcPts val="0"/>
              </a:spcAft>
              <a:buClr>
                <a:schemeClr val="accent1"/>
              </a:buClr>
              <a:buSzPts val="1400"/>
              <a:buChar char="●"/>
              <a:defRPr>
                <a:solidFill>
                  <a:schemeClr val="accent1"/>
                </a:solidFill>
                <a:highlight>
                  <a:schemeClr val="lt1"/>
                </a:highlight>
              </a:defRPr>
            </a:lvl4pPr>
            <a:lvl5pPr marL="3047924" lvl="4" indent="-423323">
              <a:spcBef>
                <a:spcPts val="2133"/>
              </a:spcBef>
              <a:spcAft>
                <a:spcPts val="0"/>
              </a:spcAft>
              <a:buClr>
                <a:schemeClr val="accent1"/>
              </a:buClr>
              <a:buSzPts val="1400"/>
              <a:buChar char="○"/>
              <a:defRPr>
                <a:solidFill>
                  <a:schemeClr val="accent1"/>
                </a:solidFill>
                <a:highlight>
                  <a:schemeClr val="lt1"/>
                </a:highlight>
              </a:defRPr>
            </a:lvl5pPr>
            <a:lvl6pPr marL="3657509" lvl="5" indent="-423323">
              <a:spcBef>
                <a:spcPts val="2133"/>
              </a:spcBef>
              <a:spcAft>
                <a:spcPts val="0"/>
              </a:spcAft>
              <a:buClr>
                <a:schemeClr val="accent1"/>
              </a:buClr>
              <a:buSzPts val="1400"/>
              <a:buChar char="■"/>
              <a:defRPr>
                <a:solidFill>
                  <a:schemeClr val="accent1"/>
                </a:solidFill>
                <a:highlight>
                  <a:schemeClr val="lt1"/>
                </a:highlight>
              </a:defRPr>
            </a:lvl6pPr>
            <a:lvl7pPr marL="4267093" lvl="6" indent="-423323">
              <a:spcBef>
                <a:spcPts val="2133"/>
              </a:spcBef>
              <a:spcAft>
                <a:spcPts val="0"/>
              </a:spcAft>
              <a:buClr>
                <a:schemeClr val="accent1"/>
              </a:buClr>
              <a:buSzPts val="1400"/>
              <a:buChar char="●"/>
              <a:defRPr>
                <a:solidFill>
                  <a:schemeClr val="accent1"/>
                </a:solidFill>
                <a:highlight>
                  <a:schemeClr val="lt1"/>
                </a:highlight>
              </a:defRPr>
            </a:lvl7pPr>
            <a:lvl8pPr marL="4876678" lvl="7" indent="-423323">
              <a:spcBef>
                <a:spcPts val="2133"/>
              </a:spcBef>
              <a:spcAft>
                <a:spcPts val="0"/>
              </a:spcAft>
              <a:buClr>
                <a:schemeClr val="accent1"/>
              </a:buClr>
              <a:buSzPts val="1400"/>
              <a:buChar char="○"/>
              <a:defRPr>
                <a:solidFill>
                  <a:schemeClr val="accent1"/>
                </a:solidFill>
                <a:highlight>
                  <a:schemeClr val="lt1"/>
                </a:highlight>
              </a:defRPr>
            </a:lvl8pPr>
            <a:lvl9pPr marL="5486263" lvl="8" indent="-423323">
              <a:spcBef>
                <a:spcPts val="2133"/>
              </a:spcBef>
              <a:spcAft>
                <a:spcPts val="2133"/>
              </a:spcAft>
              <a:buClr>
                <a:schemeClr val="accent1"/>
              </a:buClr>
              <a:buSzPts val="1400"/>
              <a:buChar char="■"/>
              <a:defRPr>
                <a:solidFill>
                  <a:schemeClr val="accent1"/>
                </a:solidFill>
                <a:highlight>
                  <a:schemeClr val="lt1"/>
                </a:highlight>
              </a:defRPr>
            </a:lvl9pPr>
          </a:lstStyle>
          <a:p>
            <a:endParaRPr/>
          </a:p>
        </p:txBody>
      </p:sp>
      <p:sp>
        <p:nvSpPr>
          <p:cNvPr id="42" name="Shape 4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0241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Clr>
                <a:schemeClr val="accent1"/>
              </a:buClr>
              <a:buSzPts val="2400"/>
              <a:buFont typeface="Amatic SC"/>
              <a:buNone/>
              <a:defRPr sz="32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09801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15600" y="1653700"/>
            <a:ext cx="11360800" cy="26424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6000">
                <a:solidFill>
                  <a:schemeClr val="lt1"/>
                </a:solidFill>
                <a:highlight>
                  <a:schemeClr val="accent1"/>
                </a:highlight>
              </a:defRPr>
            </a:lvl1pPr>
            <a:lvl2pPr lvl="1" algn="ctr">
              <a:spcBef>
                <a:spcPts val="0"/>
              </a:spcBef>
              <a:spcAft>
                <a:spcPts val="0"/>
              </a:spcAft>
              <a:buClr>
                <a:schemeClr val="lt1"/>
              </a:buClr>
              <a:buSzPts val="12000"/>
              <a:buNone/>
              <a:defRPr sz="16000">
                <a:solidFill>
                  <a:schemeClr val="lt1"/>
                </a:solidFill>
                <a:highlight>
                  <a:schemeClr val="accent1"/>
                </a:highlight>
              </a:defRPr>
            </a:lvl2pPr>
            <a:lvl3pPr lvl="2" algn="ctr">
              <a:spcBef>
                <a:spcPts val="0"/>
              </a:spcBef>
              <a:spcAft>
                <a:spcPts val="0"/>
              </a:spcAft>
              <a:buClr>
                <a:schemeClr val="lt1"/>
              </a:buClr>
              <a:buSzPts val="12000"/>
              <a:buNone/>
              <a:defRPr sz="16000">
                <a:solidFill>
                  <a:schemeClr val="lt1"/>
                </a:solidFill>
                <a:highlight>
                  <a:schemeClr val="accent1"/>
                </a:highlight>
              </a:defRPr>
            </a:lvl3pPr>
            <a:lvl4pPr lvl="3" algn="ctr">
              <a:spcBef>
                <a:spcPts val="0"/>
              </a:spcBef>
              <a:spcAft>
                <a:spcPts val="0"/>
              </a:spcAft>
              <a:buClr>
                <a:schemeClr val="lt1"/>
              </a:buClr>
              <a:buSzPts val="12000"/>
              <a:buNone/>
              <a:defRPr sz="16000">
                <a:solidFill>
                  <a:schemeClr val="lt1"/>
                </a:solidFill>
                <a:highlight>
                  <a:schemeClr val="accent1"/>
                </a:highlight>
              </a:defRPr>
            </a:lvl4pPr>
            <a:lvl5pPr lvl="4" algn="ctr">
              <a:spcBef>
                <a:spcPts val="0"/>
              </a:spcBef>
              <a:spcAft>
                <a:spcPts val="0"/>
              </a:spcAft>
              <a:buClr>
                <a:schemeClr val="lt1"/>
              </a:buClr>
              <a:buSzPts val="12000"/>
              <a:buNone/>
              <a:defRPr sz="16000">
                <a:solidFill>
                  <a:schemeClr val="lt1"/>
                </a:solidFill>
                <a:highlight>
                  <a:schemeClr val="accent1"/>
                </a:highlight>
              </a:defRPr>
            </a:lvl5pPr>
            <a:lvl6pPr lvl="5" algn="ctr">
              <a:spcBef>
                <a:spcPts val="0"/>
              </a:spcBef>
              <a:spcAft>
                <a:spcPts val="0"/>
              </a:spcAft>
              <a:buClr>
                <a:schemeClr val="lt1"/>
              </a:buClr>
              <a:buSzPts val="12000"/>
              <a:buNone/>
              <a:defRPr sz="16000">
                <a:solidFill>
                  <a:schemeClr val="lt1"/>
                </a:solidFill>
                <a:highlight>
                  <a:schemeClr val="accent1"/>
                </a:highlight>
              </a:defRPr>
            </a:lvl6pPr>
            <a:lvl7pPr lvl="6" algn="ctr">
              <a:spcBef>
                <a:spcPts val="0"/>
              </a:spcBef>
              <a:spcAft>
                <a:spcPts val="0"/>
              </a:spcAft>
              <a:buClr>
                <a:schemeClr val="lt1"/>
              </a:buClr>
              <a:buSzPts val="12000"/>
              <a:buNone/>
              <a:defRPr sz="16000">
                <a:solidFill>
                  <a:schemeClr val="lt1"/>
                </a:solidFill>
                <a:highlight>
                  <a:schemeClr val="accent1"/>
                </a:highlight>
              </a:defRPr>
            </a:lvl7pPr>
            <a:lvl8pPr lvl="7" algn="ctr">
              <a:spcBef>
                <a:spcPts val="0"/>
              </a:spcBef>
              <a:spcAft>
                <a:spcPts val="0"/>
              </a:spcAft>
              <a:buClr>
                <a:schemeClr val="lt1"/>
              </a:buClr>
              <a:buSzPts val="12000"/>
              <a:buNone/>
              <a:defRPr sz="16000">
                <a:solidFill>
                  <a:schemeClr val="lt1"/>
                </a:solidFill>
                <a:highlight>
                  <a:schemeClr val="accent1"/>
                </a:highlight>
              </a:defRPr>
            </a:lvl8pPr>
            <a:lvl9pPr lvl="8" algn="ctr">
              <a:spcBef>
                <a:spcPts val="0"/>
              </a:spcBef>
              <a:spcAft>
                <a:spcPts val="0"/>
              </a:spcAft>
              <a:buClr>
                <a:schemeClr val="lt1"/>
              </a:buClr>
              <a:buSzPts val="12000"/>
              <a:buNone/>
              <a:defRPr sz="16000">
                <a:solidFill>
                  <a:schemeClr val="lt1"/>
                </a:solidFill>
                <a:highlight>
                  <a:schemeClr val="accent1"/>
                </a:highlight>
              </a:defRPr>
            </a:lvl9pPr>
          </a:lstStyle>
          <a:p>
            <a:endParaRPr/>
          </a:p>
        </p:txBody>
      </p:sp>
      <p:sp>
        <p:nvSpPr>
          <p:cNvPr id="48" name="Shape 48"/>
          <p:cNvSpPr txBox="1">
            <a:spLocks noGrp="1"/>
          </p:cNvSpPr>
          <p:nvPr>
            <p:ph type="body" idx="1"/>
          </p:nvPr>
        </p:nvSpPr>
        <p:spPr>
          <a:xfrm>
            <a:off x="415600" y="44061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Clr>
                <a:schemeClr val="accent1"/>
              </a:buClr>
              <a:buSzPts val="1800"/>
              <a:buChar char="●"/>
              <a:defRPr>
                <a:solidFill>
                  <a:schemeClr val="accent1"/>
                </a:solidFill>
                <a:highlight>
                  <a:schemeClr val="dk1"/>
                </a:highlight>
              </a:defRPr>
            </a:lvl1pPr>
            <a:lvl2pPr marL="1219170" lvl="1" indent="-423323" algn="ctr">
              <a:spcBef>
                <a:spcPts val="2133"/>
              </a:spcBef>
              <a:spcAft>
                <a:spcPts val="0"/>
              </a:spcAft>
              <a:buClr>
                <a:schemeClr val="accent1"/>
              </a:buClr>
              <a:buSzPts val="1400"/>
              <a:buChar char="○"/>
              <a:defRPr>
                <a:solidFill>
                  <a:schemeClr val="accent1"/>
                </a:solidFill>
                <a:highlight>
                  <a:schemeClr val="dk1"/>
                </a:highlight>
              </a:defRPr>
            </a:lvl2pPr>
            <a:lvl3pPr marL="1828754" lvl="2" indent="-423323" algn="ctr">
              <a:spcBef>
                <a:spcPts val="2133"/>
              </a:spcBef>
              <a:spcAft>
                <a:spcPts val="0"/>
              </a:spcAft>
              <a:buClr>
                <a:schemeClr val="accent1"/>
              </a:buClr>
              <a:buSzPts val="1400"/>
              <a:buChar char="■"/>
              <a:defRPr>
                <a:solidFill>
                  <a:schemeClr val="accent1"/>
                </a:solidFill>
                <a:highlight>
                  <a:schemeClr val="dk1"/>
                </a:highlight>
              </a:defRPr>
            </a:lvl3pPr>
            <a:lvl4pPr marL="2438339" lvl="3" indent="-423323" algn="ctr">
              <a:spcBef>
                <a:spcPts val="2133"/>
              </a:spcBef>
              <a:spcAft>
                <a:spcPts val="0"/>
              </a:spcAft>
              <a:buClr>
                <a:schemeClr val="accent1"/>
              </a:buClr>
              <a:buSzPts val="1400"/>
              <a:buChar char="●"/>
              <a:defRPr>
                <a:solidFill>
                  <a:schemeClr val="accent1"/>
                </a:solidFill>
                <a:highlight>
                  <a:schemeClr val="dk1"/>
                </a:highlight>
              </a:defRPr>
            </a:lvl4pPr>
            <a:lvl5pPr marL="3047924" lvl="4" indent="-423323" algn="ctr">
              <a:spcBef>
                <a:spcPts val="2133"/>
              </a:spcBef>
              <a:spcAft>
                <a:spcPts val="0"/>
              </a:spcAft>
              <a:buClr>
                <a:schemeClr val="accent1"/>
              </a:buClr>
              <a:buSzPts val="1400"/>
              <a:buChar char="○"/>
              <a:defRPr>
                <a:solidFill>
                  <a:schemeClr val="accent1"/>
                </a:solidFill>
                <a:highlight>
                  <a:schemeClr val="dk1"/>
                </a:highlight>
              </a:defRPr>
            </a:lvl5pPr>
            <a:lvl6pPr marL="3657509" lvl="5" indent="-423323" algn="ctr">
              <a:spcBef>
                <a:spcPts val="2133"/>
              </a:spcBef>
              <a:spcAft>
                <a:spcPts val="0"/>
              </a:spcAft>
              <a:buClr>
                <a:schemeClr val="accent1"/>
              </a:buClr>
              <a:buSzPts val="1400"/>
              <a:buChar char="■"/>
              <a:defRPr>
                <a:solidFill>
                  <a:schemeClr val="accent1"/>
                </a:solidFill>
                <a:highlight>
                  <a:schemeClr val="dk1"/>
                </a:highlight>
              </a:defRPr>
            </a:lvl6pPr>
            <a:lvl7pPr marL="4267093" lvl="6" indent="-423323" algn="ctr">
              <a:spcBef>
                <a:spcPts val="2133"/>
              </a:spcBef>
              <a:spcAft>
                <a:spcPts val="0"/>
              </a:spcAft>
              <a:buClr>
                <a:schemeClr val="accent1"/>
              </a:buClr>
              <a:buSzPts val="1400"/>
              <a:buChar char="●"/>
              <a:defRPr>
                <a:solidFill>
                  <a:schemeClr val="accent1"/>
                </a:solidFill>
                <a:highlight>
                  <a:schemeClr val="dk1"/>
                </a:highlight>
              </a:defRPr>
            </a:lvl7pPr>
            <a:lvl8pPr marL="4876678" lvl="7" indent="-423323" algn="ctr">
              <a:spcBef>
                <a:spcPts val="2133"/>
              </a:spcBef>
              <a:spcAft>
                <a:spcPts val="0"/>
              </a:spcAft>
              <a:buClr>
                <a:schemeClr val="accent1"/>
              </a:buClr>
              <a:buSzPts val="1400"/>
              <a:buChar char="○"/>
              <a:defRPr>
                <a:solidFill>
                  <a:schemeClr val="accent1"/>
                </a:solidFill>
                <a:highlight>
                  <a:schemeClr val="dk1"/>
                </a:highlight>
              </a:defRPr>
            </a:lvl8pPr>
            <a:lvl9pPr marL="5486263" lvl="8" indent="-423323" algn="ctr">
              <a:spcBef>
                <a:spcPts val="2133"/>
              </a:spcBef>
              <a:spcAft>
                <a:spcPts val="2133"/>
              </a:spcAft>
              <a:buClr>
                <a:schemeClr val="accent1"/>
              </a:buClr>
              <a:buSzPts val="1400"/>
              <a:buChar char="■"/>
              <a:defRPr>
                <a:solidFill>
                  <a:schemeClr val="accent1"/>
                </a:solidFill>
                <a:highlight>
                  <a:schemeClr val="dk1"/>
                </a:highlight>
              </a:defRPr>
            </a:lvl9pPr>
          </a:lstStyle>
          <a:p>
            <a:endParaRPr/>
          </a:p>
        </p:txBody>
      </p:sp>
      <p:sp>
        <p:nvSpPr>
          <p:cNvPr id="49" name="Shape 4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0687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35046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732BE8-0AEA-46B0-BF8A-76AE12B2D5E0}"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A4D0B-A416-44AB-BAD1-6D0C289F72D4}" type="slidenum">
              <a:rPr lang="en-US" smtClean="0"/>
              <a:t>‹#›</a:t>
            </a:fld>
            <a:endParaRPr lang="en-US"/>
          </a:p>
        </p:txBody>
      </p:sp>
    </p:spTree>
    <p:extLst>
      <p:ext uri="{BB962C8B-B14F-4D97-AF65-F5344CB8AC3E}">
        <p14:creationId xmlns:p14="http://schemas.microsoft.com/office/powerpoint/2010/main" val="610615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32BE8-0AEA-46B0-BF8A-76AE12B2D5E0}"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A4D0B-A416-44AB-BAD1-6D0C289F72D4}" type="slidenum">
              <a:rPr lang="en-US" smtClean="0"/>
              <a:t>‹#›</a:t>
            </a:fld>
            <a:endParaRPr lang="en-US"/>
          </a:p>
        </p:txBody>
      </p:sp>
    </p:spTree>
    <p:extLst>
      <p:ext uri="{BB962C8B-B14F-4D97-AF65-F5344CB8AC3E}">
        <p14:creationId xmlns:p14="http://schemas.microsoft.com/office/powerpoint/2010/main" val="4103620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32BE8-0AEA-46B0-BF8A-76AE12B2D5E0}"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A4D0B-A416-44AB-BAD1-6D0C289F72D4}" type="slidenum">
              <a:rPr lang="en-US" smtClean="0"/>
              <a:t>‹#›</a:t>
            </a:fld>
            <a:endParaRPr lang="en-US"/>
          </a:p>
        </p:txBody>
      </p:sp>
    </p:spTree>
    <p:extLst>
      <p:ext uri="{BB962C8B-B14F-4D97-AF65-F5344CB8AC3E}">
        <p14:creationId xmlns:p14="http://schemas.microsoft.com/office/powerpoint/2010/main" val="848241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732BE8-0AEA-46B0-BF8A-76AE12B2D5E0}"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A4D0B-A416-44AB-BAD1-6D0C289F72D4}" type="slidenum">
              <a:rPr lang="en-US" smtClean="0"/>
              <a:t>‹#›</a:t>
            </a:fld>
            <a:endParaRPr lang="en-US"/>
          </a:p>
        </p:txBody>
      </p:sp>
    </p:spTree>
    <p:extLst>
      <p:ext uri="{BB962C8B-B14F-4D97-AF65-F5344CB8AC3E}">
        <p14:creationId xmlns:p14="http://schemas.microsoft.com/office/powerpoint/2010/main" val="2765079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732BE8-0AEA-46B0-BF8A-76AE12B2D5E0}" type="datetimeFigureOut">
              <a:rPr lang="en-US" smtClean="0"/>
              <a:t>6/20/2018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A4D0B-A416-44AB-BAD1-6D0C289F72D4}" type="slidenum">
              <a:rPr lang="en-US" smtClean="0"/>
              <a:t>‹#›</a:t>
            </a:fld>
            <a:endParaRPr lang="en-US"/>
          </a:p>
        </p:txBody>
      </p:sp>
    </p:spTree>
    <p:extLst>
      <p:ext uri="{BB962C8B-B14F-4D97-AF65-F5344CB8AC3E}">
        <p14:creationId xmlns:p14="http://schemas.microsoft.com/office/powerpoint/2010/main" val="22481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4201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201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1531621" y="6279310"/>
            <a:ext cx="457180"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grpSp>
        <p:nvGrpSpPr>
          <p:cNvPr id="8" name="Group 7" descr="OSEP Symposia Series Logo"/>
          <p:cNvGrpSpPr/>
          <p:nvPr/>
        </p:nvGrpSpPr>
        <p:grpSpPr>
          <a:xfrm>
            <a:off x="199403" y="6027540"/>
            <a:ext cx="11154396" cy="767033"/>
            <a:chOff x="240437" y="6060240"/>
            <a:chExt cx="11154396" cy="767033"/>
          </a:xfrm>
        </p:grpSpPr>
        <p:pic>
          <p:nvPicPr>
            <p:cNvPr id="9" name="Picture 8"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10" name="Group 9"/>
            <p:cNvGrpSpPr/>
            <p:nvPr/>
          </p:nvGrpSpPr>
          <p:grpSpPr>
            <a:xfrm>
              <a:off x="1240713" y="6334344"/>
              <a:ext cx="10154120" cy="324357"/>
              <a:chOff x="1600207" y="6303084"/>
              <a:chExt cx="9612923" cy="324357"/>
            </a:xfrm>
          </p:grpSpPr>
          <p:sp>
            <p:nvSpPr>
              <p:cNvPr id="11" name="Rectangle 10"/>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2" name="Rectangle 11"/>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3" name="Rectangle 12"/>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Tree>
    <p:extLst>
      <p:ext uri="{BB962C8B-B14F-4D97-AF65-F5344CB8AC3E}">
        <p14:creationId xmlns:p14="http://schemas.microsoft.com/office/powerpoint/2010/main" val="1671828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732BE8-0AEA-46B0-BF8A-76AE12B2D5E0}" type="datetimeFigureOut">
              <a:rPr lang="en-US" smtClean="0"/>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A4D0B-A416-44AB-BAD1-6D0C289F72D4}" type="slidenum">
              <a:rPr lang="en-US" smtClean="0"/>
              <a:t>‹#›</a:t>
            </a:fld>
            <a:endParaRPr lang="en-US"/>
          </a:p>
        </p:txBody>
      </p:sp>
    </p:spTree>
    <p:extLst>
      <p:ext uri="{BB962C8B-B14F-4D97-AF65-F5344CB8AC3E}">
        <p14:creationId xmlns:p14="http://schemas.microsoft.com/office/powerpoint/2010/main" val="25862335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32BE8-0AEA-46B0-BF8A-76AE12B2D5E0}" type="datetimeFigureOut">
              <a:rPr lang="en-US" smtClean="0"/>
              <a:t>6/20/2018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A4D0B-A416-44AB-BAD1-6D0C289F72D4}" type="slidenum">
              <a:rPr lang="en-US" smtClean="0"/>
              <a:t>‹#›</a:t>
            </a:fld>
            <a:endParaRPr lang="en-US"/>
          </a:p>
        </p:txBody>
      </p:sp>
    </p:spTree>
    <p:extLst>
      <p:ext uri="{BB962C8B-B14F-4D97-AF65-F5344CB8AC3E}">
        <p14:creationId xmlns:p14="http://schemas.microsoft.com/office/powerpoint/2010/main" val="3905542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32BE8-0AEA-46B0-BF8A-76AE12B2D5E0}"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A4D0B-A416-44AB-BAD1-6D0C289F72D4}" type="slidenum">
              <a:rPr lang="en-US" smtClean="0"/>
              <a:t>‹#›</a:t>
            </a:fld>
            <a:endParaRPr lang="en-US"/>
          </a:p>
        </p:txBody>
      </p:sp>
    </p:spTree>
    <p:extLst>
      <p:ext uri="{BB962C8B-B14F-4D97-AF65-F5344CB8AC3E}">
        <p14:creationId xmlns:p14="http://schemas.microsoft.com/office/powerpoint/2010/main" val="2693585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32BE8-0AEA-46B0-BF8A-76AE12B2D5E0}"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A4D0B-A416-44AB-BAD1-6D0C289F72D4}" type="slidenum">
              <a:rPr lang="en-US" smtClean="0"/>
              <a:t>‹#›</a:t>
            </a:fld>
            <a:endParaRPr lang="en-US"/>
          </a:p>
        </p:txBody>
      </p:sp>
    </p:spTree>
    <p:extLst>
      <p:ext uri="{BB962C8B-B14F-4D97-AF65-F5344CB8AC3E}">
        <p14:creationId xmlns:p14="http://schemas.microsoft.com/office/powerpoint/2010/main" val="1351167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32BE8-0AEA-46B0-BF8A-76AE12B2D5E0}"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A4D0B-A416-44AB-BAD1-6D0C289F72D4}" type="slidenum">
              <a:rPr lang="en-US" smtClean="0"/>
              <a:t>‹#›</a:t>
            </a:fld>
            <a:endParaRPr lang="en-US"/>
          </a:p>
        </p:txBody>
      </p:sp>
    </p:spTree>
    <p:extLst>
      <p:ext uri="{BB962C8B-B14F-4D97-AF65-F5344CB8AC3E}">
        <p14:creationId xmlns:p14="http://schemas.microsoft.com/office/powerpoint/2010/main" val="2307524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32BE8-0AEA-46B0-BF8A-76AE12B2D5E0}"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A4D0B-A416-44AB-BAD1-6D0C289F72D4}" type="slidenum">
              <a:rPr lang="en-US" smtClean="0"/>
              <a:t>‹#›</a:t>
            </a:fld>
            <a:endParaRPr lang="en-US"/>
          </a:p>
        </p:txBody>
      </p:sp>
    </p:spTree>
    <p:extLst>
      <p:ext uri="{BB962C8B-B14F-4D97-AF65-F5344CB8AC3E}">
        <p14:creationId xmlns:p14="http://schemas.microsoft.com/office/powerpoint/2010/main" val="2379374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26400"/>
              </a:solidFill>
            </a:endParaRPr>
          </a:p>
        </p:txBody>
      </p:sp>
      <p:pic>
        <p:nvPicPr>
          <p:cNvPr id="17" name="Picture 16"/>
          <p:cNvPicPr>
            <a:picLocks noChangeAspect="1"/>
          </p:cNvPicPr>
          <p:nvPr userDrawn="1"/>
        </p:nvPicPr>
        <p:blipFill>
          <a:blip r:embed="rId2" cstate="print"/>
          <a:stretch>
            <a:fillRect/>
          </a:stretch>
        </p:blipFill>
        <p:spPr>
          <a:xfrm>
            <a:off x="158808" y="1434648"/>
            <a:ext cx="11808605" cy="4537566"/>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6/18/2018</a:t>
            </a:r>
            <a:endParaRPr lang="en-US" dirty="0"/>
          </a:p>
        </p:txBody>
      </p:sp>
      <p:sp>
        <p:nvSpPr>
          <p:cNvPr id="10"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11"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21887" y="6236143"/>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userDrawn="1"/>
        </p:nvSpPr>
        <p:spPr>
          <a:xfrm>
            <a:off x="0" y="2"/>
            <a:ext cx="12192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5"/>
            <a:ext cx="2637408" cy="1052325"/>
          </a:xfrm>
          <a:prstGeom prst="rect">
            <a:avLst/>
          </a:prstGeom>
        </p:spPr>
      </p:pic>
      <p:sp>
        <p:nvSpPr>
          <p:cNvPr id="15" name="Date Placeholder 3"/>
          <p:cNvSpPr txBox="1">
            <a:spLocks/>
          </p:cNvSpPr>
          <p:nvPr userDrawn="1"/>
        </p:nvSpPr>
        <p:spPr>
          <a:xfrm>
            <a:off x="4209369" y="213629"/>
            <a:ext cx="7838255"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b="1" dirty="0">
                <a:solidFill>
                  <a:schemeClr val="bg1"/>
                </a:solidFill>
              </a:rPr>
              <a:t>Richard</a:t>
            </a:r>
            <a:r>
              <a:rPr lang="en-US" sz="1050" b="1" baseline="0" dirty="0">
                <a:solidFill>
                  <a:schemeClr val="bg1"/>
                </a:solidFill>
              </a:rPr>
              <a:t> Woods, Georgia’s School Superintendent</a:t>
            </a:r>
          </a:p>
          <a:p>
            <a:pPr algn="r"/>
            <a:r>
              <a:rPr lang="en-US" sz="900" b="1" i="1" u="none" baseline="0" dirty="0">
                <a:solidFill>
                  <a:schemeClr val="bg1"/>
                </a:solidFill>
              </a:rPr>
              <a:t>“Educating Georgia’s Future”</a:t>
            </a:r>
          </a:p>
          <a:p>
            <a:pPr algn="r"/>
            <a:r>
              <a:rPr lang="en-US" sz="900" b="1" baseline="0" dirty="0">
                <a:solidFill>
                  <a:schemeClr val="bg1"/>
                </a:solidFill>
                <a:hlinkClick r:id="rId4"/>
              </a:rPr>
              <a:t>gadoe.org</a:t>
            </a:r>
            <a:endParaRPr lang="en-US" sz="900" b="1" dirty="0">
              <a:solidFill>
                <a:schemeClr val="bg1"/>
              </a:solidFill>
            </a:endParaRPr>
          </a:p>
        </p:txBody>
      </p:sp>
      <p:sp>
        <p:nvSpPr>
          <p:cNvPr id="16" name="Rectangle 15"/>
          <p:cNvSpPr/>
          <p:nvPr userDrawn="1"/>
        </p:nvSpPr>
        <p:spPr>
          <a:xfrm flipV="1">
            <a:off x="1" y="1042280"/>
            <a:ext cx="12192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33032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58808" y="1434648"/>
            <a:ext cx="11808605"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6/18/2018</a:t>
            </a:r>
            <a:endParaRPr lang="en-US" dirty="0"/>
          </a:p>
        </p:txBody>
      </p:sp>
      <p:sp>
        <p:nvSpPr>
          <p:cNvPr id="10"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11"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21887" y="6236143"/>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9227484" y="50574"/>
            <a:ext cx="2950088" cy="946227"/>
          </a:xfrm>
          <a:prstGeom prst="rect">
            <a:avLst/>
          </a:prstGeom>
        </p:spPr>
      </p:pic>
      <p:sp>
        <p:nvSpPr>
          <p:cNvPr id="17" name="Date Placeholder 3"/>
          <p:cNvSpPr txBox="1">
            <a:spLocks/>
          </p:cNvSpPr>
          <p:nvPr userDrawn="1"/>
        </p:nvSpPr>
        <p:spPr>
          <a:xfrm>
            <a:off x="9608191" y="1019663"/>
            <a:ext cx="2569380"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b="1" dirty="0">
                <a:solidFill>
                  <a:schemeClr val="tx1">
                    <a:lumMod val="65000"/>
                    <a:lumOff val="35000"/>
                  </a:schemeClr>
                </a:solidFill>
              </a:rPr>
              <a:t>Richard</a:t>
            </a:r>
            <a:r>
              <a:rPr lang="en-US" sz="750" b="1" baseline="0" dirty="0">
                <a:solidFill>
                  <a:schemeClr val="tx1">
                    <a:lumMod val="65000"/>
                    <a:lumOff val="35000"/>
                  </a:schemeClr>
                </a:solidFill>
              </a:rPr>
              <a:t> Woods, </a:t>
            </a:r>
          </a:p>
          <a:p>
            <a:pPr algn="r"/>
            <a:r>
              <a:rPr lang="en-US" sz="750" b="1" baseline="0" dirty="0">
                <a:solidFill>
                  <a:schemeClr val="tx1">
                    <a:lumMod val="65000"/>
                    <a:lumOff val="35000"/>
                  </a:schemeClr>
                </a:solidFill>
              </a:rPr>
              <a:t>Georgia’s School Superintendent</a:t>
            </a:r>
          </a:p>
          <a:p>
            <a:pPr algn="r"/>
            <a:r>
              <a:rPr lang="en-US" sz="750" b="1" i="1" u="none" baseline="0" dirty="0">
                <a:solidFill>
                  <a:schemeClr val="tx1">
                    <a:lumMod val="65000"/>
                    <a:lumOff val="35000"/>
                  </a:schemeClr>
                </a:solidFill>
              </a:rPr>
              <a:t>“Educating Georgia’s Future”</a:t>
            </a:r>
          </a:p>
          <a:p>
            <a:pPr algn="r"/>
            <a:r>
              <a:rPr lang="en-US" sz="750" b="1" baseline="0" dirty="0">
                <a:solidFill>
                  <a:schemeClr val="tx1">
                    <a:lumMod val="65000"/>
                    <a:lumOff val="35000"/>
                  </a:schemeClr>
                </a:solidFill>
                <a:hlinkClick r:id="rId4"/>
              </a:rPr>
              <a:t>gadoe.org</a:t>
            </a:r>
            <a:endParaRPr lang="en-US" sz="750" b="1" dirty="0">
              <a:solidFill>
                <a:schemeClr val="tx1">
                  <a:lumMod val="65000"/>
                  <a:lumOff val="35000"/>
                </a:schemeClr>
              </a:solidFill>
            </a:endParaRPr>
          </a:p>
        </p:txBody>
      </p:sp>
    </p:spTree>
    <p:extLst>
      <p:ext uri="{BB962C8B-B14F-4D97-AF65-F5344CB8AC3E}">
        <p14:creationId xmlns:p14="http://schemas.microsoft.com/office/powerpoint/2010/main" val="4187802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26400"/>
              </a:solidFill>
            </a:endParaRPr>
          </a:p>
        </p:txBody>
      </p:sp>
      <p:pic>
        <p:nvPicPr>
          <p:cNvPr id="17" name="Picture 16"/>
          <p:cNvPicPr>
            <a:picLocks noChangeAspect="1"/>
          </p:cNvPicPr>
          <p:nvPr userDrawn="1"/>
        </p:nvPicPr>
        <p:blipFill>
          <a:blip r:embed="rId2" cstate="print"/>
          <a:stretch>
            <a:fillRect/>
          </a:stretch>
        </p:blipFill>
        <p:spPr>
          <a:xfrm>
            <a:off x="158808" y="1434648"/>
            <a:ext cx="11808605" cy="4537566"/>
          </a:xfrm>
          <a:prstGeom prst="rect">
            <a:avLst/>
          </a:prstGeom>
        </p:spPr>
      </p:pic>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6/18/2018</a:t>
            </a:r>
            <a:endParaRPr lang="en-US" dirty="0"/>
          </a:p>
        </p:txBody>
      </p:sp>
      <p:sp>
        <p:nvSpPr>
          <p:cNvPr id="10"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11"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21887" y="6236143"/>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userDrawn="1"/>
        </p:nvSpPr>
        <p:spPr>
          <a:xfrm>
            <a:off x="0" y="2"/>
            <a:ext cx="12192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5"/>
            <a:ext cx="2637408" cy="1052325"/>
          </a:xfrm>
          <a:prstGeom prst="rect">
            <a:avLst/>
          </a:prstGeom>
        </p:spPr>
      </p:pic>
      <p:sp>
        <p:nvSpPr>
          <p:cNvPr id="15" name="Date Placeholder 3"/>
          <p:cNvSpPr txBox="1">
            <a:spLocks/>
          </p:cNvSpPr>
          <p:nvPr userDrawn="1"/>
        </p:nvSpPr>
        <p:spPr>
          <a:xfrm>
            <a:off x="4209369" y="213629"/>
            <a:ext cx="7838255"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b="1" dirty="0">
                <a:solidFill>
                  <a:schemeClr val="bg1"/>
                </a:solidFill>
              </a:rPr>
              <a:t>Richard</a:t>
            </a:r>
            <a:r>
              <a:rPr lang="en-US" sz="1050" b="1" baseline="0" dirty="0">
                <a:solidFill>
                  <a:schemeClr val="bg1"/>
                </a:solidFill>
              </a:rPr>
              <a:t> Woods, Georgia’s School Superintendent</a:t>
            </a:r>
          </a:p>
          <a:p>
            <a:pPr algn="r"/>
            <a:r>
              <a:rPr lang="en-US" sz="900" b="1" i="1" u="none" baseline="0" dirty="0">
                <a:solidFill>
                  <a:schemeClr val="bg1"/>
                </a:solidFill>
              </a:rPr>
              <a:t>“Educating Georgia’s Future”</a:t>
            </a:r>
          </a:p>
          <a:p>
            <a:pPr algn="r"/>
            <a:r>
              <a:rPr lang="en-US" sz="900" b="1" baseline="0" dirty="0">
                <a:solidFill>
                  <a:schemeClr val="bg1"/>
                </a:solidFill>
                <a:hlinkClick r:id="rId4"/>
              </a:rPr>
              <a:t>gadoe.org</a:t>
            </a:r>
            <a:endParaRPr lang="en-US" sz="900" b="1" dirty="0">
              <a:solidFill>
                <a:schemeClr val="bg1"/>
              </a:solidFill>
            </a:endParaRPr>
          </a:p>
        </p:txBody>
      </p:sp>
      <p:sp>
        <p:nvSpPr>
          <p:cNvPr id="16" name="Rectangle 15"/>
          <p:cNvSpPr/>
          <p:nvPr userDrawn="1"/>
        </p:nvSpPr>
        <p:spPr>
          <a:xfrm flipV="1">
            <a:off x="1" y="1042280"/>
            <a:ext cx="12192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7317877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58808" y="1434648"/>
            <a:ext cx="11808605"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3"/>
          <p:cNvSpPr>
            <a:spLocks noGrp="1"/>
          </p:cNvSpPr>
          <p:nvPr>
            <p:ph type="dt" sz="half" idx="10"/>
          </p:nvPr>
        </p:nvSpPr>
        <p:spPr>
          <a:xfrm>
            <a:off x="838200" y="6356354"/>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6/18/2018</a:t>
            </a:r>
            <a:endParaRPr lang="en-US" dirty="0"/>
          </a:p>
        </p:txBody>
      </p:sp>
      <p:sp>
        <p:nvSpPr>
          <p:cNvPr id="11"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12"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21887" y="6236143"/>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9227484" y="50574"/>
            <a:ext cx="2950088" cy="946227"/>
          </a:xfrm>
          <a:prstGeom prst="rect">
            <a:avLst/>
          </a:prstGeom>
        </p:spPr>
      </p:pic>
      <p:sp>
        <p:nvSpPr>
          <p:cNvPr id="18" name="Date Placeholder 3"/>
          <p:cNvSpPr txBox="1">
            <a:spLocks/>
          </p:cNvSpPr>
          <p:nvPr userDrawn="1"/>
        </p:nvSpPr>
        <p:spPr>
          <a:xfrm>
            <a:off x="9473967" y="1019663"/>
            <a:ext cx="2703604"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b="1" dirty="0">
                <a:solidFill>
                  <a:schemeClr val="tx1">
                    <a:lumMod val="65000"/>
                    <a:lumOff val="35000"/>
                  </a:schemeClr>
                </a:solidFill>
              </a:rPr>
              <a:t>Richard</a:t>
            </a:r>
            <a:r>
              <a:rPr lang="en-US" sz="750" b="1" baseline="0" dirty="0">
                <a:solidFill>
                  <a:schemeClr val="tx1">
                    <a:lumMod val="65000"/>
                    <a:lumOff val="35000"/>
                  </a:schemeClr>
                </a:solidFill>
              </a:rPr>
              <a:t> Woods, </a:t>
            </a:r>
          </a:p>
          <a:p>
            <a:pPr algn="r"/>
            <a:r>
              <a:rPr lang="en-US" sz="750" b="1" baseline="0" dirty="0">
                <a:solidFill>
                  <a:schemeClr val="tx1">
                    <a:lumMod val="65000"/>
                    <a:lumOff val="35000"/>
                  </a:schemeClr>
                </a:solidFill>
              </a:rPr>
              <a:t>Georgia’s School Superintendent</a:t>
            </a:r>
          </a:p>
          <a:p>
            <a:pPr algn="r"/>
            <a:r>
              <a:rPr lang="en-US" sz="750" b="1" i="1" u="none" baseline="0" dirty="0">
                <a:solidFill>
                  <a:schemeClr val="tx1">
                    <a:lumMod val="65000"/>
                    <a:lumOff val="35000"/>
                  </a:schemeClr>
                </a:solidFill>
              </a:rPr>
              <a:t>“Educating Georgia’s Future”</a:t>
            </a:r>
          </a:p>
          <a:p>
            <a:pPr algn="r"/>
            <a:r>
              <a:rPr lang="en-US" sz="750" b="1" baseline="0" dirty="0">
                <a:solidFill>
                  <a:schemeClr val="tx1">
                    <a:lumMod val="65000"/>
                    <a:lumOff val="35000"/>
                  </a:schemeClr>
                </a:solidFill>
                <a:hlinkClick r:id="rId4"/>
              </a:rPr>
              <a:t>gadoe.org</a:t>
            </a:r>
            <a:endParaRPr lang="en-US" sz="750" b="1" dirty="0">
              <a:solidFill>
                <a:schemeClr val="tx1">
                  <a:lumMod val="65000"/>
                  <a:lumOff val="35000"/>
                </a:schemeClr>
              </a:solidFill>
            </a:endParaRPr>
          </a:p>
        </p:txBody>
      </p:sp>
    </p:spTree>
    <p:extLst>
      <p:ext uri="{BB962C8B-B14F-4D97-AF65-F5344CB8AC3E}">
        <p14:creationId xmlns:p14="http://schemas.microsoft.com/office/powerpoint/2010/main" val="315974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524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524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descr="OSEP Symposia Series Logo"/>
          <p:cNvGrpSpPr/>
          <p:nvPr/>
        </p:nvGrpSpPr>
        <p:grpSpPr>
          <a:xfrm>
            <a:off x="199405" y="6029597"/>
            <a:ext cx="11154396" cy="767033"/>
            <a:chOff x="240437" y="6060240"/>
            <a:chExt cx="11154396" cy="767033"/>
          </a:xfrm>
        </p:grpSpPr>
        <p:pic>
          <p:nvPicPr>
            <p:cNvPr id="11" name="Picture 10"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12" name="Group 11"/>
            <p:cNvGrpSpPr/>
            <p:nvPr/>
          </p:nvGrpSpPr>
          <p:grpSpPr>
            <a:xfrm>
              <a:off x="1240713" y="6334344"/>
              <a:ext cx="10154120" cy="324357"/>
              <a:chOff x="1600207" y="6303084"/>
              <a:chExt cx="9612923" cy="324357"/>
            </a:xfrm>
          </p:grpSpPr>
          <p:sp>
            <p:nvSpPr>
              <p:cNvPr id="13" name="Rectangle 12"/>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4" name="Rectangle 13"/>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5" name="Rectangle 14"/>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
        <p:nvSpPr>
          <p:cNvPr id="16" name="Slide Number Placeholder 5"/>
          <p:cNvSpPr>
            <a:spLocks noGrp="1"/>
          </p:cNvSpPr>
          <p:nvPr>
            <p:ph type="sldNum" sz="quarter" idx="12"/>
          </p:nvPr>
        </p:nvSpPr>
        <p:spPr>
          <a:xfrm>
            <a:off x="11531621" y="6273346"/>
            <a:ext cx="457179"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2894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stretch>
            <a:fillRect/>
          </a:stretch>
        </p:blipFill>
        <p:spPr>
          <a:xfrm>
            <a:off x="158808" y="1434648"/>
            <a:ext cx="11808605" cy="4537566"/>
          </a:xfrm>
          <a:prstGeom prst="rect">
            <a:avLst/>
          </a:prstGeom>
        </p:spPr>
      </p:pic>
      <p:sp>
        <p:nvSpPr>
          <p:cNvPr id="2" name="Title 1"/>
          <p:cNvSpPr>
            <a:spLocks noGrp="1"/>
          </p:cNvSpPr>
          <p:nvPr>
            <p:ph type="title"/>
          </p:nvPr>
        </p:nvSpPr>
        <p:spPr>
          <a:xfrm>
            <a:off x="839788" y="365129"/>
            <a:ext cx="8387696"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Date Placeholder 3"/>
          <p:cNvSpPr>
            <a:spLocks noGrp="1"/>
          </p:cNvSpPr>
          <p:nvPr>
            <p:ph type="dt" sz="half" idx="10"/>
          </p:nvPr>
        </p:nvSpPr>
        <p:spPr>
          <a:xfrm>
            <a:off x="838200" y="6356354"/>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6/18/2018</a:t>
            </a:r>
            <a:endParaRPr lang="en-US" dirty="0"/>
          </a:p>
        </p:txBody>
      </p:sp>
      <p:sp>
        <p:nvSpPr>
          <p:cNvPr id="13" name="Footer Placeholder 4"/>
          <p:cNvSpPr>
            <a:spLocks noGrp="1"/>
          </p:cNvSpPr>
          <p:nvPr>
            <p:ph type="ftr" sz="quarter" idx="11"/>
          </p:nvPr>
        </p:nvSpPr>
        <p:spPr>
          <a:xfrm>
            <a:off x="4038600" y="6356354"/>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14" name="Slide Number Placeholder 5"/>
          <p:cNvSpPr>
            <a:spLocks noGrp="1"/>
          </p:cNvSpPr>
          <p:nvPr>
            <p:ph type="sldNum" sz="quarter" idx="12"/>
          </p:nvPr>
        </p:nvSpPr>
        <p:spPr>
          <a:xfrm>
            <a:off x="8610600" y="6356354"/>
            <a:ext cx="2743200" cy="365125"/>
          </a:xfrm>
          <a:prstGeom prst="rect">
            <a:avLst/>
          </a:prstGeom>
        </p:spPr>
        <p:txBody>
          <a:bodyPr vert="horz" lIns="91440" tIns="45720" rIns="91440" bIns="45720" rtlCol="0" anchor="ctr"/>
          <a:lstStyle>
            <a:lvl1pPr algn="r">
              <a:defRPr sz="9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21887" y="6236143"/>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9227484" y="50574"/>
            <a:ext cx="2950088" cy="946227"/>
          </a:xfrm>
          <a:prstGeom prst="rect">
            <a:avLst/>
          </a:prstGeom>
        </p:spPr>
      </p:pic>
      <p:sp>
        <p:nvSpPr>
          <p:cNvPr id="20" name="Date Placeholder 3"/>
          <p:cNvSpPr txBox="1">
            <a:spLocks/>
          </p:cNvSpPr>
          <p:nvPr userDrawn="1"/>
        </p:nvSpPr>
        <p:spPr>
          <a:xfrm>
            <a:off x="9440411" y="1019663"/>
            <a:ext cx="2737160"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b="1" dirty="0">
                <a:solidFill>
                  <a:schemeClr val="tx1">
                    <a:lumMod val="65000"/>
                    <a:lumOff val="35000"/>
                  </a:schemeClr>
                </a:solidFill>
              </a:rPr>
              <a:t>Richard</a:t>
            </a:r>
            <a:r>
              <a:rPr lang="en-US" sz="750" b="1" baseline="0" dirty="0">
                <a:solidFill>
                  <a:schemeClr val="tx1">
                    <a:lumMod val="65000"/>
                    <a:lumOff val="35000"/>
                  </a:schemeClr>
                </a:solidFill>
              </a:rPr>
              <a:t> Woods, </a:t>
            </a:r>
          </a:p>
          <a:p>
            <a:pPr algn="r"/>
            <a:r>
              <a:rPr lang="en-US" sz="750" b="1" baseline="0" dirty="0">
                <a:solidFill>
                  <a:schemeClr val="tx1">
                    <a:lumMod val="65000"/>
                    <a:lumOff val="35000"/>
                  </a:schemeClr>
                </a:solidFill>
              </a:rPr>
              <a:t>Georgia’s School Superintendent</a:t>
            </a:r>
          </a:p>
          <a:p>
            <a:pPr algn="r"/>
            <a:r>
              <a:rPr lang="en-US" sz="750" b="1" i="1" u="none" baseline="0" dirty="0">
                <a:solidFill>
                  <a:schemeClr val="tx1">
                    <a:lumMod val="65000"/>
                    <a:lumOff val="35000"/>
                  </a:schemeClr>
                </a:solidFill>
              </a:rPr>
              <a:t>“Educating Georgia’s Future”</a:t>
            </a:r>
          </a:p>
          <a:p>
            <a:pPr algn="r"/>
            <a:r>
              <a:rPr lang="en-US" sz="750" b="1" baseline="0" dirty="0">
                <a:solidFill>
                  <a:schemeClr val="tx1">
                    <a:lumMod val="65000"/>
                    <a:lumOff val="35000"/>
                  </a:schemeClr>
                </a:solidFill>
                <a:hlinkClick r:id="rId4"/>
              </a:rPr>
              <a:t>gadoe.org</a:t>
            </a:r>
            <a:endParaRPr lang="en-US" sz="750" b="1" dirty="0">
              <a:solidFill>
                <a:schemeClr val="tx1">
                  <a:lumMod val="65000"/>
                  <a:lumOff val="35000"/>
                </a:schemeClr>
              </a:solidFill>
            </a:endParaRPr>
          </a:p>
        </p:txBody>
      </p:sp>
    </p:spTree>
    <p:extLst>
      <p:ext uri="{BB962C8B-B14F-4D97-AF65-F5344CB8AC3E}">
        <p14:creationId xmlns:p14="http://schemas.microsoft.com/office/powerpoint/2010/main" val="2816899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stretch>
            <a:fillRect/>
          </a:stretch>
        </p:blipFill>
        <p:spPr>
          <a:xfrm>
            <a:off x="158808" y="1434648"/>
            <a:ext cx="11808605"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6/18/2018</a:t>
            </a:r>
            <a:endParaRPr lang="en-US" dirty="0"/>
          </a:p>
        </p:txBody>
      </p:sp>
      <p:sp>
        <p:nvSpPr>
          <p:cNvPr id="9"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10"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21887" y="6236143"/>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9227484" y="50574"/>
            <a:ext cx="2950088" cy="946227"/>
          </a:xfrm>
          <a:prstGeom prst="rect">
            <a:avLst/>
          </a:prstGeom>
        </p:spPr>
      </p:pic>
      <p:sp>
        <p:nvSpPr>
          <p:cNvPr id="16" name="Date Placeholder 3"/>
          <p:cNvSpPr txBox="1">
            <a:spLocks/>
          </p:cNvSpPr>
          <p:nvPr userDrawn="1"/>
        </p:nvSpPr>
        <p:spPr>
          <a:xfrm>
            <a:off x="9418041" y="1019663"/>
            <a:ext cx="2759531"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b="1" dirty="0">
                <a:solidFill>
                  <a:schemeClr val="tx1">
                    <a:lumMod val="65000"/>
                    <a:lumOff val="35000"/>
                  </a:schemeClr>
                </a:solidFill>
              </a:rPr>
              <a:t>Richard</a:t>
            </a:r>
            <a:r>
              <a:rPr lang="en-US" sz="750" b="1" baseline="0" dirty="0">
                <a:solidFill>
                  <a:schemeClr val="tx1">
                    <a:lumMod val="65000"/>
                    <a:lumOff val="35000"/>
                  </a:schemeClr>
                </a:solidFill>
              </a:rPr>
              <a:t> Woods, </a:t>
            </a:r>
          </a:p>
          <a:p>
            <a:pPr algn="r"/>
            <a:r>
              <a:rPr lang="en-US" sz="750" b="1" baseline="0" dirty="0">
                <a:solidFill>
                  <a:schemeClr val="tx1">
                    <a:lumMod val="65000"/>
                    <a:lumOff val="35000"/>
                  </a:schemeClr>
                </a:solidFill>
              </a:rPr>
              <a:t>Georgia’s School Superintendent</a:t>
            </a:r>
          </a:p>
          <a:p>
            <a:pPr algn="r"/>
            <a:r>
              <a:rPr lang="en-US" sz="750" b="1" i="1" u="none" baseline="0" dirty="0">
                <a:solidFill>
                  <a:schemeClr val="tx1">
                    <a:lumMod val="65000"/>
                    <a:lumOff val="35000"/>
                  </a:schemeClr>
                </a:solidFill>
              </a:rPr>
              <a:t>“Educating Georgia’s Future”</a:t>
            </a:r>
          </a:p>
          <a:p>
            <a:pPr algn="r"/>
            <a:r>
              <a:rPr lang="en-US" sz="750" b="1" baseline="0" dirty="0">
                <a:solidFill>
                  <a:schemeClr val="tx1">
                    <a:lumMod val="65000"/>
                    <a:lumOff val="35000"/>
                  </a:schemeClr>
                </a:solidFill>
                <a:hlinkClick r:id="rId4"/>
              </a:rPr>
              <a:t>gadoe.org</a:t>
            </a:r>
            <a:endParaRPr lang="en-US" sz="750" b="1" dirty="0">
              <a:solidFill>
                <a:schemeClr val="tx1">
                  <a:lumMod val="65000"/>
                  <a:lumOff val="35000"/>
                </a:schemeClr>
              </a:solidFill>
            </a:endParaRPr>
          </a:p>
        </p:txBody>
      </p:sp>
    </p:spTree>
    <p:extLst>
      <p:ext uri="{BB962C8B-B14F-4D97-AF65-F5344CB8AC3E}">
        <p14:creationId xmlns:p14="http://schemas.microsoft.com/office/powerpoint/2010/main" val="35868217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26400"/>
              </a:solidFill>
            </a:endParaRPr>
          </a:p>
        </p:txBody>
      </p:sp>
      <p:sp>
        <p:nvSpPr>
          <p:cNvPr id="6" name="Rectangle 5"/>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6/18/2018</a:t>
            </a:r>
            <a:endParaRPr lang="en-US" dirty="0"/>
          </a:p>
        </p:txBody>
      </p:sp>
      <p:sp>
        <p:nvSpPr>
          <p:cNvPr id="8"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9"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21887" y="6236143"/>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2"/>
            <a:ext cx="12192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5"/>
            <a:ext cx="2637408" cy="1052325"/>
          </a:xfrm>
          <a:prstGeom prst="rect">
            <a:avLst/>
          </a:prstGeom>
        </p:spPr>
      </p:pic>
      <p:sp>
        <p:nvSpPr>
          <p:cNvPr id="13" name="Date Placeholder 3"/>
          <p:cNvSpPr txBox="1">
            <a:spLocks/>
          </p:cNvSpPr>
          <p:nvPr userDrawn="1"/>
        </p:nvSpPr>
        <p:spPr>
          <a:xfrm>
            <a:off x="4209369" y="213629"/>
            <a:ext cx="7838255"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b="1" dirty="0">
                <a:solidFill>
                  <a:schemeClr val="bg1"/>
                </a:solidFill>
              </a:rPr>
              <a:t>Richard</a:t>
            </a:r>
            <a:r>
              <a:rPr lang="en-US" sz="1050" b="1" baseline="0" dirty="0">
                <a:solidFill>
                  <a:schemeClr val="bg1"/>
                </a:solidFill>
              </a:rPr>
              <a:t> Woods, Georgia’s School Superintendent</a:t>
            </a:r>
          </a:p>
          <a:p>
            <a:pPr algn="r"/>
            <a:r>
              <a:rPr lang="en-US" sz="900" b="1" i="1" u="none" baseline="0" dirty="0">
                <a:solidFill>
                  <a:schemeClr val="bg1"/>
                </a:solidFill>
              </a:rPr>
              <a:t>“Educating Georgia’s Future”</a:t>
            </a:r>
          </a:p>
          <a:p>
            <a:pPr algn="r"/>
            <a:r>
              <a:rPr lang="en-US" sz="900" b="1" baseline="0" dirty="0">
                <a:solidFill>
                  <a:schemeClr val="bg1"/>
                </a:solidFill>
                <a:hlinkClick r:id="rId3"/>
              </a:rPr>
              <a:t>gadoe.org</a:t>
            </a:r>
            <a:endParaRPr lang="en-US" sz="900" b="1" dirty="0">
              <a:solidFill>
                <a:schemeClr val="bg1"/>
              </a:solidFill>
            </a:endParaRPr>
          </a:p>
        </p:txBody>
      </p:sp>
      <p:sp>
        <p:nvSpPr>
          <p:cNvPr id="14" name="Rectangle 13"/>
          <p:cNvSpPr/>
          <p:nvPr userDrawn="1"/>
        </p:nvSpPr>
        <p:spPr>
          <a:xfrm flipV="1">
            <a:off x="1" y="1042280"/>
            <a:ext cx="12192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5" name="Picture 14"/>
          <p:cNvPicPr>
            <a:picLocks noChangeAspect="1"/>
          </p:cNvPicPr>
          <p:nvPr userDrawn="1"/>
        </p:nvPicPr>
        <p:blipFill>
          <a:blip r:embed="rId4" cstate="print"/>
          <a:stretch>
            <a:fillRect/>
          </a:stretch>
        </p:blipFill>
        <p:spPr>
          <a:xfrm>
            <a:off x="158808" y="1434648"/>
            <a:ext cx="11808605" cy="4537566"/>
          </a:xfrm>
          <a:prstGeom prst="rect">
            <a:avLst/>
          </a:prstGeom>
        </p:spPr>
      </p:pic>
    </p:spTree>
    <p:extLst>
      <p:ext uri="{BB962C8B-B14F-4D97-AF65-F5344CB8AC3E}">
        <p14:creationId xmlns:p14="http://schemas.microsoft.com/office/powerpoint/2010/main" val="14858059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58808" y="1434648"/>
            <a:ext cx="11808605" cy="45375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1664163"/>
            <a:ext cx="6172200" cy="41968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Rectangle 8"/>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3"/>
          <p:cNvSpPr>
            <a:spLocks noGrp="1"/>
          </p:cNvSpPr>
          <p:nvPr>
            <p:ph type="dt" sz="half" idx="10"/>
          </p:nvPr>
        </p:nvSpPr>
        <p:spPr>
          <a:xfrm>
            <a:off x="838200" y="6356354"/>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6/18/2018</a:t>
            </a:r>
            <a:endParaRPr lang="en-US" dirty="0"/>
          </a:p>
        </p:txBody>
      </p:sp>
      <p:sp>
        <p:nvSpPr>
          <p:cNvPr id="11"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12"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21887" y="6236143"/>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9227484" y="50574"/>
            <a:ext cx="2950088" cy="946227"/>
          </a:xfrm>
          <a:prstGeom prst="rect">
            <a:avLst/>
          </a:prstGeom>
        </p:spPr>
      </p:pic>
      <p:sp>
        <p:nvSpPr>
          <p:cNvPr id="18" name="Date Placeholder 3"/>
          <p:cNvSpPr txBox="1">
            <a:spLocks/>
          </p:cNvSpPr>
          <p:nvPr userDrawn="1"/>
        </p:nvSpPr>
        <p:spPr>
          <a:xfrm>
            <a:off x="9418041" y="1019663"/>
            <a:ext cx="2759531"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b="1" dirty="0">
                <a:solidFill>
                  <a:schemeClr val="tx1">
                    <a:lumMod val="65000"/>
                    <a:lumOff val="35000"/>
                  </a:schemeClr>
                </a:solidFill>
              </a:rPr>
              <a:t>Richard</a:t>
            </a:r>
            <a:r>
              <a:rPr lang="en-US" sz="750" b="1" baseline="0" dirty="0">
                <a:solidFill>
                  <a:schemeClr val="tx1">
                    <a:lumMod val="65000"/>
                    <a:lumOff val="35000"/>
                  </a:schemeClr>
                </a:solidFill>
              </a:rPr>
              <a:t> Woods, </a:t>
            </a:r>
          </a:p>
          <a:p>
            <a:pPr algn="r"/>
            <a:r>
              <a:rPr lang="en-US" sz="750" b="1" baseline="0" dirty="0">
                <a:solidFill>
                  <a:schemeClr val="tx1">
                    <a:lumMod val="65000"/>
                    <a:lumOff val="35000"/>
                  </a:schemeClr>
                </a:solidFill>
              </a:rPr>
              <a:t>Georgia’s School Superintendent</a:t>
            </a:r>
          </a:p>
          <a:p>
            <a:pPr algn="r"/>
            <a:r>
              <a:rPr lang="en-US" sz="750" b="1" i="1" u="none" baseline="0" dirty="0">
                <a:solidFill>
                  <a:schemeClr val="tx1">
                    <a:lumMod val="65000"/>
                    <a:lumOff val="35000"/>
                  </a:schemeClr>
                </a:solidFill>
              </a:rPr>
              <a:t>“Educating Georgia’s Future”</a:t>
            </a:r>
          </a:p>
          <a:p>
            <a:pPr algn="r"/>
            <a:r>
              <a:rPr lang="en-US" sz="750" b="1" baseline="0" dirty="0">
                <a:solidFill>
                  <a:schemeClr val="tx1">
                    <a:lumMod val="65000"/>
                    <a:lumOff val="35000"/>
                  </a:schemeClr>
                </a:solidFill>
                <a:hlinkClick r:id="rId4"/>
              </a:rPr>
              <a:t>gadoe.org</a:t>
            </a:r>
            <a:endParaRPr lang="en-US" sz="750" b="1" dirty="0">
              <a:solidFill>
                <a:schemeClr val="tx1">
                  <a:lumMod val="65000"/>
                  <a:lumOff val="35000"/>
                </a:schemeClr>
              </a:solidFill>
            </a:endParaRPr>
          </a:p>
        </p:txBody>
      </p:sp>
    </p:spTree>
    <p:extLst>
      <p:ext uri="{BB962C8B-B14F-4D97-AF65-F5344CB8AC3E}">
        <p14:creationId xmlns:p14="http://schemas.microsoft.com/office/powerpoint/2010/main" val="3062289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58808" y="1434648"/>
            <a:ext cx="11808605" cy="45375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801091"/>
            <a:ext cx="6172200" cy="405996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Rectangle 8"/>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3"/>
          <p:cNvSpPr>
            <a:spLocks noGrp="1"/>
          </p:cNvSpPr>
          <p:nvPr>
            <p:ph type="dt" sz="half" idx="10"/>
          </p:nvPr>
        </p:nvSpPr>
        <p:spPr>
          <a:xfrm>
            <a:off x="838200" y="6356354"/>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6/18/2018</a:t>
            </a:r>
            <a:endParaRPr lang="en-US" dirty="0"/>
          </a:p>
        </p:txBody>
      </p:sp>
      <p:sp>
        <p:nvSpPr>
          <p:cNvPr id="11"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12"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21887" y="6236143"/>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9227484" y="50574"/>
            <a:ext cx="2950088" cy="946227"/>
          </a:xfrm>
          <a:prstGeom prst="rect">
            <a:avLst/>
          </a:prstGeom>
        </p:spPr>
      </p:pic>
      <p:sp>
        <p:nvSpPr>
          <p:cNvPr id="18" name="Date Placeholder 3"/>
          <p:cNvSpPr txBox="1">
            <a:spLocks/>
          </p:cNvSpPr>
          <p:nvPr userDrawn="1"/>
        </p:nvSpPr>
        <p:spPr>
          <a:xfrm>
            <a:off x="9440411" y="1019663"/>
            <a:ext cx="2737160"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b="1" dirty="0">
                <a:solidFill>
                  <a:schemeClr val="tx1">
                    <a:lumMod val="65000"/>
                    <a:lumOff val="35000"/>
                  </a:schemeClr>
                </a:solidFill>
              </a:rPr>
              <a:t>Richard</a:t>
            </a:r>
            <a:r>
              <a:rPr lang="en-US" sz="750" b="1" baseline="0" dirty="0">
                <a:solidFill>
                  <a:schemeClr val="tx1">
                    <a:lumMod val="65000"/>
                    <a:lumOff val="35000"/>
                  </a:schemeClr>
                </a:solidFill>
              </a:rPr>
              <a:t> Woods, </a:t>
            </a:r>
          </a:p>
          <a:p>
            <a:pPr algn="r"/>
            <a:r>
              <a:rPr lang="en-US" sz="750" b="1" baseline="0" dirty="0">
                <a:solidFill>
                  <a:schemeClr val="tx1">
                    <a:lumMod val="65000"/>
                    <a:lumOff val="35000"/>
                  </a:schemeClr>
                </a:solidFill>
              </a:rPr>
              <a:t>Georgia’s School Superintendent</a:t>
            </a:r>
          </a:p>
          <a:p>
            <a:pPr algn="r"/>
            <a:r>
              <a:rPr lang="en-US" sz="750" b="1" i="1" u="none" baseline="0" dirty="0">
                <a:solidFill>
                  <a:schemeClr val="tx1">
                    <a:lumMod val="65000"/>
                    <a:lumOff val="35000"/>
                  </a:schemeClr>
                </a:solidFill>
              </a:rPr>
              <a:t>“Educating Georgia’s Future”</a:t>
            </a:r>
          </a:p>
          <a:p>
            <a:pPr algn="r"/>
            <a:r>
              <a:rPr lang="en-US" sz="750" b="1" baseline="0" dirty="0">
                <a:solidFill>
                  <a:schemeClr val="tx1">
                    <a:lumMod val="65000"/>
                    <a:lumOff val="35000"/>
                  </a:schemeClr>
                </a:solidFill>
                <a:hlinkClick r:id="rId4"/>
              </a:rPr>
              <a:t>gadoe.org</a:t>
            </a:r>
            <a:endParaRPr lang="en-US" sz="750" b="1" dirty="0">
              <a:solidFill>
                <a:schemeClr val="tx1">
                  <a:lumMod val="65000"/>
                  <a:lumOff val="35000"/>
                </a:schemeClr>
              </a:solidFill>
            </a:endParaRPr>
          </a:p>
        </p:txBody>
      </p:sp>
    </p:spTree>
    <p:extLst>
      <p:ext uri="{BB962C8B-B14F-4D97-AF65-F5344CB8AC3E}">
        <p14:creationId xmlns:p14="http://schemas.microsoft.com/office/powerpoint/2010/main" val="2020136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stretch>
            <a:fillRect/>
          </a:stretch>
        </p:blipFill>
        <p:spPr>
          <a:xfrm>
            <a:off x="158808" y="1434648"/>
            <a:ext cx="11808605"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6/18/2018</a:t>
            </a:r>
            <a:endParaRPr lang="en-US" dirty="0"/>
          </a:p>
        </p:txBody>
      </p:sp>
      <p:sp>
        <p:nvSpPr>
          <p:cNvPr id="10"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11"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21887" y="6236143"/>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9227484" y="50574"/>
            <a:ext cx="2950088" cy="946227"/>
          </a:xfrm>
          <a:prstGeom prst="rect">
            <a:avLst/>
          </a:prstGeom>
        </p:spPr>
      </p:pic>
      <p:sp>
        <p:nvSpPr>
          <p:cNvPr id="15" name="Date Placeholder 3"/>
          <p:cNvSpPr txBox="1">
            <a:spLocks/>
          </p:cNvSpPr>
          <p:nvPr userDrawn="1"/>
        </p:nvSpPr>
        <p:spPr>
          <a:xfrm>
            <a:off x="9406855" y="1019663"/>
            <a:ext cx="2770716"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b="1" dirty="0">
                <a:solidFill>
                  <a:schemeClr val="tx1">
                    <a:lumMod val="65000"/>
                    <a:lumOff val="35000"/>
                  </a:schemeClr>
                </a:solidFill>
              </a:rPr>
              <a:t>Richard</a:t>
            </a:r>
            <a:r>
              <a:rPr lang="en-US" sz="750" b="1" baseline="0" dirty="0">
                <a:solidFill>
                  <a:schemeClr val="tx1">
                    <a:lumMod val="65000"/>
                    <a:lumOff val="35000"/>
                  </a:schemeClr>
                </a:solidFill>
              </a:rPr>
              <a:t> Woods, </a:t>
            </a:r>
          </a:p>
          <a:p>
            <a:pPr algn="r"/>
            <a:r>
              <a:rPr lang="en-US" sz="750" b="1" baseline="0" dirty="0">
                <a:solidFill>
                  <a:schemeClr val="tx1">
                    <a:lumMod val="65000"/>
                    <a:lumOff val="35000"/>
                  </a:schemeClr>
                </a:solidFill>
              </a:rPr>
              <a:t>Georgia’s School Superintendent</a:t>
            </a:r>
          </a:p>
          <a:p>
            <a:pPr algn="r"/>
            <a:r>
              <a:rPr lang="en-US" sz="750" b="1" i="1" u="none" baseline="0" dirty="0">
                <a:solidFill>
                  <a:schemeClr val="tx1">
                    <a:lumMod val="65000"/>
                    <a:lumOff val="35000"/>
                  </a:schemeClr>
                </a:solidFill>
              </a:rPr>
              <a:t>“Educating Georgia’s Future”</a:t>
            </a:r>
          </a:p>
          <a:p>
            <a:pPr algn="r"/>
            <a:r>
              <a:rPr lang="en-US" sz="750" b="1" baseline="0" dirty="0">
                <a:solidFill>
                  <a:schemeClr val="tx1">
                    <a:lumMod val="65000"/>
                    <a:lumOff val="35000"/>
                  </a:schemeClr>
                </a:solidFill>
                <a:hlinkClick r:id="rId4"/>
              </a:rPr>
              <a:t>gadoe.org</a:t>
            </a:r>
            <a:endParaRPr lang="en-US" sz="750" b="1" dirty="0">
              <a:solidFill>
                <a:schemeClr val="tx1">
                  <a:lumMod val="65000"/>
                  <a:lumOff val="35000"/>
                </a:schemeClr>
              </a:solidFill>
            </a:endParaRPr>
          </a:p>
        </p:txBody>
      </p:sp>
    </p:spTree>
    <p:extLst>
      <p:ext uri="{BB962C8B-B14F-4D97-AF65-F5344CB8AC3E}">
        <p14:creationId xmlns:p14="http://schemas.microsoft.com/office/powerpoint/2010/main" val="22739948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26400"/>
              </a:solidFill>
            </a:endParaRPr>
          </a:p>
        </p:txBody>
      </p:sp>
      <p:pic>
        <p:nvPicPr>
          <p:cNvPr id="13" name="Picture 12"/>
          <p:cNvPicPr>
            <a:picLocks noChangeAspect="1"/>
          </p:cNvPicPr>
          <p:nvPr userDrawn="1"/>
        </p:nvPicPr>
        <p:blipFill>
          <a:blip r:embed="rId2" cstate="print"/>
          <a:stretch>
            <a:fillRect/>
          </a:stretch>
        </p:blipFill>
        <p:spPr>
          <a:xfrm>
            <a:off x="158808" y="1434648"/>
            <a:ext cx="11808605" cy="4537566"/>
          </a:xfrm>
          <a:prstGeom prst="rect">
            <a:avLst/>
          </a:prstGeom>
        </p:spPr>
      </p:pic>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6/18/2018</a:t>
            </a:r>
            <a:endParaRPr lang="en-US" dirty="0"/>
          </a:p>
        </p:txBody>
      </p:sp>
      <p:sp>
        <p:nvSpPr>
          <p:cNvPr id="10"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11"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21887" y="6236143"/>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62705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7FD2-A751-4BC6-B071-F1D0EAB5E3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10C211-BF37-4B00-8D47-D5E8EBA85C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9B5306-CEBB-40F7-953C-DDCF0E069FCA}"/>
              </a:ext>
            </a:extLst>
          </p:cNvPr>
          <p:cNvSpPr>
            <a:spLocks noGrp="1"/>
          </p:cNvSpPr>
          <p:nvPr>
            <p:ph type="dt" sz="half" idx="10"/>
          </p:nvPr>
        </p:nvSpPr>
        <p:spPr/>
        <p:txBody>
          <a:bodyPr/>
          <a:lstStyle/>
          <a:p>
            <a:r>
              <a:rPr lang="en-US"/>
              <a:t>6/18/2018</a:t>
            </a:r>
            <a:endParaRPr lang="en-US" dirty="0"/>
          </a:p>
        </p:txBody>
      </p:sp>
      <p:sp>
        <p:nvSpPr>
          <p:cNvPr id="5" name="Footer Placeholder 4">
            <a:extLst>
              <a:ext uri="{FF2B5EF4-FFF2-40B4-BE49-F238E27FC236}">
                <a16:creationId xmlns:a16="http://schemas.microsoft.com/office/drawing/2014/main" id="{63944877-37C4-41EE-9571-0E811FDEE3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8932FA-14AC-4F46-B075-A5A0A813B42A}"/>
              </a:ext>
            </a:extLst>
          </p:cNvPr>
          <p:cNvSpPr>
            <a:spLocks noGrp="1"/>
          </p:cNvSpPr>
          <p:nvPr>
            <p:ph type="sldNum" sz="quarter" idx="12"/>
          </p:nvPr>
        </p:nvSpPr>
        <p:spPr/>
        <p:txBody>
          <a:bodyPr/>
          <a:lstStyle/>
          <a:p>
            <a:fld id="{3650960B-9D91-4CB9-906A-4721154B4923}" type="slidenum">
              <a:rPr lang="en-US" smtClean="0"/>
              <a:pPr/>
              <a:t>‹#›</a:t>
            </a:fld>
            <a:endParaRPr lang="en-US" dirty="0"/>
          </a:p>
        </p:txBody>
      </p:sp>
    </p:spTree>
    <p:extLst>
      <p:ext uri="{BB962C8B-B14F-4D97-AF65-F5344CB8AC3E}">
        <p14:creationId xmlns:p14="http://schemas.microsoft.com/office/powerpoint/2010/main" val="13184305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6C0D0-5E00-47E5-9FBB-A210156EC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4B86E-D274-467E-8B7F-84A2D0B700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B4D07-C9C6-4521-AC25-B75800E67CF2}"/>
              </a:ext>
            </a:extLst>
          </p:cNvPr>
          <p:cNvSpPr>
            <a:spLocks noGrp="1"/>
          </p:cNvSpPr>
          <p:nvPr>
            <p:ph type="dt" sz="half" idx="10"/>
          </p:nvPr>
        </p:nvSpPr>
        <p:spPr/>
        <p:txBody>
          <a:bodyPr/>
          <a:lstStyle/>
          <a:p>
            <a:r>
              <a:rPr lang="en-US"/>
              <a:t>6/18/2018</a:t>
            </a:r>
            <a:endParaRPr lang="en-US" dirty="0"/>
          </a:p>
        </p:txBody>
      </p:sp>
      <p:sp>
        <p:nvSpPr>
          <p:cNvPr id="5" name="Footer Placeholder 4">
            <a:extLst>
              <a:ext uri="{FF2B5EF4-FFF2-40B4-BE49-F238E27FC236}">
                <a16:creationId xmlns:a16="http://schemas.microsoft.com/office/drawing/2014/main" id="{70823038-0833-4BB7-8868-E4164391A8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90EA18-60BE-4788-9A63-EE4A937027AE}"/>
              </a:ext>
            </a:extLst>
          </p:cNvPr>
          <p:cNvSpPr>
            <a:spLocks noGrp="1"/>
          </p:cNvSpPr>
          <p:nvPr>
            <p:ph type="sldNum" sz="quarter" idx="12"/>
          </p:nvPr>
        </p:nvSpPr>
        <p:spPr/>
        <p:txBody>
          <a:bodyPr/>
          <a:lstStyle/>
          <a:p>
            <a:fld id="{3650960B-9D91-4CB9-906A-4721154B4923}" type="slidenum">
              <a:rPr lang="en-US" smtClean="0"/>
              <a:pPr/>
              <a:t>‹#›</a:t>
            </a:fld>
            <a:endParaRPr lang="en-US" dirty="0"/>
          </a:p>
        </p:txBody>
      </p:sp>
    </p:spTree>
    <p:extLst>
      <p:ext uri="{BB962C8B-B14F-4D97-AF65-F5344CB8AC3E}">
        <p14:creationId xmlns:p14="http://schemas.microsoft.com/office/powerpoint/2010/main" val="10360236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16EA-AF69-477A-ADBE-3000B93D2F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564A95-47F8-442C-9583-E217EB6F5B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2514BA-9DB9-407B-A173-EDA5480B08AB}"/>
              </a:ext>
            </a:extLst>
          </p:cNvPr>
          <p:cNvSpPr>
            <a:spLocks noGrp="1"/>
          </p:cNvSpPr>
          <p:nvPr>
            <p:ph type="dt" sz="half" idx="10"/>
          </p:nvPr>
        </p:nvSpPr>
        <p:spPr/>
        <p:txBody>
          <a:bodyPr/>
          <a:lstStyle/>
          <a:p>
            <a:r>
              <a:rPr lang="en-US"/>
              <a:t>6/18/2018</a:t>
            </a:r>
            <a:endParaRPr lang="en-US" dirty="0"/>
          </a:p>
        </p:txBody>
      </p:sp>
      <p:sp>
        <p:nvSpPr>
          <p:cNvPr id="5" name="Footer Placeholder 4">
            <a:extLst>
              <a:ext uri="{FF2B5EF4-FFF2-40B4-BE49-F238E27FC236}">
                <a16:creationId xmlns:a16="http://schemas.microsoft.com/office/drawing/2014/main" id="{B7E3FCDD-470A-4E0F-8C35-2F82F4D5D6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92D640-F45A-439B-AE55-34395E7296CD}"/>
              </a:ext>
            </a:extLst>
          </p:cNvPr>
          <p:cNvSpPr>
            <a:spLocks noGrp="1"/>
          </p:cNvSpPr>
          <p:nvPr>
            <p:ph type="sldNum" sz="quarter" idx="12"/>
          </p:nvPr>
        </p:nvSpPr>
        <p:spPr/>
        <p:txBody>
          <a:bodyPr/>
          <a:lstStyle/>
          <a:p>
            <a:fld id="{3650960B-9D91-4CB9-906A-4721154B4923}" type="slidenum">
              <a:rPr lang="en-US" smtClean="0"/>
              <a:pPr/>
              <a:t>‹#›</a:t>
            </a:fld>
            <a:endParaRPr lang="en-US" dirty="0"/>
          </a:p>
        </p:txBody>
      </p:sp>
    </p:spTree>
    <p:extLst>
      <p:ext uri="{BB962C8B-B14F-4D97-AF65-F5344CB8AC3E}">
        <p14:creationId xmlns:p14="http://schemas.microsoft.com/office/powerpoint/2010/main" val="2380444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descr="OSEP Symposia Series Logo"/>
          <p:cNvGrpSpPr/>
          <p:nvPr/>
        </p:nvGrpSpPr>
        <p:grpSpPr>
          <a:xfrm>
            <a:off x="199405" y="6029597"/>
            <a:ext cx="11154396" cy="767033"/>
            <a:chOff x="240437" y="6060240"/>
            <a:chExt cx="11154396" cy="767033"/>
          </a:xfrm>
        </p:grpSpPr>
        <p:pic>
          <p:nvPicPr>
            <p:cNvPr id="7" name="Picture 6"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8" name="Group 7"/>
            <p:cNvGrpSpPr/>
            <p:nvPr/>
          </p:nvGrpSpPr>
          <p:grpSpPr>
            <a:xfrm>
              <a:off x="1240713" y="6334344"/>
              <a:ext cx="10154120" cy="324357"/>
              <a:chOff x="1600207" y="6303084"/>
              <a:chExt cx="9612923" cy="324357"/>
            </a:xfrm>
          </p:grpSpPr>
          <p:sp>
            <p:nvSpPr>
              <p:cNvPr id="9" name="Rectangle 8"/>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0" name="Rectangle 9"/>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1" name="Rectangle 10"/>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
        <p:nvSpPr>
          <p:cNvPr id="12" name="Slide Number Placeholder 5"/>
          <p:cNvSpPr>
            <a:spLocks noGrp="1"/>
          </p:cNvSpPr>
          <p:nvPr>
            <p:ph type="sldNum" sz="quarter" idx="12"/>
          </p:nvPr>
        </p:nvSpPr>
        <p:spPr>
          <a:xfrm>
            <a:off x="11531621" y="6273346"/>
            <a:ext cx="457179"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3525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3BC2-75DD-4354-A4A4-0F549745F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9C2B1B-2B72-4C91-B698-784321D84B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7EE52C-ACBB-4812-AEB9-B2FA383118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241FC0-6251-48AD-83A9-E5FEFF21F8FA}"/>
              </a:ext>
            </a:extLst>
          </p:cNvPr>
          <p:cNvSpPr>
            <a:spLocks noGrp="1"/>
          </p:cNvSpPr>
          <p:nvPr>
            <p:ph type="dt" sz="half" idx="10"/>
          </p:nvPr>
        </p:nvSpPr>
        <p:spPr/>
        <p:txBody>
          <a:bodyPr/>
          <a:lstStyle/>
          <a:p>
            <a:r>
              <a:rPr lang="en-US"/>
              <a:t>6/18/2018</a:t>
            </a:r>
            <a:endParaRPr lang="en-US" dirty="0"/>
          </a:p>
        </p:txBody>
      </p:sp>
      <p:sp>
        <p:nvSpPr>
          <p:cNvPr id="6" name="Footer Placeholder 5">
            <a:extLst>
              <a:ext uri="{FF2B5EF4-FFF2-40B4-BE49-F238E27FC236}">
                <a16:creationId xmlns:a16="http://schemas.microsoft.com/office/drawing/2014/main" id="{8ABA64C3-823C-42AA-A864-B237199655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CB98B3-6738-489F-AA27-D3893A0C0106}"/>
              </a:ext>
            </a:extLst>
          </p:cNvPr>
          <p:cNvSpPr>
            <a:spLocks noGrp="1"/>
          </p:cNvSpPr>
          <p:nvPr>
            <p:ph type="sldNum" sz="quarter" idx="12"/>
          </p:nvPr>
        </p:nvSpPr>
        <p:spPr/>
        <p:txBody>
          <a:bodyPr/>
          <a:lstStyle/>
          <a:p>
            <a:fld id="{3650960B-9D91-4CB9-906A-4721154B4923}" type="slidenum">
              <a:rPr lang="en-US" smtClean="0"/>
              <a:pPr/>
              <a:t>‹#›</a:t>
            </a:fld>
            <a:endParaRPr lang="en-US" dirty="0"/>
          </a:p>
        </p:txBody>
      </p:sp>
    </p:spTree>
    <p:extLst>
      <p:ext uri="{BB962C8B-B14F-4D97-AF65-F5344CB8AC3E}">
        <p14:creationId xmlns:p14="http://schemas.microsoft.com/office/powerpoint/2010/main" val="36457545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868C-6F8C-4D94-98FD-FAE1981C6A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E2F172-B9DD-41BA-92C4-4478739889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2D13A0-48FD-4D29-982B-49D2221D0C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9F46E4-1CC6-47A8-AB5D-9B0D9E1306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E6E1B1-F76C-430E-AD2A-FEB1C29733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1315D2-EFCA-4DF7-B051-8F2E5A586229}"/>
              </a:ext>
            </a:extLst>
          </p:cNvPr>
          <p:cNvSpPr>
            <a:spLocks noGrp="1"/>
          </p:cNvSpPr>
          <p:nvPr>
            <p:ph type="dt" sz="half" idx="10"/>
          </p:nvPr>
        </p:nvSpPr>
        <p:spPr/>
        <p:txBody>
          <a:bodyPr/>
          <a:lstStyle/>
          <a:p>
            <a:r>
              <a:rPr lang="en-US"/>
              <a:t>6/18/2018</a:t>
            </a:r>
            <a:endParaRPr lang="en-US" dirty="0"/>
          </a:p>
        </p:txBody>
      </p:sp>
      <p:sp>
        <p:nvSpPr>
          <p:cNvPr id="8" name="Footer Placeholder 7">
            <a:extLst>
              <a:ext uri="{FF2B5EF4-FFF2-40B4-BE49-F238E27FC236}">
                <a16:creationId xmlns:a16="http://schemas.microsoft.com/office/drawing/2014/main" id="{A168903D-4746-4EE8-BAAF-805BA63824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E09748D-D214-4FB9-AAE1-C261FDFF2EED}"/>
              </a:ext>
            </a:extLst>
          </p:cNvPr>
          <p:cNvSpPr>
            <a:spLocks noGrp="1"/>
          </p:cNvSpPr>
          <p:nvPr>
            <p:ph type="sldNum" sz="quarter" idx="12"/>
          </p:nvPr>
        </p:nvSpPr>
        <p:spPr/>
        <p:txBody>
          <a:bodyPr/>
          <a:lstStyle/>
          <a:p>
            <a:fld id="{3650960B-9D91-4CB9-906A-4721154B4923}" type="slidenum">
              <a:rPr lang="en-US" smtClean="0"/>
              <a:pPr/>
              <a:t>‹#›</a:t>
            </a:fld>
            <a:endParaRPr lang="en-US" dirty="0"/>
          </a:p>
        </p:txBody>
      </p:sp>
    </p:spTree>
    <p:extLst>
      <p:ext uri="{BB962C8B-B14F-4D97-AF65-F5344CB8AC3E}">
        <p14:creationId xmlns:p14="http://schemas.microsoft.com/office/powerpoint/2010/main" val="25172173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336F-CE14-4DAA-865F-F8EF4CB1D9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4503D9-01E5-456D-86E6-0B6AFF15B0E9}"/>
              </a:ext>
            </a:extLst>
          </p:cNvPr>
          <p:cNvSpPr>
            <a:spLocks noGrp="1"/>
          </p:cNvSpPr>
          <p:nvPr>
            <p:ph type="dt" sz="half" idx="10"/>
          </p:nvPr>
        </p:nvSpPr>
        <p:spPr/>
        <p:txBody>
          <a:bodyPr/>
          <a:lstStyle/>
          <a:p>
            <a:r>
              <a:rPr lang="en-US"/>
              <a:t>6/18/2018</a:t>
            </a:r>
            <a:endParaRPr lang="en-US" dirty="0"/>
          </a:p>
        </p:txBody>
      </p:sp>
      <p:sp>
        <p:nvSpPr>
          <p:cNvPr id="4" name="Footer Placeholder 3">
            <a:extLst>
              <a:ext uri="{FF2B5EF4-FFF2-40B4-BE49-F238E27FC236}">
                <a16:creationId xmlns:a16="http://schemas.microsoft.com/office/drawing/2014/main" id="{110FCC0B-E902-4EDA-98B7-5BC4D6A8C46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329E620-71F1-439C-AE40-11A9B521F04A}"/>
              </a:ext>
            </a:extLst>
          </p:cNvPr>
          <p:cNvSpPr>
            <a:spLocks noGrp="1"/>
          </p:cNvSpPr>
          <p:nvPr>
            <p:ph type="sldNum" sz="quarter" idx="12"/>
          </p:nvPr>
        </p:nvSpPr>
        <p:spPr/>
        <p:txBody>
          <a:bodyPr/>
          <a:lstStyle/>
          <a:p>
            <a:fld id="{3650960B-9D91-4CB9-906A-4721154B4923}" type="slidenum">
              <a:rPr lang="en-US" smtClean="0"/>
              <a:pPr/>
              <a:t>‹#›</a:t>
            </a:fld>
            <a:endParaRPr lang="en-US" dirty="0"/>
          </a:p>
        </p:txBody>
      </p:sp>
    </p:spTree>
    <p:extLst>
      <p:ext uri="{BB962C8B-B14F-4D97-AF65-F5344CB8AC3E}">
        <p14:creationId xmlns:p14="http://schemas.microsoft.com/office/powerpoint/2010/main" val="38066366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BCA6B-11A3-4D27-8310-D8E2D1421E6E}"/>
              </a:ext>
            </a:extLst>
          </p:cNvPr>
          <p:cNvSpPr>
            <a:spLocks noGrp="1"/>
          </p:cNvSpPr>
          <p:nvPr>
            <p:ph type="dt" sz="half" idx="10"/>
          </p:nvPr>
        </p:nvSpPr>
        <p:spPr/>
        <p:txBody>
          <a:bodyPr/>
          <a:lstStyle/>
          <a:p>
            <a:r>
              <a:rPr lang="en-US"/>
              <a:t>6/18/2018</a:t>
            </a:r>
            <a:endParaRPr lang="en-US" dirty="0"/>
          </a:p>
        </p:txBody>
      </p:sp>
      <p:sp>
        <p:nvSpPr>
          <p:cNvPr id="3" name="Footer Placeholder 2">
            <a:extLst>
              <a:ext uri="{FF2B5EF4-FFF2-40B4-BE49-F238E27FC236}">
                <a16:creationId xmlns:a16="http://schemas.microsoft.com/office/drawing/2014/main" id="{40DEF9C3-DE61-444E-9D5A-7E46B7699FA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9C9CDDE-26A1-4EF0-A7E9-58D5F7D83BC9}"/>
              </a:ext>
            </a:extLst>
          </p:cNvPr>
          <p:cNvSpPr>
            <a:spLocks noGrp="1"/>
          </p:cNvSpPr>
          <p:nvPr>
            <p:ph type="sldNum" sz="quarter" idx="12"/>
          </p:nvPr>
        </p:nvSpPr>
        <p:spPr/>
        <p:txBody>
          <a:bodyPr/>
          <a:lstStyle/>
          <a:p>
            <a:fld id="{3650960B-9D91-4CB9-906A-4721154B4923}" type="slidenum">
              <a:rPr lang="en-US" smtClean="0"/>
              <a:pPr/>
              <a:t>‹#›</a:t>
            </a:fld>
            <a:endParaRPr lang="en-US" dirty="0"/>
          </a:p>
        </p:txBody>
      </p:sp>
    </p:spTree>
    <p:extLst>
      <p:ext uri="{BB962C8B-B14F-4D97-AF65-F5344CB8AC3E}">
        <p14:creationId xmlns:p14="http://schemas.microsoft.com/office/powerpoint/2010/main" val="7478325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F150-A64F-4A5A-A211-F035E7D5C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A1D83C-25EB-48C5-B6B5-B62C6F162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C2F1A4-BB0D-4972-8E40-A1A8A8347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82428E-F55A-4603-B5CA-48DCCD42BE13}"/>
              </a:ext>
            </a:extLst>
          </p:cNvPr>
          <p:cNvSpPr>
            <a:spLocks noGrp="1"/>
          </p:cNvSpPr>
          <p:nvPr>
            <p:ph type="dt" sz="half" idx="10"/>
          </p:nvPr>
        </p:nvSpPr>
        <p:spPr/>
        <p:txBody>
          <a:bodyPr/>
          <a:lstStyle/>
          <a:p>
            <a:r>
              <a:rPr lang="en-US"/>
              <a:t>6/18/2018</a:t>
            </a:r>
            <a:endParaRPr lang="en-US" dirty="0"/>
          </a:p>
        </p:txBody>
      </p:sp>
      <p:sp>
        <p:nvSpPr>
          <p:cNvPr id="6" name="Footer Placeholder 5">
            <a:extLst>
              <a:ext uri="{FF2B5EF4-FFF2-40B4-BE49-F238E27FC236}">
                <a16:creationId xmlns:a16="http://schemas.microsoft.com/office/drawing/2014/main" id="{AC45BE7F-2180-4E4D-B81F-9F03FCCC64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4DF5B1-43FB-4D41-9453-0AB24187AE77}"/>
              </a:ext>
            </a:extLst>
          </p:cNvPr>
          <p:cNvSpPr>
            <a:spLocks noGrp="1"/>
          </p:cNvSpPr>
          <p:nvPr>
            <p:ph type="sldNum" sz="quarter" idx="12"/>
          </p:nvPr>
        </p:nvSpPr>
        <p:spPr/>
        <p:txBody>
          <a:bodyPr/>
          <a:lstStyle/>
          <a:p>
            <a:fld id="{3650960B-9D91-4CB9-906A-4721154B4923}" type="slidenum">
              <a:rPr lang="en-US" smtClean="0"/>
              <a:pPr/>
              <a:t>‹#›</a:t>
            </a:fld>
            <a:endParaRPr lang="en-US" dirty="0"/>
          </a:p>
        </p:txBody>
      </p:sp>
    </p:spTree>
    <p:extLst>
      <p:ext uri="{BB962C8B-B14F-4D97-AF65-F5344CB8AC3E}">
        <p14:creationId xmlns:p14="http://schemas.microsoft.com/office/powerpoint/2010/main" val="13064961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C824A-A8A3-4182-98E5-31E4BF331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B7531A-53BE-4158-A7E6-9A838D00C9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09653ED-43FC-4427-A79A-ECE130D3D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CF6292-BF14-4231-953A-EF53B66C6CAD}"/>
              </a:ext>
            </a:extLst>
          </p:cNvPr>
          <p:cNvSpPr>
            <a:spLocks noGrp="1"/>
          </p:cNvSpPr>
          <p:nvPr>
            <p:ph type="dt" sz="half" idx="10"/>
          </p:nvPr>
        </p:nvSpPr>
        <p:spPr/>
        <p:txBody>
          <a:bodyPr/>
          <a:lstStyle/>
          <a:p>
            <a:r>
              <a:rPr lang="en-US"/>
              <a:t>6/18/2018</a:t>
            </a:r>
            <a:endParaRPr lang="en-US" dirty="0"/>
          </a:p>
        </p:txBody>
      </p:sp>
      <p:sp>
        <p:nvSpPr>
          <p:cNvPr id="6" name="Footer Placeholder 5">
            <a:extLst>
              <a:ext uri="{FF2B5EF4-FFF2-40B4-BE49-F238E27FC236}">
                <a16:creationId xmlns:a16="http://schemas.microsoft.com/office/drawing/2014/main" id="{87348F3C-48BC-476A-B109-8E75EF725A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84C738-76C4-4AA2-9CB7-6EC24BB92A20}"/>
              </a:ext>
            </a:extLst>
          </p:cNvPr>
          <p:cNvSpPr>
            <a:spLocks noGrp="1"/>
          </p:cNvSpPr>
          <p:nvPr>
            <p:ph type="sldNum" sz="quarter" idx="12"/>
          </p:nvPr>
        </p:nvSpPr>
        <p:spPr/>
        <p:txBody>
          <a:bodyPr/>
          <a:lstStyle/>
          <a:p>
            <a:fld id="{3650960B-9D91-4CB9-906A-4721154B4923}" type="slidenum">
              <a:rPr lang="en-US" smtClean="0"/>
              <a:pPr/>
              <a:t>‹#›</a:t>
            </a:fld>
            <a:endParaRPr lang="en-US" dirty="0"/>
          </a:p>
        </p:txBody>
      </p:sp>
    </p:spTree>
    <p:extLst>
      <p:ext uri="{BB962C8B-B14F-4D97-AF65-F5344CB8AC3E}">
        <p14:creationId xmlns:p14="http://schemas.microsoft.com/office/powerpoint/2010/main" val="33054876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F0F9-C718-410B-BD36-3EE452005D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4762B9-B54A-4C7C-BD88-3001610B6A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98B64-368F-453B-8C5B-AAA75E63C1CD}"/>
              </a:ext>
            </a:extLst>
          </p:cNvPr>
          <p:cNvSpPr>
            <a:spLocks noGrp="1"/>
          </p:cNvSpPr>
          <p:nvPr>
            <p:ph type="dt" sz="half" idx="10"/>
          </p:nvPr>
        </p:nvSpPr>
        <p:spPr/>
        <p:txBody>
          <a:bodyPr/>
          <a:lstStyle/>
          <a:p>
            <a:r>
              <a:rPr lang="en-US"/>
              <a:t>6/18/2018</a:t>
            </a:r>
            <a:endParaRPr lang="en-US" dirty="0"/>
          </a:p>
        </p:txBody>
      </p:sp>
      <p:sp>
        <p:nvSpPr>
          <p:cNvPr id="5" name="Footer Placeholder 4">
            <a:extLst>
              <a:ext uri="{FF2B5EF4-FFF2-40B4-BE49-F238E27FC236}">
                <a16:creationId xmlns:a16="http://schemas.microsoft.com/office/drawing/2014/main" id="{25AD7D77-7399-4359-B00E-49C3BA4CAB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BA7FAB-674B-44A0-877D-6F19154D6689}"/>
              </a:ext>
            </a:extLst>
          </p:cNvPr>
          <p:cNvSpPr>
            <a:spLocks noGrp="1"/>
          </p:cNvSpPr>
          <p:nvPr>
            <p:ph type="sldNum" sz="quarter" idx="12"/>
          </p:nvPr>
        </p:nvSpPr>
        <p:spPr/>
        <p:txBody>
          <a:bodyPr/>
          <a:lstStyle/>
          <a:p>
            <a:fld id="{3650960B-9D91-4CB9-906A-4721154B4923}" type="slidenum">
              <a:rPr lang="en-US" smtClean="0"/>
              <a:pPr/>
              <a:t>‹#›</a:t>
            </a:fld>
            <a:endParaRPr lang="en-US" dirty="0"/>
          </a:p>
        </p:txBody>
      </p:sp>
    </p:spTree>
    <p:extLst>
      <p:ext uri="{BB962C8B-B14F-4D97-AF65-F5344CB8AC3E}">
        <p14:creationId xmlns:p14="http://schemas.microsoft.com/office/powerpoint/2010/main" val="33552136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0196A-3791-4370-B2C4-87E262A86B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6F9B5F-1CFD-46CD-917D-21F1886E52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857C3-C96E-4E5D-A7D3-BB4F51BAC358}"/>
              </a:ext>
            </a:extLst>
          </p:cNvPr>
          <p:cNvSpPr>
            <a:spLocks noGrp="1"/>
          </p:cNvSpPr>
          <p:nvPr>
            <p:ph type="dt" sz="half" idx="10"/>
          </p:nvPr>
        </p:nvSpPr>
        <p:spPr/>
        <p:txBody>
          <a:bodyPr/>
          <a:lstStyle/>
          <a:p>
            <a:r>
              <a:rPr lang="en-US"/>
              <a:t>6/18/2018</a:t>
            </a:r>
            <a:endParaRPr lang="en-US" dirty="0"/>
          </a:p>
        </p:txBody>
      </p:sp>
      <p:sp>
        <p:nvSpPr>
          <p:cNvPr id="5" name="Footer Placeholder 4">
            <a:extLst>
              <a:ext uri="{FF2B5EF4-FFF2-40B4-BE49-F238E27FC236}">
                <a16:creationId xmlns:a16="http://schemas.microsoft.com/office/drawing/2014/main" id="{AE0B05CA-031D-41E4-9A21-B2342017E8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CFB432-9690-487B-8BCD-78E377F16B7B}"/>
              </a:ext>
            </a:extLst>
          </p:cNvPr>
          <p:cNvSpPr>
            <a:spLocks noGrp="1"/>
          </p:cNvSpPr>
          <p:nvPr>
            <p:ph type="sldNum" sz="quarter" idx="12"/>
          </p:nvPr>
        </p:nvSpPr>
        <p:spPr/>
        <p:txBody>
          <a:bodyPr/>
          <a:lstStyle/>
          <a:p>
            <a:fld id="{3650960B-9D91-4CB9-906A-4721154B4923}" type="slidenum">
              <a:rPr lang="en-US" smtClean="0"/>
              <a:pPr/>
              <a:t>‹#›</a:t>
            </a:fld>
            <a:endParaRPr lang="en-US" dirty="0"/>
          </a:p>
        </p:txBody>
      </p:sp>
    </p:spTree>
    <p:extLst>
      <p:ext uri="{BB962C8B-B14F-4D97-AF65-F5344CB8AC3E}">
        <p14:creationId xmlns:p14="http://schemas.microsoft.com/office/powerpoint/2010/main" val="21796426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Shape 14"/>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lt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chemeClr val="lt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90424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lt1"/>
                </a:solidFill>
                <a:latin typeface="Roboto"/>
                <a:ea typeface="Roboto"/>
                <a:cs typeface="Roboto"/>
                <a:sym typeface="Roboto"/>
              </a:defRPr>
            </a:lvl1pPr>
            <a:lvl2pPr marL="0" marR="0" lvl="1" indent="0" algn="r" rtl="0">
              <a:spcBef>
                <a:spcPts val="0"/>
              </a:spcBef>
              <a:spcAft>
                <a:spcPts val="0"/>
              </a:spcAft>
              <a:buNone/>
              <a:defRPr sz="1200" b="0" i="0" u="none" strike="noStrike" cap="none">
                <a:solidFill>
                  <a:schemeClr val="lt1"/>
                </a:solidFill>
                <a:latin typeface="Roboto"/>
                <a:ea typeface="Roboto"/>
                <a:cs typeface="Roboto"/>
                <a:sym typeface="Roboto"/>
              </a:defRPr>
            </a:lvl2pPr>
            <a:lvl3pPr marL="0" marR="0" lvl="2" indent="0" algn="r" rtl="0">
              <a:spcBef>
                <a:spcPts val="0"/>
              </a:spcBef>
              <a:spcAft>
                <a:spcPts val="0"/>
              </a:spcAft>
              <a:buNone/>
              <a:defRPr sz="1200" b="0" i="0" u="none" strike="noStrike" cap="none">
                <a:solidFill>
                  <a:schemeClr val="lt1"/>
                </a:solidFill>
                <a:latin typeface="Roboto"/>
                <a:ea typeface="Roboto"/>
                <a:cs typeface="Roboto"/>
                <a:sym typeface="Roboto"/>
              </a:defRPr>
            </a:lvl3pPr>
            <a:lvl4pPr marL="0" marR="0" lvl="3" indent="0" algn="r" rtl="0">
              <a:spcBef>
                <a:spcPts val="0"/>
              </a:spcBef>
              <a:spcAft>
                <a:spcPts val="0"/>
              </a:spcAft>
              <a:buNone/>
              <a:defRPr sz="1200" b="0" i="0" u="none" strike="noStrike" cap="none">
                <a:solidFill>
                  <a:schemeClr val="lt1"/>
                </a:solidFill>
                <a:latin typeface="Roboto"/>
                <a:ea typeface="Roboto"/>
                <a:cs typeface="Roboto"/>
                <a:sym typeface="Roboto"/>
              </a:defRPr>
            </a:lvl4pPr>
            <a:lvl5pPr marL="0" marR="0" lvl="4" indent="0" algn="r" rtl="0">
              <a:spcBef>
                <a:spcPts val="0"/>
              </a:spcBef>
              <a:spcAft>
                <a:spcPts val="0"/>
              </a:spcAft>
              <a:buNone/>
              <a:defRPr sz="1200" b="0" i="0" u="none" strike="noStrike" cap="none">
                <a:solidFill>
                  <a:schemeClr val="lt1"/>
                </a:solidFill>
                <a:latin typeface="Roboto"/>
                <a:ea typeface="Roboto"/>
                <a:cs typeface="Roboto"/>
                <a:sym typeface="Roboto"/>
              </a:defRPr>
            </a:lvl5pPr>
            <a:lvl6pPr marL="0" marR="0" lvl="5" indent="0" algn="r" rtl="0">
              <a:spcBef>
                <a:spcPts val="0"/>
              </a:spcBef>
              <a:spcAft>
                <a:spcPts val="0"/>
              </a:spcAft>
              <a:buNone/>
              <a:defRPr sz="1200" b="0" i="0" u="none" strike="noStrike" cap="none">
                <a:solidFill>
                  <a:schemeClr val="lt1"/>
                </a:solidFill>
                <a:latin typeface="Roboto"/>
                <a:ea typeface="Roboto"/>
                <a:cs typeface="Roboto"/>
                <a:sym typeface="Roboto"/>
              </a:defRPr>
            </a:lvl6pPr>
            <a:lvl7pPr marL="0" marR="0" lvl="6" indent="0" algn="r" rtl="0">
              <a:spcBef>
                <a:spcPts val="0"/>
              </a:spcBef>
              <a:spcAft>
                <a:spcPts val="0"/>
              </a:spcAft>
              <a:buNone/>
              <a:defRPr sz="1200" b="0" i="0" u="none" strike="noStrike" cap="none">
                <a:solidFill>
                  <a:schemeClr val="lt1"/>
                </a:solidFill>
                <a:latin typeface="Roboto"/>
                <a:ea typeface="Roboto"/>
                <a:cs typeface="Roboto"/>
                <a:sym typeface="Roboto"/>
              </a:defRPr>
            </a:lvl7pPr>
            <a:lvl8pPr marL="0" marR="0" lvl="7" indent="0" algn="r" rtl="0">
              <a:spcBef>
                <a:spcPts val="0"/>
              </a:spcBef>
              <a:spcAft>
                <a:spcPts val="0"/>
              </a:spcAft>
              <a:buNone/>
              <a:defRPr sz="1200" b="0" i="0" u="none" strike="noStrike" cap="none">
                <a:solidFill>
                  <a:schemeClr val="lt1"/>
                </a:solidFill>
                <a:latin typeface="Roboto"/>
                <a:ea typeface="Roboto"/>
                <a:cs typeface="Roboto"/>
                <a:sym typeface="Roboto"/>
              </a:defRPr>
            </a:lvl8pPr>
            <a:lvl9pPr marL="0" marR="0" lvl="8" indent="0" algn="r" rtl="0">
              <a:spcBef>
                <a:spcPts val="0"/>
              </a:spcBef>
              <a:spcAft>
                <a:spcPts val="0"/>
              </a:spcAft>
              <a:buNone/>
              <a:defRPr sz="1200" b="0" i="0" u="none" strike="noStrike" cap="none">
                <a:solidFill>
                  <a:schemeClr val="lt1"/>
                </a:solidFill>
                <a:latin typeface="Roboto"/>
                <a:ea typeface="Roboto"/>
                <a:cs typeface="Roboto"/>
                <a:sym typeface="Roboto"/>
              </a:defRPr>
            </a:lvl9pPr>
          </a:lstStyle>
          <a:p>
            <a:fld id="{00000000-1234-1234-1234-123412341234}" type="slidenum">
              <a:rPr lang="en-US" smtClean="0"/>
              <a:pPr/>
              <a:t>‹#›</a:t>
            </a:fld>
            <a:endParaRPr lang="en-US"/>
          </a:p>
        </p:txBody>
      </p:sp>
      <p:sp>
        <p:nvSpPr>
          <p:cNvPr id="17" name="Shape 17"/>
          <p:cNvSpPr/>
          <p:nvPr/>
        </p:nvSpPr>
        <p:spPr>
          <a:xfrm>
            <a:off x="0" y="0"/>
            <a:ext cx="12192000" cy="182880"/>
          </a:xfrm>
          <a:prstGeom prst="rect">
            <a:avLst/>
          </a:prstGeom>
          <a:solidFill>
            <a:srgbClr val="F4A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a:ea typeface="Roboto"/>
              <a:cs typeface="Roboto"/>
              <a:sym typeface="Roboto"/>
            </a:endParaRPr>
          </a:p>
        </p:txBody>
      </p:sp>
    </p:spTree>
    <p:extLst>
      <p:ext uri="{BB962C8B-B14F-4D97-AF65-F5344CB8AC3E}">
        <p14:creationId xmlns:p14="http://schemas.microsoft.com/office/powerpoint/2010/main" val="7245809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2"/>
        </a:solidFill>
        <a:effectLst/>
      </p:bgPr>
    </p:bg>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711200" y="4038600"/>
            <a:ext cx="10769600" cy="22860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5900" b="1" i="0" u="none" strike="noStrike" cap="none">
                <a:solidFill>
                  <a:schemeClr val="dk1"/>
                </a:solidFill>
                <a:latin typeface="Raleway"/>
                <a:ea typeface="Raleway"/>
                <a:cs typeface="Raleway"/>
                <a:sym typeface="Raleway"/>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0" name="Shape 20"/>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90424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dk1"/>
                </a:solidFill>
                <a:latin typeface="Roboto"/>
                <a:ea typeface="Roboto"/>
                <a:cs typeface="Roboto"/>
                <a:sym typeface="Roboto"/>
              </a:defRPr>
            </a:lvl1pPr>
            <a:lvl2pPr marL="0" marR="0" lvl="1" indent="0" algn="r" rtl="0">
              <a:spcBef>
                <a:spcPts val="0"/>
              </a:spcBef>
              <a:spcAft>
                <a:spcPts val="0"/>
              </a:spcAft>
              <a:buNone/>
              <a:defRPr sz="1200" b="0" i="0" u="none" strike="noStrike" cap="none">
                <a:solidFill>
                  <a:schemeClr val="dk1"/>
                </a:solidFill>
                <a:latin typeface="Roboto"/>
                <a:ea typeface="Roboto"/>
                <a:cs typeface="Roboto"/>
                <a:sym typeface="Roboto"/>
              </a:defRPr>
            </a:lvl2pPr>
            <a:lvl3pPr marL="0" marR="0" lvl="2" indent="0" algn="r" rtl="0">
              <a:spcBef>
                <a:spcPts val="0"/>
              </a:spcBef>
              <a:spcAft>
                <a:spcPts val="0"/>
              </a:spcAft>
              <a:buNone/>
              <a:defRPr sz="1200" b="0" i="0" u="none" strike="noStrike" cap="none">
                <a:solidFill>
                  <a:schemeClr val="dk1"/>
                </a:solidFill>
                <a:latin typeface="Roboto"/>
                <a:ea typeface="Roboto"/>
                <a:cs typeface="Roboto"/>
                <a:sym typeface="Roboto"/>
              </a:defRPr>
            </a:lvl3pPr>
            <a:lvl4pPr marL="0" marR="0" lvl="3" indent="0" algn="r" rtl="0">
              <a:spcBef>
                <a:spcPts val="0"/>
              </a:spcBef>
              <a:spcAft>
                <a:spcPts val="0"/>
              </a:spcAft>
              <a:buNone/>
              <a:defRPr sz="1200" b="0" i="0" u="none" strike="noStrike" cap="none">
                <a:solidFill>
                  <a:schemeClr val="dk1"/>
                </a:solidFill>
                <a:latin typeface="Roboto"/>
                <a:ea typeface="Roboto"/>
                <a:cs typeface="Roboto"/>
                <a:sym typeface="Roboto"/>
              </a:defRPr>
            </a:lvl4pPr>
            <a:lvl5pPr marL="0" marR="0" lvl="4" indent="0" algn="r" rtl="0">
              <a:spcBef>
                <a:spcPts val="0"/>
              </a:spcBef>
              <a:spcAft>
                <a:spcPts val="0"/>
              </a:spcAft>
              <a:buNone/>
              <a:defRPr sz="1200" b="0" i="0" u="none" strike="noStrike" cap="none">
                <a:solidFill>
                  <a:schemeClr val="dk1"/>
                </a:solidFill>
                <a:latin typeface="Roboto"/>
                <a:ea typeface="Roboto"/>
                <a:cs typeface="Roboto"/>
                <a:sym typeface="Roboto"/>
              </a:defRPr>
            </a:lvl5pPr>
            <a:lvl6pPr marL="0" marR="0" lvl="5" indent="0" algn="r" rtl="0">
              <a:spcBef>
                <a:spcPts val="0"/>
              </a:spcBef>
              <a:spcAft>
                <a:spcPts val="0"/>
              </a:spcAft>
              <a:buNone/>
              <a:defRPr sz="1200" b="0" i="0" u="none" strike="noStrike" cap="none">
                <a:solidFill>
                  <a:schemeClr val="dk1"/>
                </a:solidFill>
                <a:latin typeface="Roboto"/>
                <a:ea typeface="Roboto"/>
                <a:cs typeface="Roboto"/>
                <a:sym typeface="Roboto"/>
              </a:defRPr>
            </a:lvl6pPr>
            <a:lvl7pPr marL="0" marR="0" lvl="6" indent="0" algn="r" rtl="0">
              <a:spcBef>
                <a:spcPts val="0"/>
              </a:spcBef>
              <a:spcAft>
                <a:spcPts val="0"/>
              </a:spcAft>
              <a:buNone/>
              <a:defRPr sz="1200" b="0" i="0" u="none" strike="noStrike" cap="none">
                <a:solidFill>
                  <a:schemeClr val="dk1"/>
                </a:solidFill>
                <a:latin typeface="Roboto"/>
                <a:ea typeface="Roboto"/>
                <a:cs typeface="Roboto"/>
                <a:sym typeface="Roboto"/>
              </a:defRPr>
            </a:lvl7pPr>
            <a:lvl8pPr marL="0" marR="0" lvl="7" indent="0" algn="r" rtl="0">
              <a:spcBef>
                <a:spcPts val="0"/>
              </a:spcBef>
              <a:spcAft>
                <a:spcPts val="0"/>
              </a:spcAft>
              <a:buNone/>
              <a:defRPr sz="1200" b="0" i="0" u="none" strike="noStrike" cap="none">
                <a:solidFill>
                  <a:schemeClr val="dk1"/>
                </a:solidFill>
                <a:latin typeface="Roboto"/>
                <a:ea typeface="Roboto"/>
                <a:cs typeface="Roboto"/>
                <a:sym typeface="Roboto"/>
              </a:defRPr>
            </a:lvl8pPr>
            <a:lvl9pPr marL="0" marR="0" lvl="8" indent="0" algn="r" rtl="0">
              <a:spcBef>
                <a:spcPts val="0"/>
              </a:spcBef>
              <a:spcAft>
                <a:spcPts val="0"/>
              </a:spcAft>
              <a:buNone/>
              <a:defRPr sz="1200" b="0" i="0" u="none" strike="noStrike" cap="none">
                <a:solidFill>
                  <a:schemeClr val="dk1"/>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7821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31621" y="6277935"/>
            <a:ext cx="457179" cy="365125"/>
          </a:xfrm>
        </p:spPr>
        <p:txBody>
          <a:bodyPr/>
          <a:lstStyle/>
          <a:p>
            <a:fld id="{99AA2B13-01E7-4FF5-A8D1-E6AE56D430D6}" type="slidenum">
              <a:rPr lang="en-US" smtClean="0">
                <a:solidFill>
                  <a:prstClr val="black">
                    <a:tint val="75000"/>
                  </a:prstClr>
                </a:solidFill>
              </a:rPr>
              <a:pPr/>
              <a:t>‹#›</a:t>
            </a:fld>
            <a:endParaRPr lang="en-US" dirty="0">
              <a:solidFill>
                <a:prstClr val="black">
                  <a:tint val="75000"/>
                </a:prstClr>
              </a:solidFill>
            </a:endParaRPr>
          </a:p>
        </p:txBody>
      </p:sp>
      <p:grpSp>
        <p:nvGrpSpPr>
          <p:cNvPr id="5" name="Group 4" descr="OSEP Symposia Series Logo"/>
          <p:cNvGrpSpPr/>
          <p:nvPr/>
        </p:nvGrpSpPr>
        <p:grpSpPr>
          <a:xfrm>
            <a:off x="199405" y="6029597"/>
            <a:ext cx="11154396" cy="767033"/>
            <a:chOff x="240437" y="6060240"/>
            <a:chExt cx="11154396" cy="767033"/>
          </a:xfrm>
        </p:grpSpPr>
        <p:pic>
          <p:nvPicPr>
            <p:cNvPr id="6" name="Picture 5"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7" name="Group 6"/>
            <p:cNvGrpSpPr/>
            <p:nvPr/>
          </p:nvGrpSpPr>
          <p:grpSpPr>
            <a:xfrm>
              <a:off x="1240713" y="6334344"/>
              <a:ext cx="10154120" cy="324357"/>
              <a:chOff x="1600207" y="6303084"/>
              <a:chExt cx="9612923" cy="324357"/>
            </a:xfrm>
          </p:grpSpPr>
          <p:sp>
            <p:nvSpPr>
              <p:cNvPr id="8" name="Rectangle 7"/>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9" name="Rectangle 8"/>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0" name="Rectangle 9"/>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Tree>
    <p:extLst>
      <p:ext uri="{BB962C8B-B14F-4D97-AF65-F5344CB8AC3E}">
        <p14:creationId xmlns:p14="http://schemas.microsoft.com/office/powerpoint/2010/main" val="22717689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Shape 24"/>
          <p:cNvSpPr/>
          <p:nvPr/>
        </p:nvSpPr>
        <p:spPr>
          <a:xfrm>
            <a:off x="0" y="0"/>
            <a:ext cx="12192000" cy="182880"/>
          </a:xfrm>
          <a:prstGeom prst="rect">
            <a:avLst/>
          </a:prstGeom>
          <a:solidFill>
            <a:srgbClr val="F4A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Roboto"/>
                <a:ea typeface="Roboto"/>
                <a:cs typeface="Roboto"/>
                <a:sym typeface="Roboto"/>
              </a:rPr>
              <a:t> </a:t>
            </a:r>
            <a:endParaRPr sz="1800"/>
          </a:p>
        </p:txBody>
      </p:sp>
      <p:sp>
        <p:nvSpPr>
          <p:cNvPr id="25" name="Shape 25"/>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rgbClr val="E75402"/>
              </a:buClr>
              <a:buSzPts val="1400"/>
              <a:buFont typeface="Arial"/>
              <a:buNone/>
              <a:defRPr sz="3200" b="0" i="0" u="none" strike="noStrike" cap="none">
                <a:solidFill>
                  <a:srgbClr val="58585A"/>
                </a:solidFill>
                <a:latin typeface="Roboto"/>
                <a:ea typeface="Roboto"/>
                <a:cs typeface="Roboto"/>
                <a:sym typeface="Roboto"/>
              </a:defRPr>
            </a:lvl1pPr>
            <a:lvl2pPr marL="914400" marR="0" lvl="1" indent="-406400" algn="l" rtl="0">
              <a:spcBef>
                <a:spcPts val="560"/>
              </a:spcBef>
              <a:spcAft>
                <a:spcPts val="0"/>
              </a:spcAft>
              <a:buClr>
                <a:srgbClr val="E75402"/>
              </a:buClr>
              <a:buSzPts val="2800"/>
              <a:buFont typeface="Arial"/>
              <a:buChar char="•"/>
              <a:defRPr sz="2800" b="0" i="0" u="none" strike="noStrike" cap="none">
                <a:solidFill>
                  <a:srgbClr val="58585A"/>
                </a:solidFill>
                <a:latin typeface="Roboto"/>
                <a:ea typeface="Roboto"/>
                <a:cs typeface="Roboto"/>
                <a:sym typeface="Roboto"/>
              </a:defRPr>
            </a:lvl2pPr>
            <a:lvl3pPr marL="1371600" marR="0" lvl="2" indent="-406400" algn="l" rtl="0">
              <a:spcBef>
                <a:spcPts val="560"/>
              </a:spcBef>
              <a:spcAft>
                <a:spcPts val="0"/>
              </a:spcAft>
              <a:buClr>
                <a:srgbClr val="E75402"/>
              </a:buClr>
              <a:buSzPts val="2800"/>
              <a:buFont typeface="Arial"/>
              <a:buChar char="•"/>
              <a:defRPr sz="2800" b="0" i="0" u="none" strike="noStrike" cap="none">
                <a:solidFill>
                  <a:srgbClr val="58585A"/>
                </a:solidFill>
                <a:latin typeface="Roboto"/>
                <a:ea typeface="Roboto"/>
                <a:cs typeface="Roboto"/>
                <a:sym typeface="Roboto"/>
              </a:defRPr>
            </a:lvl3pPr>
            <a:lvl4pPr marL="1828800" marR="0" lvl="3" indent="-406400" algn="l" rtl="0">
              <a:spcBef>
                <a:spcPts val="560"/>
              </a:spcBef>
              <a:spcAft>
                <a:spcPts val="0"/>
              </a:spcAft>
              <a:buClr>
                <a:srgbClr val="E75402"/>
              </a:buClr>
              <a:buSzPts val="2800"/>
              <a:buFont typeface="Arial"/>
              <a:buChar char="•"/>
              <a:defRPr sz="2800" b="0" i="0" u="none" strike="noStrike" cap="none">
                <a:solidFill>
                  <a:srgbClr val="58585A"/>
                </a:solidFill>
                <a:latin typeface="Roboto"/>
                <a:ea typeface="Roboto"/>
                <a:cs typeface="Roboto"/>
                <a:sym typeface="Roboto"/>
              </a:defRPr>
            </a:lvl4pPr>
            <a:lvl5pPr marL="2286000" marR="0" lvl="4" indent="-406400" algn="l" rtl="0">
              <a:spcBef>
                <a:spcPts val="560"/>
              </a:spcBef>
              <a:spcAft>
                <a:spcPts val="0"/>
              </a:spcAft>
              <a:buClr>
                <a:srgbClr val="E75402"/>
              </a:buClr>
              <a:buSzPts val="2800"/>
              <a:buFont typeface="Arial"/>
              <a:buChar char="•"/>
              <a:defRPr sz="2800" b="0" i="0" u="none" strike="noStrike" cap="none">
                <a:solidFill>
                  <a:srgbClr val="58585A"/>
                </a:solidFill>
                <a:latin typeface="Roboto"/>
                <a:ea typeface="Roboto"/>
                <a:cs typeface="Roboto"/>
                <a:sym typeface="Roboto"/>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6" name="Shape 26"/>
          <p:cNvSpPr txBox="1">
            <a:spLocks noGrp="1"/>
          </p:cNvSpPr>
          <p:nvPr>
            <p:ph type="title"/>
          </p:nvPr>
        </p:nvSpPr>
        <p:spPr>
          <a:xfrm>
            <a:off x="203200" y="304801"/>
            <a:ext cx="10972800" cy="569387"/>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800" b="1" i="0" u="none" strike="noStrike" cap="none">
                <a:solidFill>
                  <a:schemeClr val="lt2"/>
                </a:solidFill>
                <a:latin typeface="Raleway"/>
                <a:ea typeface="Raleway"/>
                <a:cs typeface="Raleway"/>
                <a:sym typeface="Raleway"/>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7" name="Shape 27"/>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lt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chemeClr val="lt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90424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lt1"/>
                </a:solidFill>
                <a:latin typeface="Roboto"/>
                <a:ea typeface="Roboto"/>
                <a:cs typeface="Roboto"/>
                <a:sym typeface="Roboto"/>
              </a:defRPr>
            </a:lvl1pPr>
            <a:lvl2pPr marL="0" marR="0" lvl="1" indent="0" algn="r" rtl="0">
              <a:spcBef>
                <a:spcPts val="0"/>
              </a:spcBef>
              <a:spcAft>
                <a:spcPts val="0"/>
              </a:spcAft>
              <a:buNone/>
              <a:defRPr sz="1200" b="0" i="0" u="none" strike="noStrike" cap="none">
                <a:solidFill>
                  <a:schemeClr val="lt1"/>
                </a:solidFill>
                <a:latin typeface="Roboto"/>
                <a:ea typeface="Roboto"/>
                <a:cs typeface="Roboto"/>
                <a:sym typeface="Roboto"/>
              </a:defRPr>
            </a:lvl2pPr>
            <a:lvl3pPr marL="0" marR="0" lvl="2" indent="0" algn="r" rtl="0">
              <a:spcBef>
                <a:spcPts val="0"/>
              </a:spcBef>
              <a:spcAft>
                <a:spcPts val="0"/>
              </a:spcAft>
              <a:buNone/>
              <a:defRPr sz="1200" b="0" i="0" u="none" strike="noStrike" cap="none">
                <a:solidFill>
                  <a:schemeClr val="lt1"/>
                </a:solidFill>
                <a:latin typeface="Roboto"/>
                <a:ea typeface="Roboto"/>
                <a:cs typeface="Roboto"/>
                <a:sym typeface="Roboto"/>
              </a:defRPr>
            </a:lvl3pPr>
            <a:lvl4pPr marL="0" marR="0" lvl="3" indent="0" algn="r" rtl="0">
              <a:spcBef>
                <a:spcPts val="0"/>
              </a:spcBef>
              <a:spcAft>
                <a:spcPts val="0"/>
              </a:spcAft>
              <a:buNone/>
              <a:defRPr sz="1200" b="0" i="0" u="none" strike="noStrike" cap="none">
                <a:solidFill>
                  <a:schemeClr val="lt1"/>
                </a:solidFill>
                <a:latin typeface="Roboto"/>
                <a:ea typeface="Roboto"/>
                <a:cs typeface="Roboto"/>
                <a:sym typeface="Roboto"/>
              </a:defRPr>
            </a:lvl4pPr>
            <a:lvl5pPr marL="0" marR="0" lvl="4" indent="0" algn="r" rtl="0">
              <a:spcBef>
                <a:spcPts val="0"/>
              </a:spcBef>
              <a:spcAft>
                <a:spcPts val="0"/>
              </a:spcAft>
              <a:buNone/>
              <a:defRPr sz="1200" b="0" i="0" u="none" strike="noStrike" cap="none">
                <a:solidFill>
                  <a:schemeClr val="lt1"/>
                </a:solidFill>
                <a:latin typeface="Roboto"/>
                <a:ea typeface="Roboto"/>
                <a:cs typeface="Roboto"/>
                <a:sym typeface="Roboto"/>
              </a:defRPr>
            </a:lvl5pPr>
            <a:lvl6pPr marL="0" marR="0" lvl="5" indent="0" algn="r" rtl="0">
              <a:spcBef>
                <a:spcPts val="0"/>
              </a:spcBef>
              <a:spcAft>
                <a:spcPts val="0"/>
              </a:spcAft>
              <a:buNone/>
              <a:defRPr sz="1200" b="0" i="0" u="none" strike="noStrike" cap="none">
                <a:solidFill>
                  <a:schemeClr val="lt1"/>
                </a:solidFill>
                <a:latin typeface="Roboto"/>
                <a:ea typeface="Roboto"/>
                <a:cs typeface="Roboto"/>
                <a:sym typeface="Roboto"/>
              </a:defRPr>
            </a:lvl6pPr>
            <a:lvl7pPr marL="0" marR="0" lvl="6" indent="0" algn="r" rtl="0">
              <a:spcBef>
                <a:spcPts val="0"/>
              </a:spcBef>
              <a:spcAft>
                <a:spcPts val="0"/>
              </a:spcAft>
              <a:buNone/>
              <a:defRPr sz="1200" b="0" i="0" u="none" strike="noStrike" cap="none">
                <a:solidFill>
                  <a:schemeClr val="lt1"/>
                </a:solidFill>
                <a:latin typeface="Roboto"/>
                <a:ea typeface="Roboto"/>
                <a:cs typeface="Roboto"/>
                <a:sym typeface="Roboto"/>
              </a:defRPr>
            </a:lvl7pPr>
            <a:lvl8pPr marL="0" marR="0" lvl="7" indent="0" algn="r" rtl="0">
              <a:spcBef>
                <a:spcPts val="0"/>
              </a:spcBef>
              <a:spcAft>
                <a:spcPts val="0"/>
              </a:spcAft>
              <a:buNone/>
              <a:defRPr sz="1200" b="0" i="0" u="none" strike="noStrike" cap="none">
                <a:solidFill>
                  <a:schemeClr val="lt1"/>
                </a:solidFill>
                <a:latin typeface="Roboto"/>
                <a:ea typeface="Roboto"/>
                <a:cs typeface="Roboto"/>
                <a:sym typeface="Roboto"/>
              </a:defRPr>
            </a:lvl8pPr>
            <a:lvl9pPr marL="0" marR="0" lvl="8" indent="0" algn="r" rtl="0">
              <a:spcBef>
                <a:spcPts val="0"/>
              </a:spcBef>
              <a:spcAft>
                <a:spcPts val="0"/>
              </a:spcAft>
              <a:buNone/>
              <a:defRPr sz="1200" b="0" i="0" u="none" strike="noStrike" cap="none">
                <a:solidFill>
                  <a:schemeClr val="lt1"/>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93648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lstStyle>
            <a:lvl1pPr marL="457200" marR="0" lvl="0" indent="-228600" algn="l" rtl="0">
              <a:spcBef>
                <a:spcPts val="560"/>
              </a:spcBef>
              <a:spcAft>
                <a:spcPts val="0"/>
              </a:spcAft>
              <a:buSzPts val="1400"/>
              <a:buNone/>
              <a:defRPr sz="2800" b="0" i="0">
                <a:solidFill>
                  <a:srgbClr val="696969"/>
                </a:solidFill>
                <a:latin typeface="Roboto"/>
                <a:ea typeface="Roboto"/>
                <a:cs typeface="Roboto"/>
                <a:sym typeface="Roboto"/>
              </a:defRPr>
            </a:lvl1pPr>
            <a:lvl2pPr marL="914400" marR="0" lvl="1" indent="-381000" algn="l" rtl="0">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3pPr>
            <a:lvl4pPr marL="1828800" marR="0" lvl="3" indent="-381000" algn="l" rtl="0">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4pPr>
            <a:lvl5pPr marL="2286000" marR="0" lvl="4" indent="-381000" algn="l" rtl="0">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lstStyle>
            <a:lvl1pPr marL="457200" marR="0" lvl="0" indent="-228600" algn="l" rtl="0">
              <a:spcBef>
                <a:spcPts val="560"/>
              </a:spcBef>
              <a:spcAft>
                <a:spcPts val="0"/>
              </a:spcAft>
              <a:buSzPts val="1400"/>
              <a:buNone/>
              <a:defRPr sz="2800" b="0" i="0">
                <a:solidFill>
                  <a:srgbClr val="696969"/>
                </a:solidFill>
                <a:latin typeface="Roboto"/>
                <a:ea typeface="Roboto"/>
                <a:cs typeface="Roboto"/>
                <a:sym typeface="Roboto"/>
              </a:defRPr>
            </a:lvl1pPr>
            <a:lvl2pPr marL="914400" marR="0" lvl="1" indent="-381000" algn="l" rtl="0">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3pPr>
            <a:lvl4pPr marL="1828800" marR="0" lvl="3" indent="-381000" algn="l" rtl="0">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4pPr>
            <a:lvl5pPr marL="2286000" marR="0" lvl="4" indent="-381000" algn="l" rtl="0">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lt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lt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90424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chemeClr val="lt1"/>
                </a:solidFill>
                <a:latin typeface="Roboto"/>
                <a:ea typeface="Roboto"/>
                <a:cs typeface="Roboto"/>
                <a:sym typeface="Roboto"/>
              </a:defRPr>
            </a:lvl1pPr>
            <a:lvl2pPr marL="0" marR="0" lvl="1" indent="0" algn="r" rtl="0">
              <a:spcBef>
                <a:spcPts val="0"/>
              </a:spcBef>
              <a:spcAft>
                <a:spcPts val="0"/>
              </a:spcAft>
              <a:buNone/>
              <a:defRPr sz="1200">
                <a:solidFill>
                  <a:schemeClr val="lt1"/>
                </a:solidFill>
                <a:latin typeface="Roboto"/>
                <a:ea typeface="Roboto"/>
                <a:cs typeface="Roboto"/>
                <a:sym typeface="Roboto"/>
              </a:defRPr>
            </a:lvl2pPr>
            <a:lvl3pPr marL="0" marR="0" lvl="2" indent="0" algn="r" rtl="0">
              <a:spcBef>
                <a:spcPts val="0"/>
              </a:spcBef>
              <a:spcAft>
                <a:spcPts val="0"/>
              </a:spcAft>
              <a:buNone/>
              <a:defRPr sz="1200">
                <a:solidFill>
                  <a:schemeClr val="lt1"/>
                </a:solidFill>
                <a:latin typeface="Roboto"/>
                <a:ea typeface="Roboto"/>
                <a:cs typeface="Roboto"/>
                <a:sym typeface="Roboto"/>
              </a:defRPr>
            </a:lvl3pPr>
            <a:lvl4pPr marL="0" marR="0" lvl="3" indent="0" algn="r" rtl="0">
              <a:spcBef>
                <a:spcPts val="0"/>
              </a:spcBef>
              <a:spcAft>
                <a:spcPts val="0"/>
              </a:spcAft>
              <a:buNone/>
              <a:defRPr sz="1200">
                <a:solidFill>
                  <a:schemeClr val="lt1"/>
                </a:solidFill>
                <a:latin typeface="Roboto"/>
                <a:ea typeface="Roboto"/>
                <a:cs typeface="Roboto"/>
                <a:sym typeface="Roboto"/>
              </a:defRPr>
            </a:lvl4pPr>
            <a:lvl5pPr marL="0" marR="0" lvl="4" indent="0" algn="r" rtl="0">
              <a:spcBef>
                <a:spcPts val="0"/>
              </a:spcBef>
              <a:spcAft>
                <a:spcPts val="0"/>
              </a:spcAft>
              <a:buNone/>
              <a:defRPr sz="1200">
                <a:solidFill>
                  <a:schemeClr val="lt1"/>
                </a:solidFill>
                <a:latin typeface="Roboto"/>
                <a:ea typeface="Roboto"/>
                <a:cs typeface="Roboto"/>
                <a:sym typeface="Roboto"/>
              </a:defRPr>
            </a:lvl5pPr>
            <a:lvl6pPr marL="0" marR="0" lvl="5" indent="0" algn="r" rtl="0">
              <a:spcBef>
                <a:spcPts val="0"/>
              </a:spcBef>
              <a:spcAft>
                <a:spcPts val="0"/>
              </a:spcAft>
              <a:buNone/>
              <a:defRPr sz="1200">
                <a:solidFill>
                  <a:schemeClr val="lt1"/>
                </a:solidFill>
                <a:latin typeface="Roboto"/>
                <a:ea typeface="Roboto"/>
                <a:cs typeface="Roboto"/>
                <a:sym typeface="Roboto"/>
              </a:defRPr>
            </a:lvl6pPr>
            <a:lvl7pPr marL="0" marR="0" lvl="6" indent="0" algn="r" rtl="0">
              <a:spcBef>
                <a:spcPts val="0"/>
              </a:spcBef>
              <a:spcAft>
                <a:spcPts val="0"/>
              </a:spcAft>
              <a:buNone/>
              <a:defRPr sz="1200">
                <a:solidFill>
                  <a:schemeClr val="lt1"/>
                </a:solidFill>
                <a:latin typeface="Roboto"/>
                <a:ea typeface="Roboto"/>
                <a:cs typeface="Roboto"/>
                <a:sym typeface="Roboto"/>
              </a:defRPr>
            </a:lvl7pPr>
            <a:lvl8pPr marL="0" marR="0" lvl="7" indent="0" algn="r" rtl="0">
              <a:spcBef>
                <a:spcPts val="0"/>
              </a:spcBef>
              <a:spcAft>
                <a:spcPts val="0"/>
              </a:spcAft>
              <a:buNone/>
              <a:defRPr sz="1200">
                <a:solidFill>
                  <a:schemeClr val="lt1"/>
                </a:solidFill>
                <a:latin typeface="Roboto"/>
                <a:ea typeface="Roboto"/>
                <a:cs typeface="Roboto"/>
                <a:sym typeface="Roboto"/>
              </a:defRPr>
            </a:lvl8pPr>
            <a:lvl9pPr marL="0" marR="0" lvl="8" indent="0" algn="r" rtl="0">
              <a:spcBef>
                <a:spcPts val="0"/>
              </a:spcBef>
              <a:spcAft>
                <a:spcPts val="0"/>
              </a:spcAft>
              <a:buNone/>
              <a:defRPr sz="1200">
                <a:solidFill>
                  <a:schemeClr val="lt1"/>
                </a:solidFill>
                <a:latin typeface="Roboto"/>
                <a:ea typeface="Roboto"/>
                <a:cs typeface="Roboto"/>
                <a:sym typeface="Roboto"/>
              </a:defRPr>
            </a:lvl9pPr>
          </a:lstStyle>
          <a:p>
            <a:fld id="{00000000-1234-1234-1234-123412341234}" type="slidenum">
              <a:rPr lang="en-US" smtClean="0"/>
              <a:pPr/>
              <a:t>‹#›</a:t>
            </a:fld>
            <a:endParaRPr lang="en-US"/>
          </a:p>
        </p:txBody>
      </p:sp>
      <p:sp>
        <p:nvSpPr>
          <p:cNvPr id="36" name="Shape 36"/>
          <p:cNvSpPr/>
          <p:nvPr/>
        </p:nvSpPr>
        <p:spPr>
          <a:xfrm>
            <a:off x="0" y="0"/>
            <a:ext cx="12192000" cy="182880"/>
          </a:xfrm>
          <a:prstGeom prst="rect">
            <a:avLst/>
          </a:prstGeom>
          <a:solidFill>
            <a:srgbClr val="F4A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37" name="Shape 37"/>
          <p:cNvSpPr txBox="1">
            <a:spLocks noGrp="1"/>
          </p:cNvSpPr>
          <p:nvPr>
            <p:ph type="title"/>
          </p:nvPr>
        </p:nvSpPr>
        <p:spPr>
          <a:xfrm>
            <a:off x="203200" y="304801"/>
            <a:ext cx="10972800" cy="569387"/>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800" b="1" i="0" u="none" strike="noStrike" cap="none">
                <a:solidFill>
                  <a:schemeClr val="lt2"/>
                </a:solidFill>
                <a:latin typeface="Raleway"/>
                <a:ea typeface="Raleway"/>
                <a:cs typeface="Raleway"/>
                <a:sym typeface="Raleway"/>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Tree>
    <p:extLst>
      <p:ext uri="{BB962C8B-B14F-4D97-AF65-F5344CB8AC3E}">
        <p14:creationId xmlns:p14="http://schemas.microsoft.com/office/powerpoint/2010/main" val="13866912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solidFill>
          <a:schemeClr val="accent4"/>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11200" y="4038600"/>
            <a:ext cx="10769600" cy="22860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5900" b="1" i="0" u="none" strike="noStrike" cap="none">
                <a:solidFill>
                  <a:schemeClr val="dk1"/>
                </a:solidFill>
                <a:latin typeface="Raleway"/>
                <a:ea typeface="Raleway"/>
                <a:cs typeface="Raleway"/>
                <a:sym typeface="Raleway"/>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40" name="Shape 40"/>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dk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dk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90424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chemeClr val="dk1"/>
                </a:solidFill>
                <a:latin typeface="Roboto"/>
                <a:ea typeface="Roboto"/>
                <a:cs typeface="Roboto"/>
                <a:sym typeface="Roboto"/>
              </a:defRPr>
            </a:lvl1pPr>
            <a:lvl2pPr marL="0" marR="0" lvl="1" indent="0" algn="r" rtl="0">
              <a:spcBef>
                <a:spcPts val="0"/>
              </a:spcBef>
              <a:spcAft>
                <a:spcPts val="0"/>
              </a:spcAft>
              <a:buNone/>
              <a:defRPr sz="1200">
                <a:solidFill>
                  <a:schemeClr val="dk1"/>
                </a:solidFill>
                <a:latin typeface="Roboto"/>
                <a:ea typeface="Roboto"/>
                <a:cs typeface="Roboto"/>
                <a:sym typeface="Roboto"/>
              </a:defRPr>
            </a:lvl2pPr>
            <a:lvl3pPr marL="0" marR="0" lvl="2" indent="0" algn="r" rtl="0">
              <a:spcBef>
                <a:spcPts val="0"/>
              </a:spcBef>
              <a:spcAft>
                <a:spcPts val="0"/>
              </a:spcAft>
              <a:buNone/>
              <a:defRPr sz="1200">
                <a:solidFill>
                  <a:schemeClr val="dk1"/>
                </a:solidFill>
                <a:latin typeface="Roboto"/>
                <a:ea typeface="Roboto"/>
                <a:cs typeface="Roboto"/>
                <a:sym typeface="Roboto"/>
              </a:defRPr>
            </a:lvl3pPr>
            <a:lvl4pPr marL="0" marR="0" lvl="3" indent="0" algn="r" rtl="0">
              <a:spcBef>
                <a:spcPts val="0"/>
              </a:spcBef>
              <a:spcAft>
                <a:spcPts val="0"/>
              </a:spcAft>
              <a:buNone/>
              <a:defRPr sz="1200">
                <a:solidFill>
                  <a:schemeClr val="dk1"/>
                </a:solidFill>
                <a:latin typeface="Roboto"/>
                <a:ea typeface="Roboto"/>
                <a:cs typeface="Roboto"/>
                <a:sym typeface="Roboto"/>
              </a:defRPr>
            </a:lvl4pPr>
            <a:lvl5pPr marL="0" marR="0" lvl="4" indent="0" algn="r" rtl="0">
              <a:spcBef>
                <a:spcPts val="0"/>
              </a:spcBef>
              <a:spcAft>
                <a:spcPts val="0"/>
              </a:spcAft>
              <a:buNone/>
              <a:defRPr sz="1200">
                <a:solidFill>
                  <a:schemeClr val="dk1"/>
                </a:solidFill>
                <a:latin typeface="Roboto"/>
                <a:ea typeface="Roboto"/>
                <a:cs typeface="Roboto"/>
                <a:sym typeface="Roboto"/>
              </a:defRPr>
            </a:lvl5pPr>
            <a:lvl6pPr marL="0" marR="0" lvl="5" indent="0" algn="r" rtl="0">
              <a:spcBef>
                <a:spcPts val="0"/>
              </a:spcBef>
              <a:spcAft>
                <a:spcPts val="0"/>
              </a:spcAft>
              <a:buNone/>
              <a:defRPr sz="1200">
                <a:solidFill>
                  <a:schemeClr val="dk1"/>
                </a:solidFill>
                <a:latin typeface="Roboto"/>
                <a:ea typeface="Roboto"/>
                <a:cs typeface="Roboto"/>
                <a:sym typeface="Roboto"/>
              </a:defRPr>
            </a:lvl6pPr>
            <a:lvl7pPr marL="0" marR="0" lvl="6" indent="0" algn="r" rtl="0">
              <a:spcBef>
                <a:spcPts val="0"/>
              </a:spcBef>
              <a:spcAft>
                <a:spcPts val="0"/>
              </a:spcAft>
              <a:buNone/>
              <a:defRPr sz="1200">
                <a:solidFill>
                  <a:schemeClr val="dk1"/>
                </a:solidFill>
                <a:latin typeface="Roboto"/>
                <a:ea typeface="Roboto"/>
                <a:cs typeface="Roboto"/>
                <a:sym typeface="Roboto"/>
              </a:defRPr>
            </a:lvl7pPr>
            <a:lvl8pPr marL="0" marR="0" lvl="7" indent="0" algn="r" rtl="0">
              <a:spcBef>
                <a:spcPts val="0"/>
              </a:spcBef>
              <a:spcAft>
                <a:spcPts val="0"/>
              </a:spcAft>
              <a:buNone/>
              <a:defRPr sz="1200">
                <a:solidFill>
                  <a:schemeClr val="dk1"/>
                </a:solidFill>
                <a:latin typeface="Roboto"/>
                <a:ea typeface="Roboto"/>
                <a:cs typeface="Roboto"/>
                <a:sym typeface="Roboto"/>
              </a:defRPr>
            </a:lvl8pPr>
            <a:lvl9pPr marL="0" marR="0" lvl="8" indent="0" algn="r" rtl="0">
              <a:spcBef>
                <a:spcPts val="0"/>
              </a:spcBef>
              <a:spcAft>
                <a:spcPts val="0"/>
              </a:spcAft>
              <a:buNone/>
              <a:defRPr sz="1200">
                <a:solidFill>
                  <a:schemeClr val="dk1"/>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373123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5_Section Header">
  <p:cSld name="5_Section Header">
    <p:bg>
      <p:bgPr>
        <a:solidFill>
          <a:schemeClr val="accent2"/>
        </a:solid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11200" y="4038600"/>
            <a:ext cx="10769600" cy="22860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5900" b="1" i="0" u="none" strike="noStrike" cap="none">
                <a:solidFill>
                  <a:schemeClr val="dk1"/>
                </a:solidFill>
                <a:latin typeface="Raleway"/>
                <a:ea typeface="Raleway"/>
                <a:cs typeface="Raleway"/>
                <a:sym typeface="Raleway"/>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45" name="Shape 4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dk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dk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90424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chemeClr val="dk1"/>
                </a:solidFill>
                <a:latin typeface="Roboto"/>
                <a:ea typeface="Roboto"/>
                <a:cs typeface="Roboto"/>
                <a:sym typeface="Roboto"/>
              </a:defRPr>
            </a:lvl1pPr>
            <a:lvl2pPr marL="0" marR="0" lvl="1" indent="0" algn="r" rtl="0">
              <a:spcBef>
                <a:spcPts val="0"/>
              </a:spcBef>
              <a:spcAft>
                <a:spcPts val="0"/>
              </a:spcAft>
              <a:buNone/>
              <a:defRPr sz="1200">
                <a:solidFill>
                  <a:schemeClr val="dk1"/>
                </a:solidFill>
                <a:latin typeface="Roboto"/>
                <a:ea typeface="Roboto"/>
                <a:cs typeface="Roboto"/>
                <a:sym typeface="Roboto"/>
              </a:defRPr>
            </a:lvl2pPr>
            <a:lvl3pPr marL="0" marR="0" lvl="2" indent="0" algn="r" rtl="0">
              <a:spcBef>
                <a:spcPts val="0"/>
              </a:spcBef>
              <a:spcAft>
                <a:spcPts val="0"/>
              </a:spcAft>
              <a:buNone/>
              <a:defRPr sz="1200">
                <a:solidFill>
                  <a:schemeClr val="dk1"/>
                </a:solidFill>
                <a:latin typeface="Roboto"/>
                <a:ea typeface="Roboto"/>
                <a:cs typeface="Roboto"/>
                <a:sym typeface="Roboto"/>
              </a:defRPr>
            </a:lvl3pPr>
            <a:lvl4pPr marL="0" marR="0" lvl="3" indent="0" algn="r" rtl="0">
              <a:spcBef>
                <a:spcPts val="0"/>
              </a:spcBef>
              <a:spcAft>
                <a:spcPts val="0"/>
              </a:spcAft>
              <a:buNone/>
              <a:defRPr sz="1200">
                <a:solidFill>
                  <a:schemeClr val="dk1"/>
                </a:solidFill>
                <a:latin typeface="Roboto"/>
                <a:ea typeface="Roboto"/>
                <a:cs typeface="Roboto"/>
                <a:sym typeface="Roboto"/>
              </a:defRPr>
            </a:lvl4pPr>
            <a:lvl5pPr marL="0" marR="0" lvl="4" indent="0" algn="r" rtl="0">
              <a:spcBef>
                <a:spcPts val="0"/>
              </a:spcBef>
              <a:spcAft>
                <a:spcPts val="0"/>
              </a:spcAft>
              <a:buNone/>
              <a:defRPr sz="1200">
                <a:solidFill>
                  <a:schemeClr val="dk1"/>
                </a:solidFill>
                <a:latin typeface="Roboto"/>
                <a:ea typeface="Roboto"/>
                <a:cs typeface="Roboto"/>
                <a:sym typeface="Roboto"/>
              </a:defRPr>
            </a:lvl5pPr>
            <a:lvl6pPr marL="0" marR="0" lvl="5" indent="0" algn="r" rtl="0">
              <a:spcBef>
                <a:spcPts val="0"/>
              </a:spcBef>
              <a:spcAft>
                <a:spcPts val="0"/>
              </a:spcAft>
              <a:buNone/>
              <a:defRPr sz="1200">
                <a:solidFill>
                  <a:schemeClr val="dk1"/>
                </a:solidFill>
                <a:latin typeface="Roboto"/>
                <a:ea typeface="Roboto"/>
                <a:cs typeface="Roboto"/>
                <a:sym typeface="Roboto"/>
              </a:defRPr>
            </a:lvl6pPr>
            <a:lvl7pPr marL="0" marR="0" lvl="6" indent="0" algn="r" rtl="0">
              <a:spcBef>
                <a:spcPts val="0"/>
              </a:spcBef>
              <a:spcAft>
                <a:spcPts val="0"/>
              </a:spcAft>
              <a:buNone/>
              <a:defRPr sz="1200">
                <a:solidFill>
                  <a:schemeClr val="dk1"/>
                </a:solidFill>
                <a:latin typeface="Roboto"/>
                <a:ea typeface="Roboto"/>
                <a:cs typeface="Roboto"/>
                <a:sym typeface="Roboto"/>
              </a:defRPr>
            </a:lvl7pPr>
            <a:lvl8pPr marL="0" marR="0" lvl="7" indent="0" algn="r" rtl="0">
              <a:spcBef>
                <a:spcPts val="0"/>
              </a:spcBef>
              <a:spcAft>
                <a:spcPts val="0"/>
              </a:spcAft>
              <a:buNone/>
              <a:defRPr sz="1200">
                <a:solidFill>
                  <a:schemeClr val="dk1"/>
                </a:solidFill>
                <a:latin typeface="Roboto"/>
                <a:ea typeface="Roboto"/>
                <a:cs typeface="Roboto"/>
                <a:sym typeface="Roboto"/>
              </a:defRPr>
            </a:lvl8pPr>
            <a:lvl9pPr marL="0" marR="0" lvl="8" indent="0" algn="r" rtl="0">
              <a:spcBef>
                <a:spcPts val="0"/>
              </a:spcBef>
              <a:spcAft>
                <a:spcPts val="0"/>
              </a:spcAft>
              <a:buNone/>
              <a:defRPr sz="1200">
                <a:solidFill>
                  <a:schemeClr val="dk1"/>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766101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6_Section Header">
  <p:cSld name="6_Section Header">
    <p:bg>
      <p:bgPr>
        <a:solidFill>
          <a:schemeClr val="lt1"/>
        </a:solidFill>
        <a:effectLst/>
      </p:bgPr>
    </p:bg>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711200" y="4038600"/>
            <a:ext cx="10769600" cy="22860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5900" b="1" i="0" u="none" strike="noStrike" cap="none">
                <a:solidFill>
                  <a:schemeClr val="dk1"/>
                </a:solidFill>
                <a:latin typeface="Raleway"/>
                <a:ea typeface="Raleway"/>
                <a:cs typeface="Raleway"/>
                <a:sym typeface="Raleway"/>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50" name="Shape 50"/>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dk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dk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90424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chemeClr val="dk1"/>
                </a:solidFill>
                <a:latin typeface="Roboto"/>
                <a:ea typeface="Roboto"/>
                <a:cs typeface="Roboto"/>
                <a:sym typeface="Roboto"/>
              </a:defRPr>
            </a:lvl1pPr>
            <a:lvl2pPr marL="0" marR="0" lvl="1" indent="0" algn="r" rtl="0">
              <a:spcBef>
                <a:spcPts val="0"/>
              </a:spcBef>
              <a:spcAft>
                <a:spcPts val="0"/>
              </a:spcAft>
              <a:buNone/>
              <a:defRPr sz="1200">
                <a:solidFill>
                  <a:schemeClr val="dk1"/>
                </a:solidFill>
                <a:latin typeface="Roboto"/>
                <a:ea typeface="Roboto"/>
                <a:cs typeface="Roboto"/>
                <a:sym typeface="Roboto"/>
              </a:defRPr>
            </a:lvl2pPr>
            <a:lvl3pPr marL="0" marR="0" lvl="2" indent="0" algn="r" rtl="0">
              <a:spcBef>
                <a:spcPts val="0"/>
              </a:spcBef>
              <a:spcAft>
                <a:spcPts val="0"/>
              </a:spcAft>
              <a:buNone/>
              <a:defRPr sz="1200">
                <a:solidFill>
                  <a:schemeClr val="dk1"/>
                </a:solidFill>
                <a:latin typeface="Roboto"/>
                <a:ea typeface="Roboto"/>
                <a:cs typeface="Roboto"/>
                <a:sym typeface="Roboto"/>
              </a:defRPr>
            </a:lvl3pPr>
            <a:lvl4pPr marL="0" marR="0" lvl="3" indent="0" algn="r" rtl="0">
              <a:spcBef>
                <a:spcPts val="0"/>
              </a:spcBef>
              <a:spcAft>
                <a:spcPts val="0"/>
              </a:spcAft>
              <a:buNone/>
              <a:defRPr sz="1200">
                <a:solidFill>
                  <a:schemeClr val="dk1"/>
                </a:solidFill>
                <a:latin typeface="Roboto"/>
                <a:ea typeface="Roboto"/>
                <a:cs typeface="Roboto"/>
                <a:sym typeface="Roboto"/>
              </a:defRPr>
            </a:lvl4pPr>
            <a:lvl5pPr marL="0" marR="0" lvl="4" indent="0" algn="r" rtl="0">
              <a:spcBef>
                <a:spcPts val="0"/>
              </a:spcBef>
              <a:spcAft>
                <a:spcPts val="0"/>
              </a:spcAft>
              <a:buNone/>
              <a:defRPr sz="1200">
                <a:solidFill>
                  <a:schemeClr val="dk1"/>
                </a:solidFill>
                <a:latin typeface="Roboto"/>
                <a:ea typeface="Roboto"/>
                <a:cs typeface="Roboto"/>
                <a:sym typeface="Roboto"/>
              </a:defRPr>
            </a:lvl5pPr>
            <a:lvl6pPr marL="0" marR="0" lvl="5" indent="0" algn="r" rtl="0">
              <a:spcBef>
                <a:spcPts val="0"/>
              </a:spcBef>
              <a:spcAft>
                <a:spcPts val="0"/>
              </a:spcAft>
              <a:buNone/>
              <a:defRPr sz="1200">
                <a:solidFill>
                  <a:schemeClr val="dk1"/>
                </a:solidFill>
                <a:latin typeface="Roboto"/>
                <a:ea typeface="Roboto"/>
                <a:cs typeface="Roboto"/>
                <a:sym typeface="Roboto"/>
              </a:defRPr>
            </a:lvl6pPr>
            <a:lvl7pPr marL="0" marR="0" lvl="6" indent="0" algn="r" rtl="0">
              <a:spcBef>
                <a:spcPts val="0"/>
              </a:spcBef>
              <a:spcAft>
                <a:spcPts val="0"/>
              </a:spcAft>
              <a:buNone/>
              <a:defRPr sz="1200">
                <a:solidFill>
                  <a:schemeClr val="dk1"/>
                </a:solidFill>
                <a:latin typeface="Roboto"/>
                <a:ea typeface="Roboto"/>
                <a:cs typeface="Roboto"/>
                <a:sym typeface="Roboto"/>
              </a:defRPr>
            </a:lvl7pPr>
            <a:lvl8pPr marL="0" marR="0" lvl="7" indent="0" algn="r" rtl="0">
              <a:spcBef>
                <a:spcPts val="0"/>
              </a:spcBef>
              <a:spcAft>
                <a:spcPts val="0"/>
              </a:spcAft>
              <a:buNone/>
              <a:defRPr sz="1200">
                <a:solidFill>
                  <a:schemeClr val="dk1"/>
                </a:solidFill>
                <a:latin typeface="Roboto"/>
                <a:ea typeface="Roboto"/>
                <a:cs typeface="Roboto"/>
                <a:sym typeface="Roboto"/>
              </a:defRPr>
            </a:lvl8pPr>
            <a:lvl9pPr marL="0" marR="0" lvl="8" indent="0" algn="r" rtl="0">
              <a:spcBef>
                <a:spcPts val="0"/>
              </a:spcBef>
              <a:spcAft>
                <a:spcPts val="0"/>
              </a:spcAft>
              <a:buNone/>
              <a:defRPr sz="1200">
                <a:solidFill>
                  <a:schemeClr val="dk1"/>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241168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chemeClr val="lt2"/>
        </a:solidFill>
        <a:effectLst/>
      </p:bgPr>
    </p:bg>
    <p:spTree>
      <p:nvGrpSpPr>
        <p:cNvPr id="1" name="Shape 53"/>
        <p:cNvGrpSpPr/>
        <p:nvPr/>
      </p:nvGrpSpPr>
      <p:grpSpPr>
        <a:xfrm>
          <a:off x="0" y="0"/>
          <a:ext cx="0" cy="0"/>
          <a:chOff x="0" y="0"/>
          <a:chExt cx="0" cy="0"/>
        </a:xfrm>
      </p:grpSpPr>
      <p:cxnSp>
        <p:nvCxnSpPr>
          <p:cNvPr id="54" name="Shape 54"/>
          <p:cNvCxnSpPr/>
          <p:nvPr/>
        </p:nvCxnSpPr>
        <p:spPr>
          <a:xfrm>
            <a:off x="508000" y="533400"/>
            <a:ext cx="11176000" cy="0"/>
          </a:xfrm>
          <a:prstGeom prst="straightConnector1">
            <a:avLst/>
          </a:prstGeom>
          <a:noFill/>
          <a:ln w="25400" cap="flat" cmpd="sng">
            <a:solidFill>
              <a:schemeClr val="dk1"/>
            </a:solidFill>
            <a:prstDash val="solid"/>
            <a:round/>
            <a:headEnd type="none" w="sm" len="sm"/>
            <a:tailEnd type="none" w="sm" len="sm"/>
          </a:ln>
        </p:spPr>
      </p:cxnSp>
      <p:sp>
        <p:nvSpPr>
          <p:cNvPr id="55" name="Shape 55"/>
          <p:cNvSpPr txBox="1">
            <a:spLocks noGrp="1"/>
          </p:cNvSpPr>
          <p:nvPr>
            <p:ph type="title"/>
          </p:nvPr>
        </p:nvSpPr>
        <p:spPr>
          <a:xfrm>
            <a:off x="711200" y="838200"/>
            <a:ext cx="10769600" cy="2286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8000" b="1" i="0" u="none" strike="noStrike" cap="none">
                <a:solidFill>
                  <a:schemeClr val="dk1"/>
                </a:solidFill>
                <a:latin typeface="Raleway"/>
                <a:ea typeface="Raleway"/>
                <a:cs typeface="Raleway"/>
                <a:sym typeface="Raleway"/>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56" name="Shape 56"/>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dk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dk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90424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chemeClr val="dk1"/>
                </a:solidFill>
                <a:latin typeface="Roboto"/>
                <a:ea typeface="Roboto"/>
                <a:cs typeface="Roboto"/>
                <a:sym typeface="Roboto"/>
              </a:defRPr>
            </a:lvl1pPr>
            <a:lvl2pPr marL="0" marR="0" lvl="1" indent="0" algn="r" rtl="0">
              <a:spcBef>
                <a:spcPts val="0"/>
              </a:spcBef>
              <a:spcAft>
                <a:spcPts val="0"/>
              </a:spcAft>
              <a:buNone/>
              <a:defRPr sz="1200">
                <a:solidFill>
                  <a:schemeClr val="dk1"/>
                </a:solidFill>
                <a:latin typeface="Roboto"/>
                <a:ea typeface="Roboto"/>
                <a:cs typeface="Roboto"/>
                <a:sym typeface="Roboto"/>
              </a:defRPr>
            </a:lvl2pPr>
            <a:lvl3pPr marL="0" marR="0" lvl="2" indent="0" algn="r" rtl="0">
              <a:spcBef>
                <a:spcPts val="0"/>
              </a:spcBef>
              <a:spcAft>
                <a:spcPts val="0"/>
              </a:spcAft>
              <a:buNone/>
              <a:defRPr sz="1200">
                <a:solidFill>
                  <a:schemeClr val="dk1"/>
                </a:solidFill>
                <a:latin typeface="Roboto"/>
                <a:ea typeface="Roboto"/>
                <a:cs typeface="Roboto"/>
                <a:sym typeface="Roboto"/>
              </a:defRPr>
            </a:lvl3pPr>
            <a:lvl4pPr marL="0" marR="0" lvl="3" indent="0" algn="r" rtl="0">
              <a:spcBef>
                <a:spcPts val="0"/>
              </a:spcBef>
              <a:spcAft>
                <a:spcPts val="0"/>
              </a:spcAft>
              <a:buNone/>
              <a:defRPr sz="1200">
                <a:solidFill>
                  <a:schemeClr val="dk1"/>
                </a:solidFill>
                <a:latin typeface="Roboto"/>
                <a:ea typeface="Roboto"/>
                <a:cs typeface="Roboto"/>
                <a:sym typeface="Roboto"/>
              </a:defRPr>
            </a:lvl4pPr>
            <a:lvl5pPr marL="0" marR="0" lvl="4" indent="0" algn="r" rtl="0">
              <a:spcBef>
                <a:spcPts val="0"/>
              </a:spcBef>
              <a:spcAft>
                <a:spcPts val="0"/>
              </a:spcAft>
              <a:buNone/>
              <a:defRPr sz="1200">
                <a:solidFill>
                  <a:schemeClr val="dk1"/>
                </a:solidFill>
                <a:latin typeface="Roboto"/>
                <a:ea typeface="Roboto"/>
                <a:cs typeface="Roboto"/>
                <a:sym typeface="Roboto"/>
              </a:defRPr>
            </a:lvl5pPr>
            <a:lvl6pPr marL="0" marR="0" lvl="5" indent="0" algn="r" rtl="0">
              <a:spcBef>
                <a:spcPts val="0"/>
              </a:spcBef>
              <a:spcAft>
                <a:spcPts val="0"/>
              </a:spcAft>
              <a:buNone/>
              <a:defRPr sz="1200">
                <a:solidFill>
                  <a:schemeClr val="dk1"/>
                </a:solidFill>
                <a:latin typeface="Roboto"/>
                <a:ea typeface="Roboto"/>
                <a:cs typeface="Roboto"/>
                <a:sym typeface="Roboto"/>
              </a:defRPr>
            </a:lvl6pPr>
            <a:lvl7pPr marL="0" marR="0" lvl="6" indent="0" algn="r" rtl="0">
              <a:spcBef>
                <a:spcPts val="0"/>
              </a:spcBef>
              <a:spcAft>
                <a:spcPts val="0"/>
              </a:spcAft>
              <a:buNone/>
              <a:defRPr sz="1200">
                <a:solidFill>
                  <a:schemeClr val="dk1"/>
                </a:solidFill>
                <a:latin typeface="Roboto"/>
                <a:ea typeface="Roboto"/>
                <a:cs typeface="Roboto"/>
                <a:sym typeface="Roboto"/>
              </a:defRPr>
            </a:lvl7pPr>
            <a:lvl8pPr marL="0" marR="0" lvl="7" indent="0" algn="r" rtl="0">
              <a:spcBef>
                <a:spcPts val="0"/>
              </a:spcBef>
              <a:spcAft>
                <a:spcPts val="0"/>
              </a:spcAft>
              <a:buNone/>
              <a:defRPr sz="1200">
                <a:solidFill>
                  <a:schemeClr val="dk1"/>
                </a:solidFill>
                <a:latin typeface="Roboto"/>
                <a:ea typeface="Roboto"/>
                <a:cs typeface="Roboto"/>
                <a:sym typeface="Roboto"/>
              </a:defRPr>
            </a:lvl8pPr>
            <a:lvl9pPr marL="0" marR="0" lvl="8" indent="0" algn="r" rtl="0">
              <a:spcBef>
                <a:spcPts val="0"/>
              </a:spcBef>
              <a:spcAft>
                <a:spcPts val="0"/>
              </a:spcAft>
              <a:buNone/>
              <a:defRPr sz="1200">
                <a:solidFill>
                  <a:schemeClr val="dk1"/>
                </a:solidFill>
                <a:latin typeface="Roboto"/>
                <a:ea typeface="Roboto"/>
                <a:cs typeface="Roboto"/>
                <a:sym typeface="Roboto"/>
              </a:defRPr>
            </a:lvl9pPr>
          </a:lstStyle>
          <a:p>
            <a:fld id="{00000000-1234-1234-1234-123412341234}" type="slidenum">
              <a:rPr lang="en-US" smtClean="0"/>
              <a:pPr/>
              <a:t>‹#›</a:t>
            </a:fld>
            <a:endParaRPr lang="en-US"/>
          </a:p>
        </p:txBody>
      </p:sp>
      <p:cxnSp>
        <p:nvCxnSpPr>
          <p:cNvPr id="59" name="Shape 59"/>
          <p:cNvCxnSpPr/>
          <p:nvPr/>
        </p:nvCxnSpPr>
        <p:spPr>
          <a:xfrm>
            <a:off x="508000" y="533400"/>
            <a:ext cx="11176000" cy="0"/>
          </a:xfrm>
          <a:prstGeom prst="straightConnector1">
            <a:avLst/>
          </a:prstGeom>
          <a:noFill/>
          <a:ln w="254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42384787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rgbClr val="58585A"/>
        </a:solidFill>
        <a:effectLst/>
      </p:bgPr>
    </p:bg>
    <p:spTree>
      <p:nvGrpSpPr>
        <p:cNvPr id="1" name="Shape 60"/>
        <p:cNvGrpSpPr/>
        <p:nvPr/>
      </p:nvGrpSpPr>
      <p:grpSpPr>
        <a:xfrm>
          <a:off x="0" y="0"/>
          <a:ext cx="0" cy="0"/>
          <a:chOff x="0" y="0"/>
          <a:chExt cx="0" cy="0"/>
        </a:xfrm>
      </p:grpSpPr>
      <p:cxnSp>
        <p:nvCxnSpPr>
          <p:cNvPr id="61" name="Shape 61"/>
          <p:cNvCxnSpPr/>
          <p:nvPr/>
        </p:nvCxnSpPr>
        <p:spPr>
          <a:xfrm>
            <a:off x="508000" y="533400"/>
            <a:ext cx="11176000" cy="0"/>
          </a:xfrm>
          <a:prstGeom prst="straightConnector1">
            <a:avLst/>
          </a:prstGeom>
          <a:noFill/>
          <a:ln w="25400" cap="flat" cmpd="sng">
            <a:solidFill>
              <a:schemeClr val="dk1"/>
            </a:solidFill>
            <a:prstDash val="solid"/>
            <a:round/>
            <a:headEnd type="none" w="sm" len="sm"/>
            <a:tailEnd type="none" w="sm" len="sm"/>
          </a:ln>
        </p:spPr>
      </p:cxnSp>
      <p:sp>
        <p:nvSpPr>
          <p:cNvPr id="62" name="Shape 62"/>
          <p:cNvSpPr txBox="1">
            <a:spLocks noGrp="1"/>
          </p:cNvSpPr>
          <p:nvPr>
            <p:ph type="title"/>
          </p:nvPr>
        </p:nvSpPr>
        <p:spPr>
          <a:xfrm>
            <a:off x="711200" y="838200"/>
            <a:ext cx="10769600" cy="2286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8000" b="1" i="0" u="none" strike="noStrike" cap="none">
                <a:solidFill>
                  <a:schemeClr val="dk1"/>
                </a:solidFill>
                <a:latin typeface="Raleway"/>
                <a:ea typeface="Raleway"/>
                <a:cs typeface="Raleway"/>
                <a:sym typeface="Raleway"/>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63" name="Shape 63"/>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dk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dk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90424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chemeClr val="dk1"/>
                </a:solidFill>
                <a:latin typeface="Roboto"/>
                <a:ea typeface="Roboto"/>
                <a:cs typeface="Roboto"/>
                <a:sym typeface="Roboto"/>
              </a:defRPr>
            </a:lvl1pPr>
            <a:lvl2pPr marL="0" marR="0" lvl="1" indent="0" algn="r" rtl="0">
              <a:spcBef>
                <a:spcPts val="0"/>
              </a:spcBef>
              <a:spcAft>
                <a:spcPts val="0"/>
              </a:spcAft>
              <a:buNone/>
              <a:defRPr sz="1200">
                <a:solidFill>
                  <a:schemeClr val="dk1"/>
                </a:solidFill>
                <a:latin typeface="Roboto"/>
                <a:ea typeface="Roboto"/>
                <a:cs typeface="Roboto"/>
                <a:sym typeface="Roboto"/>
              </a:defRPr>
            </a:lvl2pPr>
            <a:lvl3pPr marL="0" marR="0" lvl="2" indent="0" algn="r" rtl="0">
              <a:spcBef>
                <a:spcPts val="0"/>
              </a:spcBef>
              <a:spcAft>
                <a:spcPts val="0"/>
              </a:spcAft>
              <a:buNone/>
              <a:defRPr sz="1200">
                <a:solidFill>
                  <a:schemeClr val="dk1"/>
                </a:solidFill>
                <a:latin typeface="Roboto"/>
                <a:ea typeface="Roboto"/>
                <a:cs typeface="Roboto"/>
                <a:sym typeface="Roboto"/>
              </a:defRPr>
            </a:lvl3pPr>
            <a:lvl4pPr marL="0" marR="0" lvl="3" indent="0" algn="r" rtl="0">
              <a:spcBef>
                <a:spcPts val="0"/>
              </a:spcBef>
              <a:spcAft>
                <a:spcPts val="0"/>
              </a:spcAft>
              <a:buNone/>
              <a:defRPr sz="1200">
                <a:solidFill>
                  <a:schemeClr val="dk1"/>
                </a:solidFill>
                <a:latin typeface="Roboto"/>
                <a:ea typeface="Roboto"/>
                <a:cs typeface="Roboto"/>
                <a:sym typeface="Roboto"/>
              </a:defRPr>
            </a:lvl4pPr>
            <a:lvl5pPr marL="0" marR="0" lvl="4" indent="0" algn="r" rtl="0">
              <a:spcBef>
                <a:spcPts val="0"/>
              </a:spcBef>
              <a:spcAft>
                <a:spcPts val="0"/>
              </a:spcAft>
              <a:buNone/>
              <a:defRPr sz="1200">
                <a:solidFill>
                  <a:schemeClr val="dk1"/>
                </a:solidFill>
                <a:latin typeface="Roboto"/>
                <a:ea typeface="Roboto"/>
                <a:cs typeface="Roboto"/>
                <a:sym typeface="Roboto"/>
              </a:defRPr>
            </a:lvl5pPr>
            <a:lvl6pPr marL="0" marR="0" lvl="5" indent="0" algn="r" rtl="0">
              <a:spcBef>
                <a:spcPts val="0"/>
              </a:spcBef>
              <a:spcAft>
                <a:spcPts val="0"/>
              </a:spcAft>
              <a:buNone/>
              <a:defRPr sz="1200">
                <a:solidFill>
                  <a:schemeClr val="dk1"/>
                </a:solidFill>
                <a:latin typeface="Roboto"/>
                <a:ea typeface="Roboto"/>
                <a:cs typeface="Roboto"/>
                <a:sym typeface="Roboto"/>
              </a:defRPr>
            </a:lvl6pPr>
            <a:lvl7pPr marL="0" marR="0" lvl="6" indent="0" algn="r" rtl="0">
              <a:spcBef>
                <a:spcPts val="0"/>
              </a:spcBef>
              <a:spcAft>
                <a:spcPts val="0"/>
              </a:spcAft>
              <a:buNone/>
              <a:defRPr sz="1200">
                <a:solidFill>
                  <a:schemeClr val="dk1"/>
                </a:solidFill>
                <a:latin typeface="Roboto"/>
                <a:ea typeface="Roboto"/>
                <a:cs typeface="Roboto"/>
                <a:sym typeface="Roboto"/>
              </a:defRPr>
            </a:lvl7pPr>
            <a:lvl8pPr marL="0" marR="0" lvl="7" indent="0" algn="r" rtl="0">
              <a:spcBef>
                <a:spcPts val="0"/>
              </a:spcBef>
              <a:spcAft>
                <a:spcPts val="0"/>
              </a:spcAft>
              <a:buNone/>
              <a:defRPr sz="1200">
                <a:solidFill>
                  <a:schemeClr val="dk1"/>
                </a:solidFill>
                <a:latin typeface="Roboto"/>
                <a:ea typeface="Roboto"/>
                <a:cs typeface="Roboto"/>
                <a:sym typeface="Roboto"/>
              </a:defRPr>
            </a:lvl8pPr>
            <a:lvl9pPr marL="0" marR="0" lvl="8" indent="0" algn="r" rtl="0">
              <a:spcBef>
                <a:spcPts val="0"/>
              </a:spcBef>
              <a:spcAft>
                <a:spcPts val="0"/>
              </a:spcAft>
              <a:buNone/>
              <a:defRPr sz="1200">
                <a:solidFill>
                  <a:schemeClr val="dk1"/>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611710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accent1"/>
        </a:solidFill>
        <a:effectLst/>
      </p:bgPr>
    </p:bg>
    <p:spTree>
      <p:nvGrpSpPr>
        <p:cNvPr id="1" name="Shape 66"/>
        <p:cNvGrpSpPr/>
        <p:nvPr/>
      </p:nvGrpSpPr>
      <p:grpSpPr>
        <a:xfrm>
          <a:off x="0" y="0"/>
          <a:ext cx="0" cy="0"/>
          <a:chOff x="0" y="0"/>
          <a:chExt cx="0" cy="0"/>
        </a:xfrm>
      </p:grpSpPr>
      <p:cxnSp>
        <p:nvCxnSpPr>
          <p:cNvPr id="67" name="Shape 67"/>
          <p:cNvCxnSpPr/>
          <p:nvPr/>
        </p:nvCxnSpPr>
        <p:spPr>
          <a:xfrm>
            <a:off x="508000" y="533400"/>
            <a:ext cx="11176000" cy="0"/>
          </a:xfrm>
          <a:prstGeom prst="straightConnector1">
            <a:avLst/>
          </a:prstGeom>
          <a:noFill/>
          <a:ln w="25400" cap="flat" cmpd="sng">
            <a:solidFill>
              <a:schemeClr val="dk1"/>
            </a:solidFill>
            <a:prstDash val="solid"/>
            <a:round/>
            <a:headEnd type="none" w="sm" len="sm"/>
            <a:tailEnd type="none" w="sm" len="sm"/>
          </a:ln>
        </p:spPr>
      </p:cxnSp>
      <p:sp>
        <p:nvSpPr>
          <p:cNvPr id="68" name="Shape 68"/>
          <p:cNvSpPr txBox="1">
            <a:spLocks noGrp="1"/>
          </p:cNvSpPr>
          <p:nvPr>
            <p:ph type="title"/>
          </p:nvPr>
        </p:nvSpPr>
        <p:spPr>
          <a:xfrm>
            <a:off x="711200" y="838200"/>
            <a:ext cx="10769600" cy="2286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8000" b="1" i="0" u="none" strike="noStrike" cap="none">
                <a:solidFill>
                  <a:schemeClr val="dk1"/>
                </a:solidFill>
                <a:latin typeface="Raleway"/>
                <a:ea typeface="Raleway"/>
                <a:cs typeface="Raleway"/>
                <a:sym typeface="Raleway"/>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69" name="Shape 69"/>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dk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dk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90424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chemeClr val="dk1"/>
                </a:solidFill>
                <a:latin typeface="Roboto"/>
                <a:ea typeface="Roboto"/>
                <a:cs typeface="Roboto"/>
                <a:sym typeface="Roboto"/>
              </a:defRPr>
            </a:lvl1pPr>
            <a:lvl2pPr marL="0" marR="0" lvl="1" indent="0" algn="r" rtl="0">
              <a:spcBef>
                <a:spcPts val="0"/>
              </a:spcBef>
              <a:spcAft>
                <a:spcPts val="0"/>
              </a:spcAft>
              <a:buNone/>
              <a:defRPr sz="1200">
                <a:solidFill>
                  <a:schemeClr val="dk1"/>
                </a:solidFill>
                <a:latin typeface="Roboto"/>
                <a:ea typeface="Roboto"/>
                <a:cs typeface="Roboto"/>
                <a:sym typeface="Roboto"/>
              </a:defRPr>
            </a:lvl2pPr>
            <a:lvl3pPr marL="0" marR="0" lvl="2" indent="0" algn="r" rtl="0">
              <a:spcBef>
                <a:spcPts val="0"/>
              </a:spcBef>
              <a:spcAft>
                <a:spcPts val="0"/>
              </a:spcAft>
              <a:buNone/>
              <a:defRPr sz="1200">
                <a:solidFill>
                  <a:schemeClr val="dk1"/>
                </a:solidFill>
                <a:latin typeface="Roboto"/>
                <a:ea typeface="Roboto"/>
                <a:cs typeface="Roboto"/>
                <a:sym typeface="Roboto"/>
              </a:defRPr>
            </a:lvl3pPr>
            <a:lvl4pPr marL="0" marR="0" lvl="3" indent="0" algn="r" rtl="0">
              <a:spcBef>
                <a:spcPts val="0"/>
              </a:spcBef>
              <a:spcAft>
                <a:spcPts val="0"/>
              </a:spcAft>
              <a:buNone/>
              <a:defRPr sz="1200">
                <a:solidFill>
                  <a:schemeClr val="dk1"/>
                </a:solidFill>
                <a:latin typeface="Roboto"/>
                <a:ea typeface="Roboto"/>
                <a:cs typeface="Roboto"/>
                <a:sym typeface="Roboto"/>
              </a:defRPr>
            </a:lvl4pPr>
            <a:lvl5pPr marL="0" marR="0" lvl="4" indent="0" algn="r" rtl="0">
              <a:spcBef>
                <a:spcPts val="0"/>
              </a:spcBef>
              <a:spcAft>
                <a:spcPts val="0"/>
              </a:spcAft>
              <a:buNone/>
              <a:defRPr sz="1200">
                <a:solidFill>
                  <a:schemeClr val="dk1"/>
                </a:solidFill>
                <a:latin typeface="Roboto"/>
                <a:ea typeface="Roboto"/>
                <a:cs typeface="Roboto"/>
                <a:sym typeface="Roboto"/>
              </a:defRPr>
            </a:lvl5pPr>
            <a:lvl6pPr marL="0" marR="0" lvl="5" indent="0" algn="r" rtl="0">
              <a:spcBef>
                <a:spcPts val="0"/>
              </a:spcBef>
              <a:spcAft>
                <a:spcPts val="0"/>
              </a:spcAft>
              <a:buNone/>
              <a:defRPr sz="1200">
                <a:solidFill>
                  <a:schemeClr val="dk1"/>
                </a:solidFill>
                <a:latin typeface="Roboto"/>
                <a:ea typeface="Roboto"/>
                <a:cs typeface="Roboto"/>
                <a:sym typeface="Roboto"/>
              </a:defRPr>
            </a:lvl6pPr>
            <a:lvl7pPr marL="0" marR="0" lvl="6" indent="0" algn="r" rtl="0">
              <a:spcBef>
                <a:spcPts val="0"/>
              </a:spcBef>
              <a:spcAft>
                <a:spcPts val="0"/>
              </a:spcAft>
              <a:buNone/>
              <a:defRPr sz="1200">
                <a:solidFill>
                  <a:schemeClr val="dk1"/>
                </a:solidFill>
                <a:latin typeface="Roboto"/>
                <a:ea typeface="Roboto"/>
                <a:cs typeface="Roboto"/>
                <a:sym typeface="Roboto"/>
              </a:defRPr>
            </a:lvl7pPr>
            <a:lvl8pPr marL="0" marR="0" lvl="7" indent="0" algn="r" rtl="0">
              <a:spcBef>
                <a:spcPts val="0"/>
              </a:spcBef>
              <a:spcAft>
                <a:spcPts val="0"/>
              </a:spcAft>
              <a:buNone/>
              <a:defRPr sz="1200">
                <a:solidFill>
                  <a:schemeClr val="dk1"/>
                </a:solidFill>
                <a:latin typeface="Roboto"/>
                <a:ea typeface="Roboto"/>
                <a:cs typeface="Roboto"/>
                <a:sym typeface="Roboto"/>
              </a:defRPr>
            </a:lvl8pPr>
            <a:lvl9pPr marL="0" marR="0" lvl="8" indent="0" algn="r" rtl="0">
              <a:spcBef>
                <a:spcPts val="0"/>
              </a:spcBef>
              <a:spcAft>
                <a:spcPts val="0"/>
              </a:spcAft>
              <a:buNone/>
              <a:defRPr sz="1200">
                <a:solidFill>
                  <a:schemeClr val="dk1"/>
                </a:solidFill>
                <a:latin typeface="Roboto"/>
                <a:ea typeface="Roboto"/>
                <a:cs typeface="Roboto"/>
                <a:sym typeface="Roboto"/>
              </a:defRPr>
            </a:lvl9pPr>
          </a:lstStyle>
          <a:p>
            <a:fld id="{00000000-1234-1234-1234-123412341234}" type="slidenum">
              <a:rPr lang="en-US" smtClean="0"/>
              <a:pPr/>
              <a:t>‹#›</a:t>
            </a:fld>
            <a:endParaRPr lang="en-US"/>
          </a:p>
        </p:txBody>
      </p:sp>
      <p:cxnSp>
        <p:nvCxnSpPr>
          <p:cNvPr id="72" name="Shape 72"/>
          <p:cNvCxnSpPr/>
          <p:nvPr/>
        </p:nvCxnSpPr>
        <p:spPr>
          <a:xfrm>
            <a:off x="508000" y="533400"/>
            <a:ext cx="11176000" cy="0"/>
          </a:xfrm>
          <a:prstGeom prst="straightConnector1">
            <a:avLst/>
          </a:prstGeom>
          <a:noFill/>
          <a:ln w="254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9029200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3"/>
        <p:cNvGrpSpPr/>
        <p:nvPr/>
      </p:nvGrpSpPr>
      <p:grpSpPr>
        <a:xfrm>
          <a:off x="0" y="0"/>
          <a:ext cx="0" cy="0"/>
          <a:chOff x="0" y="0"/>
          <a:chExt cx="0" cy="0"/>
        </a:xfrm>
      </p:grpSpPr>
      <p:sp>
        <p:nvSpPr>
          <p:cNvPr id="74" name="Shape 74"/>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lt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chemeClr val="lt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90424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chemeClr val="lt1"/>
                </a:solidFill>
                <a:latin typeface="Roboto"/>
                <a:ea typeface="Roboto"/>
                <a:cs typeface="Roboto"/>
                <a:sym typeface="Roboto"/>
              </a:defRPr>
            </a:lvl1pPr>
            <a:lvl2pPr marL="0" marR="0" lvl="1" indent="0" algn="r" rtl="0">
              <a:spcBef>
                <a:spcPts val="0"/>
              </a:spcBef>
              <a:spcAft>
                <a:spcPts val="0"/>
              </a:spcAft>
              <a:buNone/>
              <a:defRPr sz="1200">
                <a:solidFill>
                  <a:schemeClr val="lt1"/>
                </a:solidFill>
                <a:latin typeface="Roboto"/>
                <a:ea typeface="Roboto"/>
                <a:cs typeface="Roboto"/>
                <a:sym typeface="Roboto"/>
              </a:defRPr>
            </a:lvl2pPr>
            <a:lvl3pPr marL="0" marR="0" lvl="2" indent="0" algn="r" rtl="0">
              <a:spcBef>
                <a:spcPts val="0"/>
              </a:spcBef>
              <a:spcAft>
                <a:spcPts val="0"/>
              </a:spcAft>
              <a:buNone/>
              <a:defRPr sz="1200">
                <a:solidFill>
                  <a:schemeClr val="lt1"/>
                </a:solidFill>
                <a:latin typeface="Roboto"/>
                <a:ea typeface="Roboto"/>
                <a:cs typeface="Roboto"/>
                <a:sym typeface="Roboto"/>
              </a:defRPr>
            </a:lvl3pPr>
            <a:lvl4pPr marL="0" marR="0" lvl="3" indent="0" algn="r" rtl="0">
              <a:spcBef>
                <a:spcPts val="0"/>
              </a:spcBef>
              <a:spcAft>
                <a:spcPts val="0"/>
              </a:spcAft>
              <a:buNone/>
              <a:defRPr sz="1200">
                <a:solidFill>
                  <a:schemeClr val="lt1"/>
                </a:solidFill>
                <a:latin typeface="Roboto"/>
                <a:ea typeface="Roboto"/>
                <a:cs typeface="Roboto"/>
                <a:sym typeface="Roboto"/>
              </a:defRPr>
            </a:lvl4pPr>
            <a:lvl5pPr marL="0" marR="0" lvl="4" indent="0" algn="r" rtl="0">
              <a:spcBef>
                <a:spcPts val="0"/>
              </a:spcBef>
              <a:spcAft>
                <a:spcPts val="0"/>
              </a:spcAft>
              <a:buNone/>
              <a:defRPr sz="1200">
                <a:solidFill>
                  <a:schemeClr val="lt1"/>
                </a:solidFill>
                <a:latin typeface="Roboto"/>
                <a:ea typeface="Roboto"/>
                <a:cs typeface="Roboto"/>
                <a:sym typeface="Roboto"/>
              </a:defRPr>
            </a:lvl5pPr>
            <a:lvl6pPr marL="0" marR="0" lvl="5" indent="0" algn="r" rtl="0">
              <a:spcBef>
                <a:spcPts val="0"/>
              </a:spcBef>
              <a:spcAft>
                <a:spcPts val="0"/>
              </a:spcAft>
              <a:buNone/>
              <a:defRPr sz="1200">
                <a:solidFill>
                  <a:schemeClr val="lt1"/>
                </a:solidFill>
                <a:latin typeface="Roboto"/>
                <a:ea typeface="Roboto"/>
                <a:cs typeface="Roboto"/>
                <a:sym typeface="Roboto"/>
              </a:defRPr>
            </a:lvl6pPr>
            <a:lvl7pPr marL="0" marR="0" lvl="6" indent="0" algn="r" rtl="0">
              <a:spcBef>
                <a:spcPts val="0"/>
              </a:spcBef>
              <a:spcAft>
                <a:spcPts val="0"/>
              </a:spcAft>
              <a:buNone/>
              <a:defRPr sz="1200">
                <a:solidFill>
                  <a:schemeClr val="lt1"/>
                </a:solidFill>
                <a:latin typeface="Roboto"/>
                <a:ea typeface="Roboto"/>
                <a:cs typeface="Roboto"/>
                <a:sym typeface="Roboto"/>
              </a:defRPr>
            </a:lvl7pPr>
            <a:lvl8pPr marL="0" marR="0" lvl="7" indent="0" algn="r" rtl="0">
              <a:spcBef>
                <a:spcPts val="0"/>
              </a:spcBef>
              <a:spcAft>
                <a:spcPts val="0"/>
              </a:spcAft>
              <a:buNone/>
              <a:defRPr sz="1200">
                <a:solidFill>
                  <a:schemeClr val="lt1"/>
                </a:solidFill>
                <a:latin typeface="Roboto"/>
                <a:ea typeface="Roboto"/>
                <a:cs typeface="Roboto"/>
                <a:sym typeface="Roboto"/>
              </a:defRPr>
            </a:lvl8pPr>
            <a:lvl9pPr marL="0" marR="0" lvl="8" indent="0" algn="r" rtl="0">
              <a:spcBef>
                <a:spcPts val="0"/>
              </a:spcBef>
              <a:spcAft>
                <a:spcPts val="0"/>
              </a:spcAft>
              <a:buNone/>
              <a:defRPr sz="1200">
                <a:solidFill>
                  <a:schemeClr val="lt1"/>
                </a:solidFill>
                <a:latin typeface="Roboto"/>
                <a:ea typeface="Roboto"/>
                <a:cs typeface="Roboto"/>
                <a:sym typeface="Roboto"/>
              </a:defRPr>
            </a:lvl9pPr>
          </a:lstStyle>
          <a:p>
            <a:fld id="{00000000-1234-1234-1234-123412341234}" type="slidenum">
              <a:rPr lang="en-US" smtClean="0"/>
              <a:pPr/>
              <a:t>‹#›</a:t>
            </a:fld>
            <a:endParaRPr lang="en-US"/>
          </a:p>
        </p:txBody>
      </p:sp>
      <p:sp>
        <p:nvSpPr>
          <p:cNvPr id="77" name="Shape 77"/>
          <p:cNvSpPr/>
          <p:nvPr/>
        </p:nvSpPr>
        <p:spPr>
          <a:xfrm>
            <a:off x="0" y="0"/>
            <a:ext cx="12192000" cy="182880"/>
          </a:xfrm>
          <a:prstGeom prst="rect">
            <a:avLst/>
          </a:prstGeom>
          <a:solidFill>
            <a:srgbClr val="F4A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78" name="Shape 78"/>
          <p:cNvSpPr txBox="1">
            <a:spLocks noGrp="1"/>
          </p:cNvSpPr>
          <p:nvPr>
            <p:ph type="title"/>
          </p:nvPr>
        </p:nvSpPr>
        <p:spPr>
          <a:xfrm>
            <a:off x="203200" y="304801"/>
            <a:ext cx="10972800" cy="569387"/>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800" b="1" i="0" u="none" strike="noStrike" cap="none">
                <a:solidFill>
                  <a:schemeClr val="lt2"/>
                </a:solidFill>
                <a:latin typeface="Raleway"/>
                <a:ea typeface="Raleway"/>
                <a:cs typeface="Raleway"/>
                <a:sym typeface="Raleway"/>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grpSp>
        <p:nvGrpSpPr>
          <p:cNvPr id="79" name="Shape 79"/>
          <p:cNvGrpSpPr/>
          <p:nvPr/>
        </p:nvGrpSpPr>
        <p:grpSpPr>
          <a:xfrm>
            <a:off x="4318000" y="1066800"/>
            <a:ext cx="3556000" cy="5257800"/>
            <a:chOff x="3238500" y="1066800"/>
            <a:chExt cx="2667000" cy="5257800"/>
          </a:xfrm>
        </p:grpSpPr>
        <p:sp>
          <p:nvSpPr>
            <p:cNvPr id="80" name="Shape 80"/>
            <p:cNvSpPr txBox="1"/>
            <p:nvPr/>
          </p:nvSpPr>
          <p:spPr>
            <a:xfrm>
              <a:off x="3238500" y="1600200"/>
              <a:ext cx="2667000" cy="4724400"/>
            </a:xfrm>
            <a:prstGeom prst="rect">
              <a:avLst/>
            </a:prstGeom>
            <a:noFill/>
            <a:ln w="9525" cap="flat" cmpd="sng">
              <a:solidFill>
                <a:schemeClr val="accent4"/>
              </a:solidFill>
              <a:prstDash val="solid"/>
              <a:round/>
              <a:headEnd type="none" w="sm" len="sm"/>
              <a:tailEnd type="none" w="sm" len="sm"/>
            </a:ln>
          </p:spPr>
          <p:txBody>
            <a:bodyPr spcFirstLastPara="1" wrap="square" lIns="182875" tIns="182875" rIns="91425" bIns="45700" anchor="t" anchorCtr="0">
              <a:noAutofit/>
            </a:bodyPr>
            <a:lstStyle/>
            <a:p>
              <a:pPr marL="285750" marR="0" lvl="0" indent="-184150" algn="l" rtl="0">
                <a:spcBef>
                  <a:spcPts val="0"/>
                </a:spcBef>
                <a:spcAft>
                  <a:spcPts val="0"/>
                </a:spcAft>
                <a:buClr>
                  <a:schemeClr val="accent4"/>
                </a:buClr>
                <a:buSzPts val="1600"/>
                <a:buFont typeface="Arial"/>
                <a:buNone/>
              </a:pPr>
              <a:endParaRPr sz="1600" b="0" i="0">
                <a:solidFill>
                  <a:srgbClr val="58585A"/>
                </a:solidFill>
                <a:latin typeface="Roboto"/>
                <a:ea typeface="Roboto"/>
                <a:cs typeface="Roboto"/>
                <a:sym typeface="Roboto"/>
              </a:endParaRPr>
            </a:p>
          </p:txBody>
        </p:sp>
        <p:sp>
          <p:nvSpPr>
            <p:cNvPr id="81" name="Shape 81"/>
            <p:cNvSpPr txBox="1"/>
            <p:nvPr/>
          </p:nvSpPr>
          <p:spPr>
            <a:xfrm>
              <a:off x="3238500" y="1066800"/>
              <a:ext cx="2667000" cy="5334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548625" tIns="45700" rIns="91425" bIns="45700" anchor="ctr" anchorCtr="0">
              <a:noAutofit/>
            </a:bodyPr>
            <a:lstStyle/>
            <a:p>
              <a:pPr marL="0" marR="0" lvl="0" indent="0" algn="l" rtl="0">
                <a:spcBef>
                  <a:spcPts val="0"/>
                </a:spcBef>
                <a:spcAft>
                  <a:spcPts val="0"/>
                </a:spcAft>
                <a:buClr>
                  <a:srgbClr val="E75402"/>
                </a:buClr>
                <a:buFont typeface="Arial"/>
                <a:buNone/>
              </a:pPr>
              <a:r>
                <a:rPr lang="en-US" sz="1800" b="0" i="0">
                  <a:solidFill>
                    <a:schemeClr val="dk1"/>
                  </a:solidFill>
                  <a:latin typeface="Roboto"/>
                  <a:ea typeface="Roboto"/>
                  <a:cs typeface="Roboto"/>
                  <a:sym typeface="Roboto"/>
                </a:rPr>
                <a:t>Key Achievements</a:t>
              </a:r>
              <a:endParaRPr sz="1800"/>
            </a:p>
          </p:txBody>
        </p:sp>
        <p:pic>
          <p:nvPicPr>
            <p:cNvPr id="82" name="Shape 82" descr="NCLD.IconSm_ach.png"/>
            <p:cNvPicPr preferRelativeResize="0"/>
            <p:nvPr/>
          </p:nvPicPr>
          <p:blipFill rotWithShape="1">
            <a:blip r:embed="rId2">
              <a:alphaModFix/>
            </a:blip>
            <a:srcRect/>
            <a:stretch/>
          </p:blipFill>
          <p:spPr>
            <a:xfrm>
              <a:off x="3314691" y="1104904"/>
              <a:ext cx="458338" cy="457192"/>
            </a:xfrm>
            <a:prstGeom prst="rect">
              <a:avLst/>
            </a:prstGeom>
            <a:noFill/>
            <a:ln>
              <a:noFill/>
            </a:ln>
          </p:spPr>
        </p:pic>
      </p:grpSp>
      <p:grpSp>
        <p:nvGrpSpPr>
          <p:cNvPr id="83" name="Shape 83"/>
          <p:cNvGrpSpPr/>
          <p:nvPr/>
        </p:nvGrpSpPr>
        <p:grpSpPr>
          <a:xfrm>
            <a:off x="8128000" y="1066800"/>
            <a:ext cx="3556000" cy="5257800"/>
            <a:chOff x="6096000" y="1066800"/>
            <a:chExt cx="2667000" cy="5257800"/>
          </a:xfrm>
        </p:grpSpPr>
        <p:sp>
          <p:nvSpPr>
            <p:cNvPr id="84" name="Shape 84"/>
            <p:cNvSpPr txBox="1"/>
            <p:nvPr/>
          </p:nvSpPr>
          <p:spPr>
            <a:xfrm>
              <a:off x="6096000" y="1600200"/>
              <a:ext cx="2667000" cy="4724400"/>
            </a:xfrm>
            <a:prstGeom prst="rect">
              <a:avLst/>
            </a:prstGeom>
            <a:noFill/>
            <a:ln w="9525" cap="flat" cmpd="sng">
              <a:solidFill>
                <a:srgbClr val="162942"/>
              </a:solidFill>
              <a:prstDash val="solid"/>
              <a:round/>
              <a:headEnd type="none" w="sm" len="sm"/>
              <a:tailEnd type="none" w="sm" len="sm"/>
            </a:ln>
          </p:spPr>
          <p:txBody>
            <a:bodyPr spcFirstLastPara="1" wrap="square" lIns="182875" tIns="182875" rIns="91425" bIns="45700" anchor="t" anchorCtr="0">
              <a:noAutofit/>
            </a:bodyPr>
            <a:lstStyle/>
            <a:p>
              <a:pPr marL="285750" marR="0" lvl="0" indent="-184150" algn="l" rtl="0">
                <a:spcBef>
                  <a:spcPts val="0"/>
                </a:spcBef>
                <a:spcAft>
                  <a:spcPts val="0"/>
                </a:spcAft>
                <a:buClr>
                  <a:srgbClr val="535D5D"/>
                </a:buClr>
                <a:buSzPts val="1600"/>
                <a:buFont typeface="Arial"/>
                <a:buNone/>
              </a:pPr>
              <a:endParaRPr sz="1600" b="0" i="0">
                <a:solidFill>
                  <a:srgbClr val="58585A"/>
                </a:solidFill>
                <a:latin typeface="Roboto"/>
                <a:ea typeface="Roboto"/>
                <a:cs typeface="Roboto"/>
                <a:sym typeface="Roboto"/>
              </a:endParaRPr>
            </a:p>
          </p:txBody>
        </p:sp>
        <p:sp>
          <p:nvSpPr>
            <p:cNvPr id="85" name="Shape 85"/>
            <p:cNvSpPr txBox="1"/>
            <p:nvPr/>
          </p:nvSpPr>
          <p:spPr>
            <a:xfrm>
              <a:off x="6096000" y="1066800"/>
              <a:ext cx="2667000" cy="533400"/>
            </a:xfrm>
            <a:prstGeom prst="rect">
              <a:avLst/>
            </a:prstGeom>
            <a:solidFill>
              <a:srgbClr val="162942"/>
            </a:solidFill>
            <a:ln w="9525" cap="flat" cmpd="sng">
              <a:solidFill>
                <a:srgbClr val="162942"/>
              </a:solidFill>
              <a:prstDash val="solid"/>
              <a:round/>
              <a:headEnd type="none" w="sm" len="sm"/>
              <a:tailEnd type="none" w="sm" len="sm"/>
            </a:ln>
          </p:spPr>
          <p:txBody>
            <a:bodyPr spcFirstLastPara="1" wrap="square" lIns="548625" tIns="45700" rIns="91425" bIns="45700" anchor="ctr" anchorCtr="0">
              <a:noAutofit/>
            </a:bodyPr>
            <a:lstStyle/>
            <a:p>
              <a:pPr marL="0" marR="0" lvl="0" indent="0" algn="l" rtl="0">
                <a:spcBef>
                  <a:spcPts val="0"/>
                </a:spcBef>
                <a:spcAft>
                  <a:spcPts val="0"/>
                </a:spcAft>
                <a:buClr>
                  <a:srgbClr val="E75402"/>
                </a:buClr>
                <a:buFont typeface="Arial"/>
                <a:buNone/>
              </a:pPr>
              <a:r>
                <a:rPr lang="en-US" sz="1800" b="0" i="0">
                  <a:solidFill>
                    <a:schemeClr val="dk1"/>
                  </a:solidFill>
                  <a:latin typeface="Roboto"/>
                  <a:ea typeface="Roboto"/>
                  <a:cs typeface="Roboto"/>
                  <a:sym typeface="Roboto"/>
                </a:rPr>
                <a:t>Key Challenges</a:t>
              </a:r>
              <a:endParaRPr sz="1800"/>
            </a:p>
          </p:txBody>
        </p:sp>
        <p:pic>
          <p:nvPicPr>
            <p:cNvPr id="86" name="Shape 86" descr="NCLD.IconSm_Chlg.png"/>
            <p:cNvPicPr preferRelativeResize="0"/>
            <p:nvPr/>
          </p:nvPicPr>
          <p:blipFill rotWithShape="1">
            <a:blip r:embed="rId3">
              <a:alphaModFix/>
            </a:blip>
            <a:srcRect/>
            <a:stretch/>
          </p:blipFill>
          <p:spPr>
            <a:xfrm>
              <a:off x="6172200" y="1104900"/>
              <a:ext cx="458343" cy="457200"/>
            </a:xfrm>
            <a:prstGeom prst="rect">
              <a:avLst/>
            </a:prstGeom>
            <a:noFill/>
            <a:ln>
              <a:noFill/>
            </a:ln>
          </p:spPr>
        </p:pic>
      </p:grpSp>
      <p:grpSp>
        <p:nvGrpSpPr>
          <p:cNvPr id="87" name="Shape 87"/>
          <p:cNvGrpSpPr/>
          <p:nvPr/>
        </p:nvGrpSpPr>
        <p:grpSpPr>
          <a:xfrm>
            <a:off x="508000" y="1066800"/>
            <a:ext cx="3556000" cy="5257800"/>
            <a:chOff x="381000" y="1066800"/>
            <a:chExt cx="2667000" cy="5257800"/>
          </a:xfrm>
        </p:grpSpPr>
        <p:sp>
          <p:nvSpPr>
            <p:cNvPr id="88" name="Shape 88"/>
            <p:cNvSpPr txBox="1"/>
            <p:nvPr/>
          </p:nvSpPr>
          <p:spPr>
            <a:xfrm>
              <a:off x="381000" y="1066800"/>
              <a:ext cx="2667000" cy="5334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548625" tIns="45700" rIns="91425" bIns="45700" anchor="ctr" anchorCtr="0">
              <a:noAutofit/>
            </a:bodyPr>
            <a:lstStyle/>
            <a:p>
              <a:pPr marL="0" marR="0" lvl="0" indent="0" algn="l" rtl="0">
                <a:spcBef>
                  <a:spcPts val="0"/>
                </a:spcBef>
                <a:spcAft>
                  <a:spcPts val="0"/>
                </a:spcAft>
                <a:buClr>
                  <a:srgbClr val="E75402"/>
                </a:buClr>
                <a:buFont typeface="Arial"/>
                <a:buNone/>
              </a:pPr>
              <a:r>
                <a:rPr lang="en-US" sz="1800" b="0" i="0">
                  <a:solidFill>
                    <a:schemeClr val="dk1"/>
                  </a:solidFill>
                  <a:latin typeface="Roboto"/>
                  <a:ea typeface="Roboto"/>
                  <a:cs typeface="Roboto"/>
                  <a:sym typeface="Roboto"/>
                </a:rPr>
                <a:t>Key Goals</a:t>
              </a:r>
              <a:endParaRPr sz="1800"/>
            </a:p>
          </p:txBody>
        </p:sp>
        <p:pic>
          <p:nvPicPr>
            <p:cNvPr id="89" name="Shape 89" descr="NCLD.IconSm_Goal.png"/>
            <p:cNvPicPr preferRelativeResize="0"/>
            <p:nvPr/>
          </p:nvPicPr>
          <p:blipFill rotWithShape="1">
            <a:blip r:embed="rId4">
              <a:alphaModFix/>
            </a:blip>
            <a:srcRect/>
            <a:stretch/>
          </p:blipFill>
          <p:spPr>
            <a:xfrm>
              <a:off x="456057" y="1104900"/>
              <a:ext cx="458343" cy="457200"/>
            </a:xfrm>
            <a:prstGeom prst="rect">
              <a:avLst/>
            </a:prstGeom>
            <a:noFill/>
            <a:ln>
              <a:noFill/>
            </a:ln>
          </p:spPr>
        </p:pic>
        <p:sp>
          <p:nvSpPr>
            <p:cNvPr id="90" name="Shape 90"/>
            <p:cNvSpPr txBox="1"/>
            <p:nvPr/>
          </p:nvSpPr>
          <p:spPr>
            <a:xfrm>
              <a:off x="381000" y="1600200"/>
              <a:ext cx="2667000" cy="4724400"/>
            </a:xfrm>
            <a:prstGeom prst="rect">
              <a:avLst/>
            </a:prstGeom>
            <a:noFill/>
            <a:ln w="9525" cap="flat" cmpd="sng">
              <a:solidFill>
                <a:schemeClr val="accent4"/>
              </a:solidFill>
              <a:prstDash val="solid"/>
              <a:round/>
              <a:headEnd type="none" w="sm" len="sm"/>
              <a:tailEnd type="none" w="sm" len="sm"/>
            </a:ln>
          </p:spPr>
          <p:txBody>
            <a:bodyPr spcFirstLastPara="1" wrap="square" lIns="182875" tIns="182875" rIns="91425" bIns="45700" anchor="t" anchorCtr="0">
              <a:noAutofit/>
            </a:bodyPr>
            <a:lstStyle/>
            <a:p>
              <a:pPr marL="285750" marR="0" lvl="0" indent="-184150" algn="l" rtl="0">
                <a:spcBef>
                  <a:spcPts val="0"/>
                </a:spcBef>
                <a:spcAft>
                  <a:spcPts val="0"/>
                </a:spcAft>
                <a:buClr>
                  <a:schemeClr val="lt2"/>
                </a:buClr>
                <a:buSzPts val="1600"/>
                <a:buFont typeface="Arial"/>
                <a:buNone/>
              </a:pPr>
              <a:endParaRPr sz="1600" b="0" i="0">
                <a:solidFill>
                  <a:srgbClr val="58585A"/>
                </a:solidFill>
                <a:latin typeface="Roboto"/>
                <a:ea typeface="Roboto"/>
                <a:cs typeface="Roboto"/>
                <a:sym typeface="Roboto"/>
              </a:endParaRPr>
            </a:p>
          </p:txBody>
        </p:sp>
      </p:grpSp>
    </p:spTree>
    <p:extLst>
      <p:ext uri="{BB962C8B-B14F-4D97-AF65-F5344CB8AC3E}">
        <p14:creationId xmlns:p14="http://schemas.microsoft.com/office/powerpoint/2010/main" val="16938820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Roboto"/>
              <a:buNone/>
              <a:defRPr sz="1200" b="0" i="0" u="none" strike="noStrike" cap="none">
                <a:solidFill>
                  <a:schemeClr val="lt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lt1"/>
              </a:buClr>
              <a:buSzPts val="1400"/>
              <a:buFont typeface="Roboto"/>
              <a:buNone/>
              <a:defRPr sz="1200" b="0" i="0" u="none" strike="noStrike" cap="none">
                <a:solidFill>
                  <a:schemeClr val="lt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90424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9pPr>
          </a:lstStyle>
          <a:p>
            <a:fld id="{00000000-1234-1234-1234-123412341234}" type="slidenum">
              <a:rPr lang="en-US" smtClean="0"/>
              <a:pPr/>
              <a:t>‹#›</a:t>
            </a:fld>
            <a:endParaRPr lang="en-US"/>
          </a:p>
        </p:txBody>
      </p:sp>
      <p:sp>
        <p:nvSpPr>
          <p:cNvPr id="99" name="Shape 99"/>
          <p:cNvSpPr/>
          <p:nvPr/>
        </p:nvSpPr>
        <p:spPr>
          <a:xfrm>
            <a:off x="0" y="0"/>
            <a:ext cx="12192000" cy="183000"/>
          </a:xfrm>
          <a:prstGeom prst="rect">
            <a:avLst/>
          </a:prstGeom>
          <a:solidFill>
            <a:srgbClr val="F4A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Roboto"/>
              <a:ea typeface="Roboto"/>
              <a:cs typeface="Roboto"/>
              <a:sym typeface="Roboto"/>
            </a:endParaRPr>
          </a:p>
        </p:txBody>
      </p:sp>
    </p:spTree>
    <p:extLst>
      <p:ext uri="{BB962C8B-B14F-4D97-AF65-F5344CB8AC3E}">
        <p14:creationId xmlns:p14="http://schemas.microsoft.com/office/powerpoint/2010/main" val="16165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719BC1"/>
          </a:solidFill>
        </p:spPr>
        <p:txBody>
          <a:bodyPr anchor="b"/>
          <a:lstStyle>
            <a:lvl1pPr>
              <a:defRPr sz="24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solidFill>
            <a:srgbClr val="DDE7F0"/>
          </a:solidFill>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solidFill>
            <a:srgbClr val="92B2D0"/>
          </a:solid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11531621" y="6273346"/>
            <a:ext cx="457179"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grpSp>
        <p:nvGrpSpPr>
          <p:cNvPr id="8" name="Group 7" descr="OSEP Symposia Series Logo"/>
          <p:cNvGrpSpPr/>
          <p:nvPr/>
        </p:nvGrpSpPr>
        <p:grpSpPr>
          <a:xfrm>
            <a:off x="199405" y="6021576"/>
            <a:ext cx="11154396" cy="767033"/>
            <a:chOff x="240437" y="6060240"/>
            <a:chExt cx="11154396" cy="767033"/>
          </a:xfrm>
        </p:grpSpPr>
        <p:pic>
          <p:nvPicPr>
            <p:cNvPr id="9" name="Picture 8"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10" name="Group 9"/>
            <p:cNvGrpSpPr/>
            <p:nvPr/>
          </p:nvGrpSpPr>
          <p:grpSpPr>
            <a:xfrm>
              <a:off x="1240713" y="6334344"/>
              <a:ext cx="10154120" cy="324357"/>
              <a:chOff x="1600207" y="6303084"/>
              <a:chExt cx="9612923" cy="324357"/>
            </a:xfrm>
          </p:grpSpPr>
          <p:sp>
            <p:nvSpPr>
              <p:cNvPr id="11" name="Rectangle 10"/>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2" name="Rectangle 11"/>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3" name="Rectangle 12"/>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Tree>
    <p:extLst>
      <p:ext uri="{BB962C8B-B14F-4D97-AF65-F5344CB8AC3E}">
        <p14:creationId xmlns:p14="http://schemas.microsoft.com/office/powerpoint/2010/main" val="37125040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2"/>
        </a:solidFill>
        <a:effectLst/>
      </p:bgPr>
    </p:bg>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711200" y="4038600"/>
            <a:ext cx="10769600" cy="22860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Raleway"/>
              <a:buNone/>
              <a:defRPr sz="5900" b="1" i="0" u="none" strike="noStrike" cap="none">
                <a:solidFill>
                  <a:schemeClr val="dk1"/>
                </a:solidFill>
                <a:latin typeface="Raleway"/>
                <a:ea typeface="Raleway"/>
                <a:cs typeface="Raleway"/>
                <a:sym typeface="Raleway"/>
              </a:defRPr>
            </a:lvl1pPr>
            <a:lvl2pPr marL="0" marR="0" lvl="1"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9pPr>
          </a:lstStyle>
          <a:p>
            <a:endParaRPr/>
          </a:p>
        </p:txBody>
      </p:sp>
      <p:sp>
        <p:nvSpPr>
          <p:cNvPr id="102" name="Shape 102"/>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90424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154896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5"/>
        <p:cNvGrpSpPr/>
        <p:nvPr/>
      </p:nvGrpSpPr>
      <p:grpSpPr>
        <a:xfrm>
          <a:off x="0" y="0"/>
          <a:ext cx="0" cy="0"/>
          <a:chOff x="0" y="0"/>
          <a:chExt cx="0" cy="0"/>
        </a:xfrm>
      </p:grpSpPr>
      <p:sp>
        <p:nvSpPr>
          <p:cNvPr id="106" name="Shape 106"/>
          <p:cNvSpPr/>
          <p:nvPr/>
        </p:nvSpPr>
        <p:spPr>
          <a:xfrm>
            <a:off x="0" y="0"/>
            <a:ext cx="12192000" cy="183000"/>
          </a:xfrm>
          <a:prstGeom prst="rect">
            <a:avLst/>
          </a:prstGeom>
          <a:solidFill>
            <a:srgbClr val="F4A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Roboto"/>
              <a:buNone/>
            </a:pPr>
            <a:r>
              <a:rPr lang="en-US" sz="1800" b="0" i="0" u="none" strike="noStrike" cap="none">
                <a:solidFill>
                  <a:schemeClr val="lt1"/>
                </a:solidFill>
                <a:latin typeface="Roboto"/>
                <a:ea typeface="Roboto"/>
                <a:cs typeface="Roboto"/>
                <a:sym typeface="Roboto"/>
              </a:rPr>
              <a:t> </a:t>
            </a:r>
            <a:endParaRPr sz="1800"/>
          </a:p>
        </p:txBody>
      </p:sp>
      <p:sp>
        <p:nvSpPr>
          <p:cNvPr id="107" name="Shape 107"/>
          <p:cNvSpPr txBox="1">
            <a:spLocks noGrp="1"/>
          </p:cNvSpPr>
          <p:nvPr>
            <p:ph type="body" idx="1"/>
          </p:nvPr>
        </p:nvSpPr>
        <p:spPr>
          <a:xfrm>
            <a:off x="609600" y="1600200"/>
            <a:ext cx="10972800" cy="4526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E75402"/>
              </a:buClr>
              <a:buSzPts val="1400"/>
              <a:buFont typeface="Arial"/>
              <a:buNone/>
              <a:defRPr sz="3200" b="0" i="0" u="none" strike="noStrike" cap="none">
                <a:solidFill>
                  <a:srgbClr val="58585A"/>
                </a:solidFill>
                <a:latin typeface="Roboto"/>
                <a:ea typeface="Roboto"/>
                <a:cs typeface="Roboto"/>
                <a:sym typeface="Roboto"/>
              </a:defRPr>
            </a:lvl1pPr>
            <a:lvl2pPr marL="914400" marR="0" lvl="1" indent="-406400" algn="l" rtl="0">
              <a:lnSpc>
                <a:spcPct val="100000"/>
              </a:lnSpc>
              <a:spcBef>
                <a:spcPts val="560"/>
              </a:spcBef>
              <a:spcAft>
                <a:spcPts val="0"/>
              </a:spcAft>
              <a:buClr>
                <a:srgbClr val="E75402"/>
              </a:buClr>
              <a:buSzPts val="2800"/>
              <a:buFont typeface="Arial"/>
              <a:buChar char="•"/>
              <a:defRPr sz="2800" b="0" i="0" u="none" strike="noStrike" cap="none">
                <a:solidFill>
                  <a:srgbClr val="58585A"/>
                </a:solidFill>
                <a:latin typeface="Roboto"/>
                <a:ea typeface="Roboto"/>
                <a:cs typeface="Roboto"/>
                <a:sym typeface="Roboto"/>
              </a:defRPr>
            </a:lvl2pPr>
            <a:lvl3pPr marL="1371600" marR="0" lvl="2" indent="-406400" algn="l" rtl="0">
              <a:lnSpc>
                <a:spcPct val="100000"/>
              </a:lnSpc>
              <a:spcBef>
                <a:spcPts val="560"/>
              </a:spcBef>
              <a:spcAft>
                <a:spcPts val="0"/>
              </a:spcAft>
              <a:buClr>
                <a:srgbClr val="E75402"/>
              </a:buClr>
              <a:buSzPts val="2800"/>
              <a:buFont typeface="Arial"/>
              <a:buChar char="•"/>
              <a:defRPr sz="2800" b="0" i="0" u="none" strike="noStrike" cap="none">
                <a:solidFill>
                  <a:srgbClr val="58585A"/>
                </a:solidFill>
                <a:latin typeface="Roboto"/>
                <a:ea typeface="Roboto"/>
                <a:cs typeface="Roboto"/>
                <a:sym typeface="Roboto"/>
              </a:defRPr>
            </a:lvl3pPr>
            <a:lvl4pPr marL="1828800" marR="0" lvl="3" indent="-406400" algn="l" rtl="0">
              <a:lnSpc>
                <a:spcPct val="100000"/>
              </a:lnSpc>
              <a:spcBef>
                <a:spcPts val="560"/>
              </a:spcBef>
              <a:spcAft>
                <a:spcPts val="0"/>
              </a:spcAft>
              <a:buClr>
                <a:srgbClr val="E75402"/>
              </a:buClr>
              <a:buSzPts val="2800"/>
              <a:buFont typeface="Arial"/>
              <a:buChar char="•"/>
              <a:defRPr sz="2800" b="0" i="0" u="none" strike="noStrike" cap="none">
                <a:solidFill>
                  <a:srgbClr val="58585A"/>
                </a:solidFill>
                <a:latin typeface="Roboto"/>
                <a:ea typeface="Roboto"/>
                <a:cs typeface="Roboto"/>
                <a:sym typeface="Roboto"/>
              </a:defRPr>
            </a:lvl4pPr>
            <a:lvl5pPr marL="2286000" marR="0" lvl="4" indent="-406400" algn="l" rtl="0">
              <a:lnSpc>
                <a:spcPct val="100000"/>
              </a:lnSpc>
              <a:spcBef>
                <a:spcPts val="560"/>
              </a:spcBef>
              <a:spcAft>
                <a:spcPts val="0"/>
              </a:spcAft>
              <a:buClr>
                <a:srgbClr val="E75402"/>
              </a:buClr>
              <a:buSzPts val="2800"/>
              <a:buFont typeface="Arial"/>
              <a:buChar char="•"/>
              <a:defRPr sz="2800" b="0" i="0" u="none" strike="noStrike" cap="none">
                <a:solidFill>
                  <a:srgbClr val="58585A"/>
                </a:solidFill>
                <a:latin typeface="Roboto"/>
                <a:ea typeface="Roboto"/>
                <a:cs typeface="Roboto"/>
                <a:sym typeface="Roboto"/>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08" name="Shape 108"/>
          <p:cNvSpPr txBox="1">
            <a:spLocks noGrp="1"/>
          </p:cNvSpPr>
          <p:nvPr>
            <p:ph type="title"/>
          </p:nvPr>
        </p:nvSpPr>
        <p:spPr>
          <a:xfrm>
            <a:off x="203200" y="304800"/>
            <a:ext cx="10972800" cy="5694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2"/>
              </a:buClr>
              <a:buSzPts val="1400"/>
              <a:buFont typeface="Raleway"/>
              <a:buNone/>
              <a:defRPr sz="2800" b="1" i="0" u="none" strike="noStrike" cap="none">
                <a:solidFill>
                  <a:schemeClr val="lt2"/>
                </a:solidFill>
                <a:latin typeface="Raleway"/>
                <a:ea typeface="Raleway"/>
                <a:cs typeface="Raleway"/>
                <a:sym typeface="Raleway"/>
              </a:defRPr>
            </a:lvl1pPr>
            <a:lvl2pPr marL="0" marR="0" lvl="1"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9pPr>
          </a:lstStyle>
          <a:p>
            <a:endParaRPr/>
          </a:p>
        </p:txBody>
      </p:sp>
      <p:sp>
        <p:nvSpPr>
          <p:cNvPr id="109" name="Shape 109"/>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Roboto"/>
              <a:buNone/>
              <a:defRPr sz="1200" b="0" i="0" u="none" strike="noStrike" cap="none">
                <a:solidFill>
                  <a:schemeClr val="lt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lt1"/>
              </a:buClr>
              <a:buSzPts val="1400"/>
              <a:buFont typeface="Roboto"/>
              <a:buNone/>
              <a:defRPr sz="1200" b="0" i="0" u="none" strike="noStrike" cap="none">
                <a:solidFill>
                  <a:schemeClr val="lt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90424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409052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2"/>
        <p:cNvGrpSpPr/>
        <p:nvPr/>
      </p:nvGrpSpPr>
      <p:grpSpPr>
        <a:xfrm>
          <a:off x="0" y="0"/>
          <a:ext cx="0" cy="0"/>
          <a:chOff x="0" y="0"/>
          <a:chExt cx="0" cy="0"/>
        </a:xfrm>
      </p:grpSpPr>
      <p:sp>
        <p:nvSpPr>
          <p:cNvPr id="113" name="Shape 113"/>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Roboto"/>
              <a:buNone/>
              <a:defRPr sz="1200" b="0" i="0" u="none" strike="noStrike" cap="none">
                <a:solidFill>
                  <a:schemeClr val="lt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lt1"/>
              </a:buClr>
              <a:buSzPts val="1400"/>
              <a:buFont typeface="Roboto"/>
              <a:buNone/>
              <a:defRPr sz="1200" b="0" i="0" u="none" strike="noStrike" cap="none">
                <a:solidFill>
                  <a:schemeClr val="lt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90424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9pPr>
          </a:lstStyle>
          <a:p>
            <a:fld id="{00000000-1234-1234-1234-123412341234}" type="slidenum">
              <a:rPr lang="en-US" smtClean="0"/>
              <a:pPr/>
              <a:t>‹#›</a:t>
            </a:fld>
            <a:endParaRPr lang="en-US"/>
          </a:p>
        </p:txBody>
      </p:sp>
      <p:sp>
        <p:nvSpPr>
          <p:cNvPr id="116" name="Shape 116"/>
          <p:cNvSpPr/>
          <p:nvPr/>
        </p:nvSpPr>
        <p:spPr>
          <a:xfrm>
            <a:off x="0" y="0"/>
            <a:ext cx="12192000" cy="183000"/>
          </a:xfrm>
          <a:prstGeom prst="rect">
            <a:avLst/>
          </a:prstGeom>
          <a:solidFill>
            <a:srgbClr val="F4A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Roboto"/>
              <a:ea typeface="Roboto"/>
              <a:cs typeface="Roboto"/>
              <a:sym typeface="Roboto"/>
            </a:endParaRPr>
          </a:p>
        </p:txBody>
      </p:sp>
      <p:sp>
        <p:nvSpPr>
          <p:cNvPr id="117" name="Shape 117"/>
          <p:cNvSpPr txBox="1">
            <a:spLocks noGrp="1"/>
          </p:cNvSpPr>
          <p:nvPr>
            <p:ph type="title"/>
          </p:nvPr>
        </p:nvSpPr>
        <p:spPr>
          <a:xfrm>
            <a:off x="203200" y="304800"/>
            <a:ext cx="10972800" cy="5694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2"/>
              </a:buClr>
              <a:buSzPts val="1400"/>
              <a:buFont typeface="Raleway"/>
              <a:buNone/>
              <a:defRPr sz="2800" b="1" i="0" u="none" strike="noStrike" cap="none">
                <a:solidFill>
                  <a:schemeClr val="lt2"/>
                </a:solidFill>
                <a:latin typeface="Raleway"/>
                <a:ea typeface="Raleway"/>
                <a:cs typeface="Raleway"/>
                <a:sym typeface="Raleway"/>
              </a:defRPr>
            </a:lvl1pPr>
            <a:lvl2pPr marL="0" marR="0" lvl="1"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9pPr>
          </a:lstStyle>
          <a:p>
            <a:endParaRPr/>
          </a:p>
        </p:txBody>
      </p:sp>
      <p:grpSp>
        <p:nvGrpSpPr>
          <p:cNvPr id="118" name="Shape 118"/>
          <p:cNvGrpSpPr/>
          <p:nvPr/>
        </p:nvGrpSpPr>
        <p:grpSpPr>
          <a:xfrm>
            <a:off x="4318000" y="1066800"/>
            <a:ext cx="3556000" cy="5257800"/>
            <a:chOff x="3238500" y="1066800"/>
            <a:chExt cx="2667000" cy="5257800"/>
          </a:xfrm>
        </p:grpSpPr>
        <p:sp>
          <p:nvSpPr>
            <p:cNvPr id="119" name="Shape 119"/>
            <p:cNvSpPr txBox="1"/>
            <p:nvPr/>
          </p:nvSpPr>
          <p:spPr>
            <a:xfrm>
              <a:off x="3238500" y="1600200"/>
              <a:ext cx="2667000" cy="4724400"/>
            </a:xfrm>
            <a:prstGeom prst="rect">
              <a:avLst/>
            </a:prstGeom>
            <a:noFill/>
            <a:ln w="9525" cap="flat" cmpd="sng">
              <a:solidFill>
                <a:schemeClr val="accent4"/>
              </a:solidFill>
              <a:prstDash val="solid"/>
              <a:round/>
              <a:headEnd type="none" w="sm" len="sm"/>
              <a:tailEnd type="none" w="sm" len="sm"/>
            </a:ln>
          </p:spPr>
          <p:txBody>
            <a:bodyPr spcFirstLastPara="1" wrap="square" lIns="182875" tIns="182875" rIns="91425" bIns="45700" anchor="t" anchorCtr="0">
              <a:noAutofit/>
            </a:bodyPr>
            <a:lstStyle/>
            <a:p>
              <a:pPr marL="285750" marR="0" lvl="0" indent="-285750" algn="l" rtl="0">
                <a:lnSpc>
                  <a:spcPct val="100000"/>
                </a:lnSpc>
                <a:spcBef>
                  <a:spcPts val="0"/>
                </a:spcBef>
                <a:spcAft>
                  <a:spcPts val="0"/>
                </a:spcAft>
                <a:buClr>
                  <a:schemeClr val="accent4"/>
                </a:buClr>
                <a:buFont typeface="Arial"/>
                <a:buNone/>
              </a:pPr>
              <a:endParaRPr sz="1600" b="0" i="0" u="none" strike="noStrike" cap="none">
                <a:solidFill>
                  <a:srgbClr val="58585A"/>
                </a:solidFill>
                <a:latin typeface="Roboto"/>
                <a:ea typeface="Roboto"/>
                <a:cs typeface="Roboto"/>
                <a:sym typeface="Roboto"/>
              </a:endParaRPr>
            </a:p>
          </p:txBody>
        </p:sp>
        <p:sp>
          <p:nvSpPr>
            <p:cNvPr id="120" name="Shape 120"/>
            <p:cNvSpPr txBox="1"/>
            <p:nvPr/>
          </p:nvSpPr>
          <p:spPr>
            <a:xfrm>
              <a:off x="3238500" y="1066800"/>
              <a:ext cx="2667000" cy="5334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548625" tIns="45700" rIns="91425" bIns="45700" anchor="ctr" anchorCtr="0">
              <a:noAutofit/>
            </a:bodyPr>
            <a:lstStyle/>
            <a:p>
              <a:pPr marL="0" marR="0" lvl="0" indent="0" algn="l" rtl="0">
                <a:lnSpc>
                  <a:spcPct val="100000"/>
                </a:lnSpc>
                <a:spcBef>
                  <a:spcPts val="0"/>
                </a:spcBef>
                <a:spcAft>
                  <a:spcPts val="0"/>
                </a:spcAft>
                <a:buClr>
                  <a:srgbClr val="E75402"/>
                </a:buClr>
                <a:buFont typeface="Arial"/>
                <a:buNone/>
              </a:pPr>
              <a:r>
                <a:rPr lang="en-US" sz="1800" b="0" i="0" u="none" strike="noStrike" cap="none">
                  <a:solidFill>
                    <a:schemeClr val="dk1"/>
                  </a:solidFill>
                  <a:latin typeface="Roboto"/>
                  <a:ea typeface="Roboto"/>
                  <a:cs typeface="Roboto"/>
                  <a:sym typeface="Roboto"/>
                </a:rPr>
                <a:t>Key Achievements</a:t>
              </a:r>
              <a:endParaRPr sz="1800"/>
            </a:p>
          </p:txBody>
        </p:sp>
        <p:pic>
          <p:nvPicPr>
            <p:cNvPr id="121" name="Shape 121" descr="NCLD.IconSm_ach.png"/>
            <p:cNvPicPr preferRelativeResize="0"/>
            <p:nvPr/>
          </p:nvPicPr>
          <p:blipFill rotWithShape="1">
            <a:blip r:embed="rId2">
              <a:alphaModFix/>
            </a:blip>
            <a:srcRect/>
            <a:stretch/>
          </p:blipFill>
          <p:spPr>
            <a:xfrm>
              <a:off x="3314691" y="1104904"/>
              <a:ext cx="458400" cy="457200"/>
            </a:xfrm>
            <a:prstGeom prst="rect">
              <a:avLst/>
            </a:prstGeom>
            <a:noFill/>
            <a:ln>
              <a:noFill/>
            </a:ln>
          </p:spPr>
        </p:pic>
      </p:grpSp>
      <p:grpSp>
        <p:nvGrpSpPr>
          <p:cNvPr id="122" name="Shape 122"/>
          <p:cNvGrpSpPr/>
          <p:nvPr/>
        </p:nvGrpSpPr>
        <p:grpSpPr>
          <a:xfrm>
            <a:off x="8128000" y="1066800"/>
            <a:ext cx="3556000" cy="5257800"/>
            <a:chOff x="6096000" y="1066800"/>
            <a:chExt cx="2667000" cy="5257800"/>
          </a:xfrm>
        </p:grpSpPr>
        <p:sp>
          <p:nvSpPr>
            <p:cNvPr id="123" name="Shape 123"/>
            <p:cNvSpPr txBox="1"/>
            <p:nvPr/>
          </p:nvSpPr>
          <p:spPr>
            <a:xfrm>
              <a:off x="6096000" y="1600200"/>
              <a:ext cx="2667000" cy="4724400"/>
            </a:xfrm>
            <a:prstGeom prst="rect">
              <a:avLst/>
            </a:prstGeom>
            <a:noFill/>
            <a:ln w="9525" cap="flat" cmpd="sng">
              <a:solidFill>
                <a:srgbClr val="162942"/>
              </a:solidFill>
              <a:prstDash val="solid"/>
              <a:round/>
              <a:headEnd type="none" w="sm" len="sm"/>
              <a:tailEnd type="none" w="sm" len="sm"/>
            </a:ln>
          </p:spPr>
          <p:txBody>
            <a:bodyPr spcFirstLastPara="1" wrap="square" lIns="182875" tIns="182875" rIns="91425" bIns="45700" anchor="t" anchorCtr="0">
              <a:noAutofit/>
            </a:bodyPr>
            <a:lstStyle/>
            <a:p>
              <a:pPr marL="285750" marR="0" lvl="0" indent="-285750" algn="l" rtl="0">
                <a:lnSpc>
                  <a:spcPct val="100000"/>
                </a:lnSpc>
                <a:spcBef>
                  <a:spcPts val="0"/>
                </a:spcBef>
                <a:spcAft>
                  <a:spcPts val="0"/>
                </a:spcAft>
                <a:buClr>
                  <a:srgbClr val="535D5D"/>
                </a:buClr>
                <a:buFont typeface="Arial"/>
                <a:buNone/>
              </a:pPr>
              <a:endParaRPr sz="1600" b="0" i="0" u="none" strike="noStrike" cap="none">
                <a:solidFill>
                  <a:srgbClr val="58585A"/>
                </a:solidFill>
                <a:latin typeface="Roboto"/>
                <a:ea typeface="Roboto"/>
                <a:cs typeface="Roboto"/>
                <a:sym typeface="Roboto"/>
              </a:endParaRPr>
            </a:p>
          </p:txBody>
        </p:sp>
        <p:sp>
          <p:nvSpPr>
            <p:cNvPr id="124" name="Shape 124"/>
            <p:cNvSpPr txBox="1"/>
            <p:nvPr/>
          </p:nvSpPr>
          <p:spPr>
            <a:xfrm>
              <a:off x="6096000" y="1066800"/>
              <a:ext cx="2667000" cy="533400"/>
            </a:xfrm>
            <a:prstGeom prst="rect">
              <a:avLst/>
            </a:prstGeom>
            <a:solidFill>
              <a:srgbClr val="162942"/>
            </a:solidFill>
            <a:ln w="9525" cap="flat" cmpd="sng">
              <a:solidFill>
                <a:srgbClr val="162942"/>
              </a:solidFill>
              <a:prstDash val="solid"/>
              <a:round/>
              <a:headEnd type="none" w="sm" len="sm"/>
              <a:tailEnd type="none" w="sm" len="sm"/>
            </a:ln>
          </p:spPr>
          <p:txBody>
            <a:bodyPr spcFirstLastPara="1" wrap="square" lIns="548625" tIns="45700" rIns="91425" bIns="45700" anchor="ctr" anchorCtr="0">
              <a:noAutofit/>
            </a:bodyPr>
            <a:lstStyle/>
            <a:p>
              <a:pPr marL="0" marR="0" lvl="0" indent="0" algn="l" rtl="0">
                <a:lnSpc>
                  <a:spcPct val="100000"/>
                </a:lnSpc>
                <a:spcBef>
                  <a:spcPts val="0"/>
                </a:spcBef>
                <a:spcAft>
                  <a:spcPts val="0"/>
                </a:spcAft>
                <a:buClr>
                  <a:srgbClr val="E75402"/>
                </a:buClr>
                <a:buFont typeface="Arial"/>
                <a:buNone/>
              </a:pPr>
              <a:r>
                <a:rPr lang="en-US" sz="1800" b="0" i="0" u="none" strike="noStrike" cap="none">
                  <a:solidFill>
                    <a:schemeClr val="dk1"/>
                  </a:solidFill>
                  <a:latin typeface="Roboto"/>
                  <a:ea typeface="Roboto"/>
                  <a:cs typeface="Roboto"/>
                  <a:sym typeface="Roboto"/>
                </a:rPr>
                <a:t>Key Challenges</a:t>
              </a:r>
              <a:endParaRPr sz="1800"/>
            </a:p>
          </p:txBody>
        </p:sp>
        <p:pic>
          <p:nvPicPr>
            <p:cNvPr id="125" name="Shape 125" descr="NCLD.IconSm_Chlg.png"/>
            <p:cNvPicPr preferRelativeResize="0"/>
            <p:nvPr/>
          </p:nvPicPr>
          <p:blipFill rotWithShape="1">
            <a:blip r:embed="rId3">
              <a:alphaModFix/>
            </a:blip>
            <a:srcRect/>
            <a:stretch/>
          </p:blipFill>
          <p:spPr>
            <a:xfrm>
              <a:off x="6172200" y="1104900"/>
              <a:ext cx="458400" cy="457200"/>
            </a:xfrm>
            <a:prstGeom prst="rect">
              <a:avLst/>
            </a:prstGeom>
            <a:noFill/>
            <a:ln>
              <a:noFill/>
            </a:ln>
          </p:spPr>
        </p:pic>
      </p:grpSp>
      <p:grpSp>
        <p:nvGrpSpPr>
          <p:cNvPr id="126" name="Shape 126"/>
          <p:cNvGrpSpPr/>
          <p:nvPr/>
        </p:nvGrpSpPr>
        <p:grpSpPr>
          <a:xfrm>
            <a:off x="508000" y="1066800"/>
            <a:ext cx="3556000" cy="5257800"/>
            <a:chOff x="381000" y="1066800"/>
            <a:chExt cx="2667000" cy="5257800"/>
          </a:xfrm>
        </p:grpSpPr>
        <p:sp>
          <p:nvSpPr>
            <p:cNvPr id="127" name="Shape 127"/>
            <p:cNvSpPr txBox="1"/>
            <p:nvPr/>
          </p:nvSpPr>
          <p:spPr>
            <a:xfrm>
              <a:off x="381000" y="1066800"/>
              <a:ext cx="2667000" cy="5334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548625" tIns="45700" rIns="91425" bIns="45700" anchor="ctr" anchorCtr="0">
              <a:noAutofit/>
            </a:bodyPr>
            <a:lstStyle/>
            <a:p>
              <a:pPr marL="0" marR="0" lvl="0" indent="0" algn="l" rtl="0">
                <a:lnSpc>
                  <a:spcPct val="100000"/>
                </a:lnSpc>
                <a:spcBef>
                  <a:spcPts val="0"/>
                </a:spcBef>
                <a:spcAft>
                  <a:spcPts val="0"/>
                </a:spcAft>
                <a:buClr>
                  <a:srgbClr val="E75402"/>
                </a:buClr>
                <a:buFont typeface="Arial"/>
                <a:buNone/>
              </a:pPr>
              <a:r>
                <a:rPr lang="en-US" sz="1800" b="0" i="0" u="none" strike="noStrike" cap="none">
                  <a:solidFill>
                    <a:schemeClr val="dk1"/>
                  </a:solidFill>
                  <a:latin typeface="Roboto"/>
                  <a:ea typeface="Roboto"/>
                  <a:cs typeface="Roboto"/>
                  <a:sym typeface="Roboto"/>
                </a:rPr>
                <a:t>Key Goals</a:t>
              </a:r>
              <a:endParaRPr sz="1800"/>
            </a:p>
          </p:txBody>
        </p:sp>
        <p:pic>
          <p:nvPicPr>
            <p:cNvPr id="128" name="Shape 128" descr="NCLD.IconSm_Goal.png"/>
            <p:cNvPicPr preferRelativeResize="0"/>
            <p:nvPr/>
          </p:nvPicPr>
          <p:blipFill rotWithShape="1">
            <a:blip r:embed="rId4">
              <a:alphaModFix/>
            </a:blip>
            <a:srcRect/>
            <a:stretch/>
          </p:blipFill>
          <p:spPr>
            <a:xfrm>
              <a:off x="456056" y="1104900"/>
              <a:ext cx="458400" cy="457200"/>
            </a:xfrm>
            <a:prstGeom prst="rect">
              <a:avLst/>
            </a:prstGeom>
            <a:noFill/>
            <a:ln>
              <a:noFill/>
            </a:ln>
          </p:spPr>
        </p:pic>
        <p:sp>
          <p:nvSpPr>
            <p:cNvPr id="129" name="Shape 129"/>
            <p:cNvSpPr txBox="1"/>
            <p:nvPr/>
          </p:nvSpPr>
          <p:spPr>
            <a:xfrm>
              <a:off x="381000" y="1600200"/>
              <a:ext cx="2667000" cy="4724400"/>
            </a:xfrm>
            <a:prstGeom prst="rect">
              <a:avLst/>
            </a:prstGeom>
            <a:noFill/>
            <a:ln w="9525" cap="flat" cmpd="sng">
              <a:solidFill>
                <a:schemeClr val="accent4"/>
              </a:solidFill>
              <a:prstDash val="solid"/>
              <a:round/>
              <a:headEnd type="none" w="sm" len="sm"/>
              <a:tailEnd type="none" w="sm" len="sm"/>
            </a:ln>
          </p:spPr>
          <p:txBody>
            <a:bodyPr spcFirstLastPara="1" wrap="square" lIns="182875" tIns="182875" rIns="91425" bIns="45700" anchor="t" anchorCtr="0">
              <a:noAutofit/>
            </a:bodyPr>
            <a:lstStyle/>
            <a:p>
              <a:pPr marL="285750" marR="0" lvl="0" indent="-285750" algn="l" rtl="0">
                <a:lnSpc>
                  <a:spcPct val="100000"/>
                </a:lnSpc>
                <a:spcBef>
                  <a:spcPts val="0"/>
                </a:spcBef>
                <a:spcAft>
                  <a:spcPts val="0"/>
                </a:spcAft>
                <a:buClr>
                  <a:schemeClr val="lt2"/>
                </a:buClr>
                <a:buFont typeface="Arial"/>
                <a:buNone/>
              </a:pPr>
              <a:endParaRPr sz="1600" b="0" i="0" u="none" strike="noStrike" cap="none">
                <a:solidFill>
                  <a:srgbClr val="58585A"/>
                </a:solidFill>
                <a:latin typeface="Roboto"/>
                <a:ea typeface="Roboto"/>
                <a:cs typeface="Roboto"/>
                <a:sym typeface="Roboto"/>
              </a:endParaRPr>
            </a:p>
          </p:txBody>
        </p:sp>
      </p:grpSp>
    </p:spTree>
    <p:extLst>
      <p:ext uri="{BB962C8B-B14F-4D97-AF65-F5344CB8AC3E}">
        <p14:creationId xmlns:p14="http://schemas.microsoft.com/office/powerpoint/2010/main" val="14968231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09600" y="1600200"/>
            <a:ext cx="5384800" cy="4526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rgbClr val="696969"/>
              </a:buClr>
              <a:buSzPts val="1400"/>
              <a:buFont typeface="Roboto"/>
              <a:buNone/>
              <a:defRPr sz="2800" b="0" i="0" u="none" strike="noStrike" cap="none">
                <a:solidFill>
                  <a:srgbClr val="696969"/>
                </a:solidFill>
                <a:latin typeface="Roboto"/>
                <a:ea typeface="Roboto"/>
                <a:cs typeface="Roboto"/>
                <a:sym typeface="Roboto"/>
              </a:defRPr>
            </a:lvl1pPr>
            <a:lvl2pPr marL="914400" marR="0" lvl="1" indent="-381000" algn="l" rtl="0">
              <a:lnSpc>
                <a:spcPct val="100000"/>
              </a:lnSpc>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2pPr>
            <a:lvl3pPr marL="1371600" marR="0" lvl="2" indent="-381000" algn="l" rtl="0">
              <a:lnSpc>
                <a:spcPct val="100000"/>
              </a:lnSpc>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3pPr>
            <a:lvl4pPr marL="1828800" marR="0" lvl="3" indent="-381000" algn="l" rtl="0">
              <a:lnSpc>
                <a:spcPct val="100000"/>
              </a:lnSpc>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4pPr>
            <a:lvl5pPr marL="2286000" marR="0" lvl="4" indent="-381000" algn="l" rtl="0">
              <a:lnSpc>
                <a:spcPct val="100000"/>
              </a:lnSpc>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32" name="Shape 132"/>
          <p:cNvSpPr txBox="1">
            <a:spLocks noGrp="1"/>
          </p:cNvSpPr>
          <p:nvPr>
            <p:ph type="body" idx="2"/>
          </p:nvPr>
        </p:nvSpPr>
        <p:spPr>
          <a:xfrm>
            <a:off x="6197600" y="1600200"/>
            <a:ext cx="5384800" cy="4526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rgbClr val="696969"/>
              </a:buClr>
              <a:buSzPts val="1400"/>
              <a:buFont typeface="Roboto"/>
              <a:buNone/>
              <a:defRPr sz="2800" b="0" i="0" u="none" strike="noStrike" cap="none">
                <a:solidFill>
                  <a:srgbClr val="696969"/>
                </a:solidFill>
                <a:latin typeface="Roboto"/>
                <a:ea typeface="Roboto"/>
                <a:cs typeface="Roboto"/>
                <a:sym typeface="Roboto"/>
              </a:defRPr>
            </a:lvl1pPr>
            <a:lvl2pPr marL="914400" marR="0" lvl="1" indent="-381000" algn="l" rtl="0">
              <a:lnSpc>
                <a:spcPct val="100000"/>
              </a:lnSpc>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2pPr>
            <a:lvl3pPr marL="1371600" marR="0" lvl="2" indent="-381000" algn="l" rtl="0">
              <a:lnSpc>
                <a:spcPct val="100000"/>
              </a:lnSpc>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3pPr>
            <a:lvl4pPr marL="1828800" marR="0" lvl="3" indent="-381000" algn="l" rtl="0">
              <a:lnSpc>
                <a:spcPct val="100000"/>
              </a:lnSpc>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4pPr>
            <a:lvl5pPr marL="2286000" marR="0" lvl="4" indent="-381000" algn="l" rtl="0">
              <a:lnSpc>
                <a:spcPct val="100000"/>
              </a:lnSpc>
              <a:spcBef>
                <a:spcPts val="480"/>
              </a:spcBef>
              <a:spcAft>
                <a:spcPts val="0"/>
              </a:spcAft>
              <a:buClr>
                <a:schemeClr val="accent1"/>
              </a:buClr>
              <a:buSzPts val="2400"/>
              <a:buFont typeface="Arial"/>
              <a:buChar char="•"/>
              <a:defRPr sz="2400" b="0" i="0" u="none" strike="noStrike" cap="none">
                <a:solidFill>
                  <a:srgbClr val="696969"/>
                </a:solidFill>
                <a:latin typeface="Roboto"/>
                <a:ea typeface="Roboto"/>
                <a:cs typeface="Roboto"/>
                <a:sym typeface="Roboto"/>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33" name="Shape 133"/>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Roboto"/>
              <a:buNone/>
              <a:defRPr sz="1200" b="0" i="0" u="none" strike="noStrike" cap="none">
                <a:solidFill>
                  <a:schemeClr val="lt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34" name="Shape 134"/>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lt1"/>
              </a:buClr>
              <a:buSzPts val="1400"/>
              <a:buFont typeface="Roboto"/>
              <a:buNone/>
              <a:defRPr sz="1200" b="0" i="0" u="none" strike="noStrike" cap="none">
                <a:solidFill>
                  <a:schemeClr val="lt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35" name="Shape 135"/>
          <p:cNvSpPr txBox="1">
            <a:spLocks noGrp="1"/>
          </p:cNvSpPr>
          <p:nvPr>
            <p:ph type="sldNum" idx="12"/>
          </p:nvPr>
        </p:nvSpPr>
        <p:spPr>
          <a:xfrm>
            <a:off x="90424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9pPr>
          </a:lstStyle>
          <a:p>
            <a:fld id="{00000000-1234-1234-1234-123412341234}" type="slidenum">
              <a:rPr lang="en-US" smtClean="0"/>
              <a:pPr/>
              <a:t>‹#›</a:t>
            </a:fld>
            <a:endParaRPr lang="en-US"/>
          </a:p>
        </p:txBody>
      </p:sp>
      <p:sp>
        <p:nvSpPr>
          <p:cNvPr id="136" name="Shape 136"/>
          <p:cNvSpPr/>
          <p:nvPr/>
        </p:nvSpPr>
        <p:spPr>
          <a:xfrm>
            <a:off x="0" y="0"/>
            <a:ext cx="12192000" cy="183000"/>
          </a:xfrm>
          <a:prstGeom prst="rect">
            <a:avLst/>
          </a:prstGeom>
          <a:solidFill>
            <a:srgbClr val="F4A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Roboto"/>
              <a:ea typeface="Roboto"/>
              <a:cs typeface="Roboto"/>
              <a:sym typeface="Roboto"/>
            </a:endParaRPr>
          </a:p>
        </p:txBody>
      </p:sp>
      <p:sp>
        <p:nvSpPr>
          <p:cNvPr id="137" name="Shape 137"/>
          <p:cNvSpPr txBox="1">
            <a:spLocks noGrp="1"/>
          </p:cNvSpPr>
          <p:nvPr>
            <p:ph type="title"/>
          </p:nvPr>
        </p:nvSpPr>
        <p:spPr>
          <a:xfrm>
            <a:off x="203200" y="304800"/>
            <a:ext cx="10972800" cy="5694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2"/>
              </a:buClr>
              <a:buSzPts val="1400"/>
              <a:buFont typeface="Raleway"/>
              <a:buNone/>
              <a:defRPr sz="2800" b="1" i="0" u="none" strike="noStrike" cap="none">
                <a:solidFill>
                  <a:schemeClr val="lt2"/>
                </a:solidFill>
                <a:latin typeface="Raleway"/>
                <a:ea typeface="Raleway"/>
                <a:cs typeface="Raleway"/>
                <a:sym typeface="Raleway"/>
              </a:defRPr>
            </a:lvl1pPr>
            <a:lvl2pPr marL="0" marR="0" lvl="1"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9pPr>
          </a:lstStyle>
          <a:p>
            <a:endParaRPr/>
          </a:p>
        </p:txBody>
      </p:sp>
    </p:spTree>
    <p:extLst>
      <p:ext uri="{BB962C8B-B14F-4D97-AF65-F5344CB8AC3E}">
        <p14:creationId xmlns:p14="http://schemas.microsoft.com/office/powerpoint/2010/main" val="34929817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solidFill>
          <a:schemeClr val="accent4"/>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711200" y="4038600"/>
            <a:ext cx="10769600" cy="22860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Raleway"/>
              <a:buNone/>
              <a:defRPr sz="5900" b="1" i="0" u="none" strike="noStrike" cap="none">
                <a:solidFill>
                  <a:schemeClr val="dk1"/>
                </a:solidFill>
                <a:latin typeface="Raleway"/>
                <a:ea typeface="Raleway"/>
                <a:cs typeface="Raleway"/>
                <a:sym typeface="Raleway"/>
              </a:defRPr>
            </a:lvl1pPr>
            <a:lvl2pPr marL="0" marR="0" lvl="1"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9pPr>
          </a:lstStyle>
          <a:p>
            <a:endParaRPr/>
          </a:p>
        </p:txBody>
      </p:sp>
      <p:sp>
        <p:nvSpPr>
          <p:cNvPr id="140" name="Shape 140"/>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90424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147856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5_Section Header">
  <p:cSld name="5_Section Header">
    <p:bg>
      <p:bgPr>
        <a:solidFill>
          <a:schemeClr val="accent2"/>
        </a:solidFill>
        <a:effectLst/>
      </p:bgPr>
    </p:bg>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711200" y="4038600"/>
            <a:ext cx="10769600" cy="22860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Raleway"/>
              <a:buNone/>
              <a:defRPr sz="5900" b="1" i="0" u="none" strike="noStrike" cap="none">
                <a:solidFill>
                  <a:schemeClr val="dk1"/>
                </a:solidFill>
                <a:latin typeface="Raleway"/>
                <a:ea typeface="Raleway"/>
                <a:cs typeface="Raleway"/>
                <a:sym typeface="Raleway"/>
              </a:defRPr>
            </a:lvl1pPr>
            <a:lvl2pPr marL="0" marR="0" lvl="1"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9pPr>
          </a:lstStyle>
          <a:p>
            <a:endParaRPr/>
          </a:p>
        </p:txBody>
      </p:sp>
      <p:sp>
        <p:nvSpPr>
          <p:cNvPr id="145" name="Shape 145"/>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46" name="Shape 146"/>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47" name="Shape 147"/>
          <p:cNvSpPr txBox="1">
            <a:spLocks noGrp="1"/>
          </p:cNvSpPr>
          <p:nvPr>
            <p:ph type="sldNum" idx="12"/>
          </p:nvPr>
        </p:nvSpPr>
        <p:spPr>
          <a:xfrm>
            <a:off x="90424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587293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6_Section Header">
  <p:cSld name="6_Section Header">
    <p:bg>
      <p:bgPr>
        <a:solidFill>
          <a:schemeClr val="lt1"/>
        </a:solidFill>
        <a:effectLst/>
      </p:bgPr>
    </p:bg>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711200" y="4038600"/>
            <a:ext cx="10769600" cy="22860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Raleway"/>
              <a:buNone/>
              <a:defRPr sz="5900" b="1" i="0" u="none" strike="noStrike" cap="none">
                <a:solidFill>
                  <a:schemeClr val="dk1"/>
                </a:solidFill>
                <a:latin typeface="Raleway"/>
                <a:ea typeface="Raleway"/>
                <a:cs typeface="Raleway"/>
                <a:sym typeface="Raleway"/>
              </a:defRPr>
            </a:lvl1pPr>
            <a:lvl2pPr marL="0" marR="0" lvl="1"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90424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714535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chemeClr val="lt2"/>
        </a:solidFill>
        <a:effectLst/>
      </p:bgPr>
    </p:bg>
    <p:spTree>
      <p:nvGrpSpPr>
        <p:cNvPr id="1" name="Shape 153"/>
        <p:cNvGrpSpPr/>
        <p:nvPr/>
      </p:nvGrpSpPr>
      <p:grpSpPr>
        <a:xfrm>
          <a:off x="0" y="0"/>
          <a:ext cx="0" cy="0"/>
          <a:chOff x="0" y="0"/>
          <a:chExt cx="0" cy="0"/>
        </a:xfrm>
      </p:grpSpPr>
      <p:cxnSp>
        <p:nvCxnSpPr>
          <p:cNvPr id="154" name="Shape 154"/>
          <p:cNvCxnSpPr/>
          <p:nvPr/>
        </p:nvCxnSpPr>
        <p:spPr>
          <a:xfrm>
            <a:off x="508000" y="533400"/>
            <a:ext cx="11176000" cy="0"/>
          </a:xfrm>
          <a:prstGeom prst="straightConnector1">
            <a:avLst/>
          </a:prstGeom>
          <a:noFill/>
          <a:ln w="25400" cap="flat" cmpd="sng">
            <a:solidFill>
              <a:schemeClr val="dk1"/>
            </a:solidFill>
            <a:prstDash val="solid"/>
            <a:round/>
            <a:headEnd type="none" w="sm" len="sm"/>
            <a:tailEnd type="none" w="sm" len="sm"/>
          </a:ln>
        </p:spPr>
      </p:cxnSp>
      <p:sp>
        <p:nvSpPr>
          <p:cNvPr id="155" name="Shape 155"/>
          <p:cNvSpPr txBox="1">
            <a:spLocks noGrp="1"/>
          </p:cNvSpPr>
          <p:nvPr>
            <p:ph type="title"/>
          </p:nvPr>
        </p:nvSpPr>
        <p:spPr>
          <a:xfrm>
            <a:off x="711200" y="838200"/>
            <a:ext cx="10769600" cy="2286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Raleway"/>
              <a:buNone/>
              <a:defRPr sz="8000" b="1" i="0" u="none" strike="noStrike" cap="none">
                <a:solidFill>
                  <a:schemeClr val="dk1"/>
                </a:solidFill>
                <a:latin typeface="Raleway"/>
                <a:ea typeface="Raleway"/>
                <a:cs typeface="Raleway"/>
                <a:sym typeface="Raleway"/>
              </a:defRPr>
            </a:lvl1pPr>
            <a:lvl2pPr marL="0" marR="0" lvl="1"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9pPr>
          </a:lstStyle>
          <a:p>
            <a:endParaRPr/>
          </a:p>
        </p:txBody>
      </p:sp>
      <p:sp>
        <p:nvSpPr>
          <p:cNvPr id="156" name="Shape 156"/>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90424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9pPr>
          </a:lstStyle>
          <a:p>
            <a:fld id="{00000000-1234-1234-1234-123412341234}" type="slidenum">
              <a:rPr lang="en-US" smtClean="0"/>
              <a:pPr/>
              <a:t>‹#›</a:t>
            </a:fld>
            <a:endParaRPr lang="en-US"/>
          </a:p>
        </p:txBody>
      </p:sp>
      <p:cxnSp>
        <p:nvCxnSpPr>
          <p:cNvPr id="159" name="Shape 159"/>
          <p:cNvCxnSpPr/>
          <p:nvPr/>
        </p:nvCxnSpPr>
        <p:spPr>
          <a:xfrm>
            <a:off x="508000" y="533400"/>
            <a:ext cx="11176000" cy="0"/>
          </a:xfrm>
          <a:prstGeom prst="straightConnector1">
            <a:avLst/>
          </a:prstGeom>
          <a:noFill/>
          <a:ln w="254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7367834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rgbClr val="58585A"/>
        </a:solidFill>
        <a:effectLst/>
      </p:bgPr>
    </p:bg>
    <p:spTree>
      <p:nvGrpSpPr>
        <p:cNvPr id="1" name="Shape 160"/>
        <p:cNvGrpSpPr/>
        <p:nvPr/>
      </p:nvGrpSpPr>
      <p:grpSpPr>
        <a:xfrm>
          <a:off x="0" y="0"/>
          <a:ext cx="0" cy="0"/>
          <a:chOff x="0" y="0"/>
          <a:chExt cx="0" cy="0"/>
        </a:xfrm>
      </p:grpSpPr>
      <p:cxnSp>
        <p:nvCxnSpPr>
          <p:cNvPr id="161" name="Shape 161"/>
          <p:cNvCxnSpPr/>
          <p:nvPr/>
        </p:nvCxnSpPr>
        <p:spPr>
          <a:xfrm>
            <a:off x="508000" y="533400"/>
            <a:ext cx="11176000" cy="0"/>
          </a:xfrm>
          <a:prstGeom prst="straightConnector1">
            <a:avLst/>
          </a:prstGeom>
          <a:noFill/>
          <a:ln w="25400" cap="flat" cmpd="sng">
            <a:solidFill>
              <a:schemeClr val="dk1"/>
            </a:solidFill>
            <a:prstDash val="solid"/>
            <a:round/>
            <a:headEnd type="none" w="sm" len="sm"/>
            <a:tailEnd type="none" w="sm" len="sm"/>
          </a:ln>
        </p:spPr>
      </p:cxnSp>
      <p:sp>
        <p:nvSpPr>
          <p:cNvPr id="162" name="Shape 162"/>
          <p:cNvSpPr txBox="1">
            <a:spLocks noGrp="1"/>
          </p:cNvSpPr>
          <p:nvPr>
            <p:ph type="title"/>
          </p:nvPr>
        </p:nvSpPr>
        <p:spPr>
          <a:xfrm>
            <a:off x="711200" y="838200"/>
            <a:ext cx="10769600" cy="2286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Raleway"/>
              <a:buNone/>
              <a:defRPr sz="8000" b="1" i="0" u="none" strike="noStrike" cap="none">
                <a:solidFill>
                  <a:schemeClr val="dk1"/>
                </a:solidFill>
                <a:latin typeface="Raleway"/>
                <a:ea typeface="Raleway"/>
                <a:cs typeface="Raleway"/>
                <a:sym typeface="Raleway"/>
              </a:defRPr>
            </a:lvl1pPr>
            <a:lvl2pPr marL="0" marR="0" lvl="1"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9pPr>
          </a:lstStyle>
          <a:p>
            <a:endParaRPr/>
          </a:p>
        </p:txBody>
      </p:sp>
      <p:sp>
        <p:nvSpPr>
          <p:cNvPr id="163" name="Shape 163"/>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64" name="Shape 164"/>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65" name="Shape 165"/>
          <p:cNvSpPr txBox="1">
            <a:spLocks noGrp="1"/>
          </p:cNvSpPr>
          <p:nvPr>
            <p:ph type="sldNum" idx="12"/>
          </p:nvPr>
        </p:nvSpPr>
        <p:spPr>
          <a:xfrm>
            <a:off x="90424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772370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accent1"/>
        </a:solidFill>
        <a:effectLst/>
      </p:bgPr>
    </p:bg>
    <p:spTree>
      <p:nvGrpSpPr>
        <p:cNvPr id="1" name="Shape 166"/>
        <p:cNvGrpSpPr/>
        <p:nvPr/>
      </p:nvGrpSpPr>
      <p:grpSpPr>
        <a:xfrm>
          <a:off x="0" y="0"/>
          <a:ext cx="0" cy="0"/>
          <a:chOff x="0" y="0"/>
          <a:chExt cx="0" cy="0"/>
        </a:xfrm>
      </p:grpSpPr>
      <p:cxnSp>
        <p:nvCxnSpPr>
          <p:cNvPr id="167" name="Shape 167"/>
          <p:cNvCxnSpPr/>
          <p:nvPr/>
        </p:nvCxnSpPr>
        <p:spPr>
          <a:xfrm>
            <a:off x="508000" y="533400"/>
            <a:ext cx="11176000" cy="0"/>
          </a:xfrm>
          <a:prstGeom prst="straightConnector1">
            <a:avLst/>
          </a:prstGeom>
          <a:noFill/>
          <a:ln w="25400" cap="flat" cmpd="sng">
            <a:solidFill>
              <a:schemeClr val="dk1"/>
            </a:solidFill>
            <a:prstDash val="solid"/>
            <a:round/>
            <a:headEnd type="none" w="sm" len="sm"/>
            <a:tailEnd type="none" w="sm" len="sm"/>
          </a:ln>
        </p:spPr>
      </p:cxnSp>
      <p:sp>
        <p:nvSpPr>
          <p:cNvPr id="168" name="Shape 168"/>
          <p:cNvSpPr txBox="1">
            <a:spLocks noGrp="1"/>
          </p:cNvSpPr>
          <p:nvPr>
            <p:ph type="title"/>
          </p:nvPr>
        </p:nvSpPr>
        <p:spPr>
          <a:xfrm>
            <a:off x="711200" y="838200"/>
            <a:ext cx="10769600" cy="2286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Raleway"/>
              <a:buNone/>
              <a:defRPr sz="8000" b="1" i="0" u="none" strike="noStrike" cap="none">
                <a:solidFill>
                  <a:schemeClr val="dk1"/>
                </a:solidFill>
                <a:latin typeface="Raleway"/>
                <a:ea typeface="Raleway"/>
                <a:cs typeface="Raleway"/>
                <a:sym typeface="Raleway"/>
              </a:defRPr>
            </a:lvl1pPr>
            <a:lvl2pPr marL="0" marR="0" lvl="1"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Clr>
                <a:schemeClr val="lt2"/>
              </a:buClr>
              <a:buSzPts val="1400"/>
              <a:buFont typeface="Arial"/>
              <a:buNone/>
              <a:defRPr sz="4400" b="0" i="0" u="none" strike="noStrike" cap="none">
                <a:solidFill>
                  <a:schemeClr val="lt2"/>
                </a:solidFill>
                <a:latin typeface="Arial"/>
                <a:ea typeface="Arial"/>
                <a:cs typeface="Arial"/>
                <a:sym typeface="Arial"/>
              </a:defRPr>
            </a:lvl9pPr>
          </a:lstStyle>
          <a:p>
            <a:endParaRPr/>
          </a:p>
        </p:txBody>
      </p:sp>
      <p:sp>
        <p:nvSpPr>
          <p:cNvPr id="169" name="Shape 169"/>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70" name="Shape 170"/>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71" name="Shape 171"/>
          <p:cNvSpPr txBox="1">
            <a:spLocks noGrp="1"/>
          </p:cNvSpPr>
          <p:nvPr>
            <p:ph type="sldNum" idx="12"/>
          </p:nvPr>
        </p:nvSpPr>
        <p:spPr>
          <a:xfrm>
            <a:off x="90424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chemeClr val="dk1"/>
              </a:buClr>
              <a:buFont typeface="Roboto"/>
              <a:buNone/>
              <a:defRPr sz="1200" b="0" i="0" u="none" strike="noStrike" cap="none">
                <a:solidFill>
                  <a:schemeClr val="dk1"/>
                </a:solidFill>
                <a:latin typeface="Roboto"/>
                <a:ea typeface="Roboto"/>
                <a:cs typeface="Roboto"/>
                <a:sym typeface="Roboto"/>
              </a:defRPr>
            </a:lvl9pPr>
          </a:lstStyle>
          <a:p>
            <a:fld id="{00000000-1234-1234-1234-123412341234}" type="slidenum">
              <a:rPr lang="en-US" smtClean="0"/>
              <a:pPr/>
              <a:t>‹#›</a:t>
            </a:fld>
            <a:endParaRPr lang="en-US"/>
          </a:p>
        </p:txBody>
      </p:sp>
      <p:cxnSp>
        <p:nvCxnSpPr>
          <p:cNvPr id="172" name="Shape 172"/>
          <p:cNvCxnSpPr/>
          <p:nvPr/>
        </p:nvCxnSpPr>
        <p:spPr>
          <a:xfrm>
            <a:off x="508000" y="533400"/>
            <a:ext cx="11176000" cy="0"/>
          </a:xfrm>
          <a:prstGeom prst="straightConnector1">
            <a:avLst/>
          </a:prstGeom>
          <a:noFill/>
          <a:ln w="254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59532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719BC1"/>
          </a:solidFill>
        </p:spPr>
        <p:txBody>
          <a:bodyPr anchor="b"/>
          <a:lstStyle>
            <a:lvl1pPr>
              <a:defRPr sz="2400">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a:solidFill>
            <a:srgbClr val="DDE7F0"/>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solidFill>
            <a:srgbClr val="92B2D0"/>
          </a:solid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11531621" y="6273346"/>
            <a:ext cx="457179" cy="365125"/>
          </a:xfrm>
        </p:spPr>
        <p:txBody>
          <a:bodyPr/>
          <a:lstStyle/>
          <a:p>
            <a:fld id="{99AA2B13-01E7-4FF5-A8D1-E6AE56D430D6}"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p:nvGrpSpPr>
        <p:grpSpPr>
          <a:xfrm>
            <a:off x="199405" y="6021576"/>
            <a:ext cx="11154396" cy="767033"/>
            <a:chOff x="240437" y="6060240"/>
            <a:chExt cx="11154396" cy="767033"/>
          </a:xfrm>
        </p:grpSpPr>
        <p:pic>
          <p:nvPicPr>
            <p:cNvPr id="9" name="Picture 8"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10" name="Group 9"/>
            <p:cNvGrpSpPr/>
            <p:nvPr/>
          </p:nvGrpSpPr>
          <p:grpSpPr>
            <a:xfrm>
              <a:off x="1240713" y="6334344"/>
              <a:ext cx="10154120" cy="324357"/>
              <a:chOff x="1600207" y="6303084"/>
              <a:chExt cx="9612923" cy="324357"/>
            </a:xfrm>
          </p:grpSpPr>
          <p:sp>
            <p:nvSpPr>
              <p:cNvPr id="11" name="Rectangle 10"/>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2" name="Rectangle 11"/>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3" name="Rectangle 12"/>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Tree>
    <p:extLst>
      <p:ext uri="{BB962C8B-B14F-4D97-AF65-F5344CB8AC3E}">
        <p14:creationId xmlns:p14="http://schemas.microsoft.com/office/powerpoint/2010/main" val="8299220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516980"/>
            <a:ext cx="10363200" cy="1126861"/>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1828800" y="2794411"/>
            <a:ext cx="8534400" cy="9343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585613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7921"/>
            <a:ext cx="10972800" cy="45882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86A9B72-EFE5-0C44-9856-127B83BB47D0}" type="datetimeFigureOut">
              <a:rPr lang="en-US" smtClean="0"/>
              <a:pPr/>
              <a:t>6/20/2018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1F1ED6-03CA-FF41-BAAB-392506A14B1E}" type="slidenum">
              <a:rPr lang="en-US" smtClean="0"/>
              <a:pPr/>
              <a:t>‹#›</a:t>
            </a:fld>
            <a:endParaRPr lang="en-US"/>
          </a:p>
        </p:txBody>
      </p:sp>
      <p:sp>
        <p:nvSpPr>
          <p:cNvPr id="19" name="Title Placeholder 1"/>
          <p:cNvSpPr>
            <a:spLocks noGrp="1"/>
          </p:cNvSpPr>
          <p:nvPr>
            <p:ph type="title"/>
          </p:nvPr>
        </p:nvSpPr>
        <p:spPr>
          <a:xfrm>
            <a:off x="609600" y="274638"/>
            <a:ext cx="10972800" cy="718962"/>
          </a:xfrm>
          <a:prstGeom prst="rect">
            <a:avLst/>
          </a:prstGeom>
        </p:spPr>
        <p:txBody>
          <a:bodyPr vert="horz" lIns="91440" tIns="45720" rIns="91440" bIns="45720" rtlCol="0" anchor="ctr">
            <a:normAutofit/>
          </a:bodyPr>
          <a:lstStyle/>
          <a:p>
            <a:br>
              <a:rPr lang="en-US" dirty="0"/>
            </a:br>
            <a:r>
              <a:rPr lang="en-US" dirty="0"/>
              <a:t>Click to edit Master title style</a:t>
            </a:r>
            <a:br>
              <a:rPr lang="en-US" sz="2400" dirty="0"/>
            </a:br>
            <a:endParaRPr lang="en-US" dirty="0"/>
          </a:p>
        </p:txBody>
      </p:sp>
    </p:spTree>
    <p:extLst>
      <p:ext uri="{BB962C8B-B14F-4D97-AF65-F5344CB8AC3E}">
        <p14:creationId xmlns:p14="http://schemas.microsoft.com/office/powerpoint/2010/main" val="18020504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86A9B72-EFE5-0C44-9856-127B83BB47D0}" type="datetimeFigureOut">
              <a:rPr lang="en-US" smtClean="0"/>
              <a:pPr/>
              <a:t>6/20/2018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3722567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6A9B72-EFE5-0C44-9856-127B83BB47D0}" type="datetimeFigureOut">
              <a:rPr lang="en-US" smtClean="0"/>
              <a:pPr/>
              <a:t>6/20/2018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1709753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B86A9B72-EFE5-0C44-9856-127B83BB47D0}" type="datetimeFigureOut">
              <a:rPr lang="en-US" smtClean="0"/>
              <a:pPr/>
              <a:t>6/20/2018</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32002433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B86A9B72-EFE5-0C44-9856-127B83BB47D0}" type="datetimeFigureOut">
              <a:rPr lang="en-US" smtClean="0"/>
              <a:pPr/>
              <a:t>6/20/2018</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39007372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B86A9B72-EFE5-0C44-9856-127B83BB47D0}" type="datetimeFigureOut">
              <a:rPr lang="en-US" smtClean="0"/>
              <a:pPr/>
              <a:t>6/20/2018</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23982418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6A9B72-EFE5-0C44-9856-127B83BB47D0}" type="datetimeFigureOut">
              <a:rPr lang="en-US" smtClean="0"/>
              <a:pPr/>
              <a:t>6/20/2018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29044762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6A9B72-EFE5-0C44-9856-127B83BB47D0}" type="datetimeFigureOut">
              <a:rPr lang="en-US" smtClean="0"/>
              <a:pPr/>
              <a:t>6/20/2018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42316362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86A9B72-EFE5-0C44-9856-127B83BB47D0}" type="datetimeFigureOut">
              <a:rPr lang="en-US" smtClean="0"/>
              <a:pPr/>
              <a:t>6/20/2018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240128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2.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hyperlink" Target="http://www.gadoe.org/" TargetMode="Externa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042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859"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2334DC05-7EDA-4D1D-81EF-B3EBDA237806}" type="datetimeFigureOut">
              <a:rPr lang="en-US" smtClean="0"/>
              <a:t>6/20/2018</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D9DA194-8F2E-49F1-AEF3-796130E4E28D}" type="slidenum">
              <a:rPr lang="en-US" smtClean="0"/>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760909843"/>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766518"/>
            <a:ext cx="10515600" cy="435133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dirty="0"/>
          </a:p>
        </p:txBody>
      </p:sp>
    </p:spTree>
    <p:extLst>
      <p:ext uri="{BB962C8B-B14F-4D97-AF65-F5344CB8AC3E}">
        <p14:creationId xmlns:p14="http://schemas.microsoft.com/office/powerpoint/2010/main" val="12511545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390467"/>
            <a:ext cx="11360800" cy="1068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415600" y="1638233"/>
            <a:ext cx="11360800" cy="44536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accent1"/>
                </a:solidFill>
                <a:latin typeface="Source Code Pro"/>
                <a:ea typeface="Source Code Pro"/>
                <a:cs typeface="Source Code Pro"/>
                <a:sym typeface="Source Code Pro"/>
              </a:defRPr>
            </a:lvl1pPr>
            <a:lvl2pPr lvl="1" algn="r">
              <a:buNone/>
              <a:defRPr sz="1333">
                <a:solidFill>
                  <a:schemeClr val="accent1"/>
                </a:solidFill>
                <a:latin typeface="Source Code Pro"/>
                <a:ea typeface="Source Code Pro"/>
                <a:cs typeface="Source Code Pro"/>
                <a:sym typeface="Source Code Pro"/>
              </a:defRPr>
            </a:lvl2pPr>
            <a:lvl3pPr lvl="2" algn="r">
              <a:buNone/>
              <a:defRPr sz="1333">
                <a:solidFill>
                  <a:schemeClr val="accent1"/>
                </a:solidFill>
                <a:latin typeface="Source Code Pro"/>
                <a:ea typeface="Source Code Pro"/>
                <a:cs typeface="Source Code Pro"/>
                <a:sym typeface="Source Code Pro"/>
              </a:defRPr>
            </a:lvl3pPr>
            <a:lvl4pPr lvl="3" algn="r">
              <a:buNone/>
              <a:defRPr sz="1333">
                <a:solidFill>
                  <a:schemeClr val="accent1"/>
                </a:solidFill>
                <a:latin typeface="Source Code Pro"/>
                <a:ea typeface="Source Code Pro"/>
                <a:cs typeface="Source Code Pro"/>
                <a:sym typeface="Source Code Pro"/>
              </a:defRPr>
            </a:lvl4pPr>
            <a:lvl5pPr lvl="4" algn="r">
              <a:buNone/>
              <a:defRPr sz="1333">
                <a:solidFill>
                  <a:schemeClr val="accent1"/>
                </a:solidFill>
                <a:latin typeface="Source Code Pro"/>
                <a:ea typeface="Source Code Pro"/>
                <a:cs typeface="Source Code Pro"/>
                <a:sym typeface="Source Code Pro"/>
              </a:defRPr>
            </a:lvl5pPr>
            <a:lvl6pPr lvl="5" algn="r">
              <a:buNone/>
              <a:defRPr sz="1333">
                <a:solidFill>
                  <a:schemeClr val="accent1"/>
                </a:solidFill>
                <a:latin typeface="Source Code Pro"/>
                <a:ea typeface="Source Code Pro"/>
                <a:cs typeface="Source Code Pro"/>
                <a:sym typeface="Source Code Pro"/>
              </a:defRPr>
            </a:lvl6pPr>
            <a:lvl7pPr lvl="6" algn="r">
              <a:buNone/>
              <a:defRPr sz="1333">
                <a:solidFill>
                  <a:schemeClr val="accent1"/>
                </a:solidFill>
                <a:latin typeface="Source Code Pro"/>
                <a:ea typeface="Source Code Pro"/>
                <a:cs typeface="Source Code Pro"/>
                <a:sym typeface="Source Code Pro"/>
              </a:defRPr>
            </a:lvl7pPr>
            <a:lvl8pPr lvl="7" algn="r">
              <a:buNone/>
              <a:defRPr sz="1333">
                <a:solidFill>
                  <a:schemeClr val="accent1"/>
                </a:solidFill>
                <a:latin typeface="Source Code Pro"/>
                <a:ea typeface="Source Code Pro"/>
                <a:cs typeface="Source Code Pro"/>
                <a:sym typeface="Source Code Pro"/>
              </a:defRPr>
            </a:lvl8pPr>
            <a:lvl9pPr lvl="8" algn="r">
              <a:buNone/>
              <a:defRPr sz="1333">
                <a:solidFill>
                  <a:schemeClr val="accent1"/>
                </a:solidFill>
                <a:latin typeface="Source Code Pro"/>
                <a:ea typeface="Source Code Pro"/>
                <a:cs typeface="Source Code Pro"/>
                <a:sym typeface="Source Code Pro"/>
              </a:defRPr>
            </a:lvl9pPr>
          </a:lstStyle>
          <a:p>
            <a:pPr defTabSz="1219170">
              <a:buClr>
                <a:srgbClr val="000000"/>
              </a:buClr>
            </a:pPr>
            <a:fld id="{00000000-1234-1234-1234-123412341234}" type="slidenum">
              <a:rPr lang="en" kern="0" smtClean="0">
                <a:solidFill>
                  <a:srgbClr val="212121"/>
                </a:solidFill>
              </a:rPr>
              <a:pPr defTabSz="1219170">
                <a:buClr>
                  <a:srgbClr val="000000"/>
                </a:buClr>
              </a:pPr>
              <a:t>‹#›</a:t>
            </a:fld>
            <a:endParaRPr lang="en" kern="0">
              <a:solidFill>
                <a:srgbClr val="212121"/>
              </a:solidFill>
            </a:endParaRPr>
          </a:p>
        </p:txBody>
      </p:sp>
    </p:spTree>
    <p:extLst>
      <p:ext uri="{BB962C8B-B14F-4D97-AF65-F5344CB8AC3E}">
        <p14:creationId xmlns:p14="http://schemas.microsoft.com/office/powerpoint/2010/main" val="3403694895"/>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390467"/>
            <a:ext cx="11360800" cy="1068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415600" y="1638233"/>
            <a:ext cx="11360800" cy="44536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accent1"/>
                </a:solidFill>
                <a:latin typeface="Source Code Pro"/>
                <a:ea typeface="Source Code Pro"/>
                <a:cs typeface="Source Code Pro"/>
                <a:sym typeface="Source Code Pro"/>
              </a:defRPr>
            </a:lvl1pPr>
            <a:lvl2pPr lvl="1" algn="r">
              <a:buNone/>
              <a:defRPr sz="1333">
                <a:solidFill>
                  <a:schemeClr val="accent1"/>
                </a:solidFill>
                <a:latin typeface="Source Code Pro"/>
                <a:ea typeface="Source Code Pro"/>
                <a:cs typeface="Source Code Pro"/>
                <a:sym typeface="Source Code Pro"/>
              </a:defRPr>
            </a:lvl2pPr>
            <a:lvl3pPr lvl="2" algn="r">
              <a:buNone/>
              <a:defRPr sz="1333">
                <a:solidFill>
                  <a:schemeClr val="accent1"/>
                </a:solidFill>
                <a:latin typeface="Source Code Pro"/>
                <a:ea typeface="Source Code Pro"/>
                <a:cs typeface="Source Code Pro"/>
                <a:sym typeface="Source Code Pro"/>
              </a:defRPr>
            </a:lvl3pPr>
            <a:lvl4pPr lvl="3" algn="r">
              <a:buNone/>
              <a:defRPr sz="1333">
                <a:solidFill>
                  <a:schemeClr val="accent1"/>
                </a:solidFill>
                <a:latin typeface="Source Code Pro"/>
                <a:ea typeface="Source Code Pro"/>
                <a:cs typeface="Source Code Pro"/>
                <a:sym typeface="Source Code Pro"/>
              </a:defRPr>
            </a:lvl4pPr>
            <a:lvl5pPr lvl="4" algn="r">
              <a:buNone/>
              <a:defRPr sz="1333">
                <a:solidFill>
                  <a:schemeClr val="accent1"/>
                </a:solidFill>
                <a:latin typeface="Source Code Pro"/>
                <a:ea typeface="Source Code Pro"/>
                <a:cs typeface="Source Code Pro"/>
                <a:sym typeface="Source Code Pro"/>
              </a:defRPr>
            </a:lvl5pPr>
            <a:lvl6pPr lvl="5" algn="r">
              <a:buNone/>
              <a:defRPr sz="1333">
                <a:solidFill>
                  <a:schemeClr val="accent1"/>
                </a:solidFill>
                <a:latin typeface="Source Code Pro"/>
                <a:ea typeface="Source Code Pro"/>
                <a:cs typeface="Source Code Pro"/>
                <a:sym typeface="Source Code Pro"/>
              </a:defRPr>
            </a:lvl6pPr>
            <a:lvl7pPr lvl="6" algn="r">
              <a:buNone/>
              <a:defRPr sz="1333">
                <a:solidFill>
                  <a:schemeClr val="accent1"/>
                </a:solidFill>
                <a:latin typeface="Source Code Pro"/>
                <a:ea typeface="Source Code Pro"/>
                <a:cs typeface="Source Code Pro"/>
                <a:sym typeface="Source Code Pro"/>
              </a:defRPr>
            </a:lvl7pPr>
            <a:lvl8pPr lvl="7" algn="r">
              <a:buNone/>
              <a:defRPr sz="1333">
                <a:solidFill>
                  <a:schemeClr val="accent1"/>
                </a:solidFill>
                <a:latin typeface="Source Code Pro"/>
                <a:ea typeface="Source Code Pro"/>
                <a:cs typeface="Source Code Pro"/>
                <a:sym typeface="Source Code Pro"/>
              </a:defRPr>
            </a:lvl8pPr>
            <a:lvl9pPr lvl="8" algn="r">
              <a:buNone/>
              <a:defRPr sz="1333">
                <a:solidFill>
                  <a:schemeClr val="accent1"/>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13271664"/>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32BE8-0AEA-46B0-BF8A-76AE12B2D5E0}" type="datetimeFigureOut">
              <a:rPr lang="en-US" smtClean="0"/>
              <a:t>6/20/2018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A4D0B-A416-44AB-BAD1-6D0C289F72D4}" type="slidenum">
              <a:rPr lang="en-US" smtClean="0"/>
              <a:t>‹#›</a:t>
            </a:fld>
            <a:endParaRPr lang="en-US"/>
          </a:p>
        </p:txBody>
      </p:sp>
    </p:spTree>
    <p:extLst>
      <p:ext uri="{BB962C8B-B14F-4D97-AF65-F5344CB8AC3E}">
        <p14:creationId xmlns:p14="http://schemas.microsoft.com/office/powerpoint/2010/main" val="163974454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cstate="print"/>
          <a:stretch>
            <a:fillRect/>
          </a:stretch>
        </p:blipFill>
        <p:spPr>
          <a:xfrm>
            <a:off x="158808" y="1434648"/>
            <a:ext cx="11808605" cy="4537566"/>
          </a:xfrm>
          <a:prstGeom prst="rect">
            <a:avLst/>
          </a:prstGeom>
        </p:spPr>
      </p:pic>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805312" y="334019"/>
            <a:ext cx="842217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6/18/2018</a:t>
            </a:r>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21887" y="6236143"/>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9227484" y="50574"/>
            <a:ext cx="2950088" cy="946227"/>
          </a:xfrm>
          <a:prstGeom prst="rect">
            <a:avLst/>
          </a:prstGeom>
        </p:spPr>
      </p:pic>
      <p:sp>
        <p:nvSpPr>
          <p:cNvPr id="13" name="Date Placeholder 3"/>
          <p:cNvSpPr txBox="1">
            <a:spLocks/>
          </p:cNvSpPr>
          <p:nvPr/>
        </p:nvSpPr>
        <p:spPr>
          <a:xfrm>
            <a:off x="9563452" y="1019663"/>
            <a:ext cx="2614121" cy="644503"/>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b="1" dirty="0">
                <a:solidFill>
                  <a:schemeClr val="tx1">
                    <a:lumMod val="65000"/>
                    <a:lumOff val="35000"/>
                  </a:schemeClr>
                </a:solidFill>
              </a:rPr>
              <a:t>Richard</a:t>
            </a:r>
            <a:r>
              <a:rPr lang="en-US" sz="750" b="1" baseline="0" dirty="0">
                <a:solidFill>
                  <a:schemeClr val="tx1">
                    <a:lumMod val="65000"/>
                    <a:lumOff val="35000"/>
                  </a:schemeClr>
                </a:solidFill>
              </a:rPr>
              <a:t> Woods, </a:t>
            </a:r>
          </a:p>
          <a:p>
            <a:pPr algn="r"/>
            <a:r>
              <a:rPr lang="en-US" sz="750" b="1" baseline="0" dirty="0">
                <a:solidFill>
                  <a:schemeClr val="tx1">
                    <a:lumMod val="65000"/>
                    <a:lumOff val="35000"/>
                  </a:schemeClr>
                </a:solidFill>
              </a:rPr>
              <a:t>Georgia’s School Superintendent</a:t>
            </a:r>
          </a:p>
          <a:p>
            <a:pPr algn="r"/>
            <a:r>
              <a:rPr lang="en-US" sz="750" b="1" i="1" u="none" baseline="0" dirty="0">
                <a:solidFill>
                  <a:schemeClr val="tx1">
                    <a:lumMod val="65000"/>
                    <a:lumOff val="35000"/>
                  </a:schemeClr>
                </a:solidFill>
              </a:rPr>
              <a:t>“Educating Georgia’s Future”</a:t>
            </a:r>
          </a:p>
          <a:p>
            <a:pPr algn="r"/>
            <a:r>
              <a:rPr lang="en-US" sz="750" b="1" baseline="0" dirty="0">
                <a:solidFill>
                  <a:schemeClr val="tx1">
                    <a:lumMod val="65000"/>
                    <a:lumOff val="35000"/>
                  </a:schemeClr>
                </a:solidFill>
                <a:hlinkClick r:id="rId15"/>
              </a:rPr>
              <a:t>gadoe.org</a:t>
            </a:r>
            <a:endParaRPr lang="en-US" sz="750" b="1" dirty="0">
              <a:solidFill>
                <a:schemeClr val="tx1">
                  <a:lumMod val="65000"/>
                  <a:lumOff val="35000"/>
                </a:schemeClr>
              </a:solidFill>
            </a:endParaRPr>
          </a:p>
        </p:txBody>
      </p:sp>
    </p:spTree>
    <p:extLst>
      <p:ext uri="{BB962C8B-B14F-4D97-AF65-F5344CB8AC3E}">
        <p14:creationId xmlns:p14="http://schemas.microsoft.com/office/powerpoint/2010/main" val="203313373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ftr="0"/>
  <p:txStyles>
    <p:titleStyle>
      <a:lvl1pPr algn="l" defTabSz="685800" rtl="0" eaLnBrk="1" latinLnBrk="0" hangingPunct="1">
        <a:lnSpc>
          <a:spcPct val="90000"/>
        </a:lnSpc>
        <a:spcBef>
          <a:spcPct val="0"/>
        </a:spcBef>
        <a:buNone/>
        <a:defRPr sz="3300" b="1" kern="1200">
          <a:solidFill>
            <a:schemeClr val="tx1"/>
          </a:solidFill>
          <a:latin typeface="Arial Rounded MT Bold" panose="020F07040305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0AF0A4-BF82-458E-9DD1-4D7D90CCEE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3E2184-DEEB-4BAF-9ECF-0BE8A8CFF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A85B2-E20E-4A03-B088-D3BC12EA3B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6/18/2018</a:t>
            </a:r>
            <a:endParaRPr lang="en-US" dirty="0"/>
          </a:p>
        </p:txBody>
      </p:sp>
      <p:sp>
        <p:nvSpPr>
          <p:cNvPr id="5" name="Footer Placeholder 4">
            <a:extLst>
              <a:ext uri="{FF2B5EF4-FFF2-40B4-BE49-F238E27FC236}">
                <a16:creationId xmlns:a16="http://schemas.microsoft.com/office/drawing/2014/main" id="{65025A5C-B5F2-44B0-960C-FCC3F7A1B2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0821FF3-BC93-4B0B-85B4-D7009D5522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0960B-9D91-4CB9-906A-4721154B4923}" type="slidenum">
              <a:rPr lang="en-US" smtClean="0"/>
              <a:pPr/>
              <a:t>‹#›</a:t>
            </a:fld>
            <a:endParaRPr lang="en-US" dirty="0"/>
          </a:p>
        </p:txBody>
      </p:sp>
    </p:spTree>
    <p:extLst>
      <p:ext uri="{BB962C8B-B14F-4D97-AF65-F5344CB8AC3E}">
        <p14:creationId xmlns:p14="http://schemas.microsoft.com/office/powerpoint/2010/main" val="1309281444"/>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lt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 name="Shape 1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chemeClr val="lt1"/>
                </a:solidFill>
                <a:latin typeface="Roboto"/>
                <a:ea typeface="Roboto"/>
                <a:cs typeface="Roboto"/>
                <a:sym typeface="Roboto"/>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90424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lt1"/>
                </a:solidFill>
                <a:latin typeface="Roboto"/>
                <a:ea typeface="Roboto"/>
                <a:cs typeface="Roboto"/>
                <a:sym typeface="Roboto"/>
              </a:defRPr>
            </a:lvl1pPr>
            <a:lvl2pPr marL="0" marR="0" lvl="1" indent="0" algn="r" rtl="0">
              <a:spcBef>
                <a:spcPts val="0"/>
              </a:spcBef>
              <a:spcAft>
                <a:spcPts val="0"/>
              </a:spcAft>
              <a:buNone/>
              <a:defRPr sz="1200" b="0" i="0" u="none" strike="noStrike" cap="none">
                <a:solidFill>
                  <a:schemeClr val="lt1"/>
                </a:solidFill>
                <a:latin typeface="Roboto"/>
                <a:ea typeface="Roboto"/>
                <a:cs typeface="Roboto"/>
                <a:sym typeface="Roboto"/>
              </a:defRPr>
            </a:lvl2pPr>
            <a:lvl3pPr marL="0" marR="0" lvl="2" indent="0" algn="r" rtl="0">
              <a:spcBef>
                <a:spcPts val="0"/>
              </a:spcBef>
              <a:spcAft>
                <a:spcPts val="0"/>
              </a:spcAft>
              <a:buNone/>
              <a:defRPr sz="1200" b="0" i="0" u="none" strike="noStrike" cap="none">
                <a:solidFill>
                  <a:schemeClr val="lt1"/>
                </a:solidFill>
                <a:latin typeface="Roboto"/>
                <a:ea typeface="Roboto"/>
                <a:cs typeface="Roboto"/>
                <a:sym typeface="Roboto"/>
              </a:defRPr>
            </a:lvl3pPr>
            <a:lvl4pPr marL="0" marR="0" lvl="3" indent="0" algn="r" rtl="0">
              <a:spcBef>
                <a:spcPts val="0"/>
              </a:spcBef>
              <a:spcAft>
                <a:spcPts val="0"/>
              </a:spcAft>
              <a:buNone/>
              <a:defRPr sz="1200" b="0" i="0" u="none" strike="noStrike" cap="none">
                <a:solidFill>
                  <a:schemeClr val="lt1"/>
                </a:solidFill>
                <a:latin typeface="Roboto"/>
                <a:ea typeface="Roboto"/>
                <a:cs typeface="Roboto"/>
                <a:sym typeface="Roboto"/>
              </a:defRPr>
            </a:lvl4pPr>
            <a:lvl5pPr marL="0" marR="0" lvl="4" indent="0" algn="r" rtl="0">
              <a:spcBef>
                <a:spcPts val="0"/>
              </a:spcBef>
              <a:spcAft>
                <a:spcPts val="0"/>
              </a:spcAft>
              <a:buNone/>
              <a:defRPr sz="1200" b="0" i="0" u="none" strike="noStrike" cap="none">
                <a:solidFill>
                  <a:schemeClr val="lt1"/>
                </a:solidFill>
                <a:latin typeface="Roboto"/>
                <a:ea typeface="Roboto"/>
                <a:cs typeface="Roboto"/>
                <a:sym typeface="Roboto"/>
              </a:defRPr>
            </a:lvl5pPr>
            <a:lvl6pPr marL="0" marR="0" lvl="5" indent="0" algn="r" rtl="0">
              <a:spcBef>
                <a:spcPts val="0"/>
              </a:spcBef>
              <a:spcAft>
                <a:spcPts val="0"/>
              </a:spcAft>
              <a:buNone/>
              <a:defRPr sz="1200" b="0" i="0" u="none" strike="noStrike" cap="none">
                <a:solidFill>
                  <a:schemeClr val="lt1"/>
                </a:solidFill>
                <a:latin typeface="Roboto"/>
                <a:ea typeface="Roboto"/>
                <a:cs typeface="Roboto"/>
                <a:sym typeface="Roboto"/>
              </a:defRPr>
            </a:lvl6pPr>
            <a:lvl7pPr marL="0" marR="0" lvl="6" indent="0" algn="r" rtl="0">
              <a:spcBef>
                <a:spcPts val="0"/>
              </a:spcBef>
              <a:spcAft>
                <a:spcPts val="0"/>
              </a:spcAft>
              <a:buNone/>
              <a:defRPr sz="1200" b="0" i="0" u="none" strike="noStrike" cap="none">
                <a:solidFill>
                  <a:schemeClr val="lt1"/>
                </a:solidFill>
                <a:latin typeface="Roboto"/>
                <a:ea typeface="Roboto"/>
                <a:cs typeface="Roboto"/>
                <a:sym typeface="Roboto"/>
              </a:defRPr>
            </a:lvl7pPr>
            <a:lvl8pPr marL="0" marR="0" lvl="7" indent="0" algn="r" rtl="0">
              <a:spcBef>
                <a:spcPts val="0"/>
              </a:spcBef>
              <a:spcAft>
                <a:spcPts val="0"/>
              </a:spcAft>
              <a:buNone/>
              <a:defRPr sz="1200" b="0" i="0" u="none" strike="noStrike" cap="none">
                <a:solidFill>
                  <a:schemeClr val="lt1"/>
                </a:solidFill>
                <a:latin typeface="Roboto"/>
                <a:ea typeface="Roboto"/>
                <a:cs typeface="Roboto"/>
                <a:sym typeface="Roboto"/>
              </a:defRPr>
            </a:lvl8pPr>
            <a:lvl9pPr marL="0" marR="0" lvl="8" indent="0" algn="r" rtl="0">
              <a:spcBef>
                <a:spcPts val="0"/>
              </a:spcBef>
              <a:spcAft>
                <a:spcPts val="0"/>
              </a:spcAft>
              <a:buNone/>
              <a:defRPr sz="1200" b="0" i="0" u="none" strike="noStrike" cap="none">
                <a:solidFill>
                  <a:schemeClr val="lt1"/>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17878189"/>
      </p:ext>
    </p:extLst>
  </p:cSld>
  <p:clrMap bg1="lt1" tx1="dk1" bg2="dk2"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1"/>
        <p:cNvGrpSpPr/>
        <p:nvPr/>
      </p:nvGrpSpPr>
      <p:grpSpPr>
        <a:xfrm>
          <a:off x="0" y="0"/>
          <a:ext cx="0" cy="0"/>
          <a:chOff x="0" y="0"/>
          <a:chExt cx="0" cy="0"/>
        </a:xfrm>
      </p:grpSpPr>
      <p:sp>
        <p:nvSpPr>
          <p:cNvPr id="92" name="Shape 92"/>
          <p:cNvSpPr txBox="1">
            <a:spLocks noGrp="1"/>
          </p:cNvSpPr>
          <p:nvPr>
            <p:ph type="dt" idx="10"/>
          </p:nvPr>
        </p:nvSpPr>
        <p:spPr>
          <a:xfrm>
            <a:off x="609600" y="6356350"/>
            <a:ext cx="2844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Roboto"/>
              <a:buNone/>
              <a:defRPr sz="1200" b="0" i="0" u="none" strike="noStrike" cap="none">
                <a:solidFill>
                  <a:schemeClr val="lt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4165600" y="6356350"/>
            <a:ext cx="38608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lt1"/>
              </a:buClr>
              <a:buSzPts val="1400"/>
              <a:buFont typeface="Roboto"/>
              <a:buNone/>
              <a:defRPr sz="1200" b="0" i="0" u="none" strike="noStrike" cap="none">
                <a:solidFill>
                  <a:schemeClr val="lt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90424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43655195"/>
      </p:ext>
    </p:extLst>
  </p:cSld>
  <p:clrMap bg1="lt1" tx1="dk1" bg2="dk2"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Interior1.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6187476"/>
            <a:ext cx="12204192" cy="683435"/>
          </a:xfrm>
          <a:prstGeom prst="rect">
            <a:avLst/>
          </a:prstGeom>
        </p:spPr>
      </p:pic>
      <p:sp>
        <p:nvSpPr>
          <p:cNvPr id="2" name="Title Placeholder 1"/>
          <p:cNvSpPr>
            <a:spLocks noGrp="1"/>
          </p:cNvSpPr>
          <p:nvPr>
            <p:ph type="title"/>
          </p:nvPr>
        </p:nvSpPr>
        <p:spPr>
          <a:xfrm>
            <a:off x="609600" y="274638"/>
            <a:ext cx="10972800" cy="718962"/>
          </a:xfrm>
          <a:prstGeom prst="rect">
            <a:avLst/>
          </a:prstGeom>
        </p:spPr>
        <p:txBody>
          <a:bodyPr vert="horz" lIns="91440" tIns="45720" rIns="91440" bIns="45720" rtlCol="0" anchor="ctr">
            <a:normAutofit/>
          </a:bodyPr>
          <a:lstStyle/>
          <a:p>
            <a:br>
              <a:rPr lang="en-US" dirty="0"/>
            </a:br>
            <a:r>
              <a:rPr lang="en-US" dirty="0"/>
              <a:t>Click To Edit Master Title Style</a:t>
            </a:r>
            <a:br>
              <a:rPr lang="en-US" sz="2400" dirty="0"/>
            </a:br>
            <a:endParaRPr lang="en-US" dirty="0"/>
          </a:p>
        </p:txBody>
      </p:sp>
      <p:sp>
        <p:nvSpPr>
          <p:cNvPr id="3" name="Text Placeholder 2"/>
          <p:cNvSpPr>
            <a:spLocks noGrp="1"/>
          </p:cNvSpPr>
          <p:nvPr>
            <p:ph type="body" idx="1"/>
          </p:nvPr>
        </p:nvSpPr>
        <p:spPr>
          <a:xfrm>
            <a:off x="609600" y="1581121"/>
            <a:ext cx="10972800" cy="45450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96773" y="6356351"/>
            <a:ext cx="524129" cy="365125"/>
          </a:xfrm>
          <a:prstGeom prst="rect">
            <a:avLst/>
          </a:prstGeom>
        </p:spPr>
        <p:txBody>
          <a:bodyPr vert="horz" lIns="91440" tIns="45720" rIns="91440" bIns="45720" rtlCol="0" anchor="ctr"/>
          <a:lstStyle>
            <a:lvl1pPr algn="l">
              <a:defRPr sz="1000">
                <a:solidFill>
                  <a:schemeClr val="bg1"/>
                </a:solidFill>
                <a:latin typeface="55 Helvetica Roman"/>
                <a:cs typeface="55 Helvetica Roman"/>
              </a:defRPr>
            </a:lvl1pPr>
          </a:lstStyle>
          <a:p>
            <a:fld id="{A11F1ED6-03CA-FF41-BAAB-392506A14B1E}" type="slidenum">
              <a:rPr lang="en-US" smtClean="0"/>
              <a:pPr/>
              <a:t>‹#›</a:t>
            </a:fld>
            <a:endParaRPr lang="en-US" dirty="0"/>
          </a:p>
        </p:txBody>
      </p:sp>
    </p:spTree>
    <p:extLst>
      <p:ext uri="{BB962C8B-B14F-4D97-AF65-F5344CB8AC3E}">
        <p14:creationId xmlns:p14="http://schemas.microsoft.com/office/powerpoint/2010/main" val="2067535779"/>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txStyles>
    <p:titleStyle>
      <a:lvl1pPr algn="ctr" defTabSz="457200" rtl="0" eaLnBrk="1" latinLnBrk="0" hangingPunct="1">
        <a:spcBef>
          <a:spcPct val="0"/>
        </a:spcBef>
        <a:buNone/>
        <a:defRPr sz="4000" kern="1200">
          <a:solidFill>
            <a:srgbClr val="002D50"/>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b="0" i="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hyperlink" Target="http://www.gaspdg.org/aspire" TargetMode="External"/><Relationship Id="rId2" Type="http://schemas.openxmlformats.org/officeDocument/2006/relationships/hyperlink" Target="http://www.partnershipsforsuccess.com/programs/student-led-iep.php" TargetMode="External"/><Relationship Id="rId1" Type="http://schemas.openxmlformats.org/officeDocument/2006/relationships/slideLayout" Target="../slideLayouts/slideLayout4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3" Type="http://schemas.openxmlformats.org/officeDocument/2006/relationships/hyperlink" Target="http://ectacenter.org/knowledgepath/ifspoutcomes-iepgoals/ifspoutcomes-iepgoals.asp" TargetMode="External"/><Relationship Id="rId2" Type="http://schemas.openxmlformats.org/officeDocument/2006/relationships/notesSlide" Target="../notesSlides/notesSlide23.xml"/><Relationship Id="rId1" Type="http://schemas.openxmlformats.org/officeDocument/2006/relationships/slideLayout" Target="../slideLayouts/slideLayout9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9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9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9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9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1.xml"/></Relationships>
</file>

<file path=ppt/slides/_rels/slide46.xml.rels><?xml version="1.0" encoding="UTF-8" standalone="yes"?>
<Relationships xmlns="http://schemas.openxmlformats.org/package/2006/relationships"><Relationship Id="rId3" Type="http://schemas.openxmlformats.org/officeDocument/2006/relationships/hyperlink" Target="http://www.siskin.org/downloads/Steps_to_Build_a_Functional_Child_Outcome.pdf" TargetMode="External"/><Relationship Id="rId2" Type="http://schemas.openxmlformats.org/officeDocument/2006/relationships/notesSlide" Target="../notesSlides/notesSlide31.xml"/><Relationship Id="rId1" Type="http://schemas.openxmlformats.org/officeDocument/2006/relationships/slideLayout" Target="../slideLayouts/slideLayout91.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93.xml"/><Relationship Id="rId4" Type="http://schemas.openxmlformats.org/officeDocument/2006/relationships/hyperlink" Target="http://www.fipp.org/Collateral/briefcase/briefcase_vol2_no1.pdf" TargetMode="Externa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9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4.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93.xml"/><Relationship Id="rId6" Type="http://schemas.openxmlformats.org/officeDocument/2006/relationships/hyperlink" Target="http://www.ectacenter.org/~pdfs/pubs/rating-iep.pdf" TargetMode="External"/><Relationship Id="rId5" Type="http://schemas.openxmlformats.org/officeDocument/2006/relationships/hyperlink" Target="http://www.ectacenter.org/~pdfs/pubs/rating-ifsp.pdf" TargetMode="Externa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9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1.xml"/><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0.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0.xml"/></Relationships>
</file>

<file path=ppt/slides/_rels/slide71.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70.xml"/></Relationships>
</file>

<file path=ppt/slides/_rels/slide72.xml.rels><?xml version="1.0" encoding="UTF-8" standalone="yes"?>
<Relationships xmlns="http://schemas.openxmlformats.org/package/2006/relationships"><Relationship Id="rId3" Type="http://schemas.openxmlformats.org/officeDocument/2006/relationships/hyperlink" Target="http://u.org/schoolwide" TargetMode="External"/><Relationship Id="rId2" Type="http://schemas.openxmlformats.org/officeDocument/2006/relationships/hyperlink" Target="http://u.org/endrewtoolkit" TargetMode="External"/><Relationship Id="rId1" Type="http://schemas.openxmlformats.org/officeDocument/2006/relationships/slideLayout" Target="../slideLayouts/slideLayout70.xml"/><Relationship Id="rId5" Type="http://schemas.openxmlformats.org/officeDocument/2006/relationships/hyperlink" Target="mailto:mturner@ncld.org" TargetMode="External"/><Relationship Id="rId4" Type="http://schemas.openxmlformats.org/officeDocument/2006/relationships/hyperlink" Target="http://ncld.org/selfadvocacy"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38406A-EF78-4B2E-B25C-5ADF8452E1CC}"/>
              </a:ext>
            </a:extLst>
          </p:cNvPr>
          <p:cNvSpPr>
            <a:spLocks noGrp="1"/>
          </p:cNvSpPr>
          <p:nvPr>
            <p:ph type="title"/>
          </p:nvPr>
        </p:nvSpPr>
        <p:spPr>
          <a:xfrm>
            <a:off x="3086741" y="1989630"/>
            <a:ext cx="8978259" cy="2878741"/>
          </a:xfrm>
        </p:spPr>
        <p:txBody>
          <a:bodyPr anchor="ctr"/>
          <a:lstStyle/>
          <a:p>
            <a:r>
              <a:rPr lang="en-US" dirty="0"/>
              <a:t>Increasing Capacity for Developing High-Quality IEPs/IFSPs</a:t>
            </a:r>
          </a:p>
        </p:txBody>
      </p:sp>
    </p:spTree>
    <p:extLst>
      <p:ext uri="{BB962C8B-B14F-4D97-AF65-F5344CB8AC3E}">
        <p14:creationId xmlns:p14="http://schemas.microsoft.com/office/powerpoint/2010/main" val="209892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32" name="Title 1"/>
          <p:cNvSpPr txBox="1">
            <a:spLocks noGrp="1"/>
          </p:cNvSpPr>
          <p:nvPr>
            <p:ph type="title"/>
          </p:nvPr>
        </p:nvSpPr>
        <p:spPr>
          <a:xfrm>
            <a:off x="838200" y="342900"/>
            <a:ext cx="10515600" cy="1325563"/>
          </a:xfrm>
          <a:prstGeom prst="rect">
            <a:avLst/>
          </a:prstGeom>
        </p:spPr>
        <p:txBody>
          <a:bodyPr/>
          <a:lstStyle/>
          <a:p>
            <a:pPr algn="ctr" defTabSz="832104">
              <a:defRPr sz="7280" b="1" i="1">
                <a:latin typeface="+mj-lt"/>
                <a:ea typeface="+mj-ea"/>
                <a:cs typeface="+mj-cs"/>
                <a:sym typeface="Calibri"/>
              </a:defRPr>
            </a:pPr>
            <a:r>
              <a:rPr dirty="0"/>
              <a:t>Endrew</a:t>
            </a:r>
            <a:r>
              <a:rPr i="0" dirty="0"/>
              <a:t> Important Point #2</a:t>
            </a:r>
          </a:p>
        </p:txBody>
      </p:sp>
      <p:sp>
        <p:nvSpPr>
          <p:cNvPr id="133" name="Content Placeholder 2"/>
          <p:cNvSpPr txBox="1">
            <a:spLocks noGrp="1"/>
          </p:cNvSpPr>
          <p:nvPr>
            <p:ph type="body" idx="1"/>
          </p:nvPr>
        </p:nvSpPr>
        <p:spPr>
          <a:xfrm>
            <a:off x="838200" y="2168525"/>
            <a:ext cx="10515600" cy="4351338"/>
          </a:xfrm>
          <a:prstGeom prst="rect">
            <a:avLst/>
          </a:prstGeom>
        </p:spPr>
        <p:txBody>
          <a:bodyPr/>
          <a:lstStyle/>
          <a:p>
            <a:pPr marL="0" indent="0" algn="ctr">
              <a:buSzTx/>
              <a:buNone/>
              <a:defRPr sz="6000" b="1"/>
            </a:pPr>
            <a:r>
              <a:rPr dirty="0"/>
              <a:t>The </a:t>
            </a:r>
            <a:r>
              <a:rPr i="1" dirty="0"/>
              <a:t>Endrew F. </a:t>
            </a:r>
            <a:r>
              <a:rPr dirty="0"/>
              <a:t>decision did not replace or overturn the </a:t>
            </a:r>
            <a:r>
              <a:rPr i="1" dirty="0"/>
              <a:t>Rowley</a:t>
            </a:r>
            <a:r>
              <a:rPr dirty="0"/>
              <a:t> decision; rather, it </a:t>
            </a:r>
            <a:r>
              <a:rPr dirty="0">
                <a:solidFill>
                  <a:srgbClr val="C00000"/>
                </a:solidFill>
              </a:rPr>
              <a:t>clarified</a:t>
            </a:r>
            <a:r>
              <a:rPr dirty="0"/>
              <a:t> its FAPE standard</a:t>
            </a:r>
          </a:p>
        </p:txBody>
      </p:sp>
    </p:spTree>
    <p:extLst>
      <p:ext uri="{BB962C8B-B14F-4D97-AF65-F5344CB8AC3E}">
        <p14:creationId xmlns:p14="http://schemas.microsoft.com/office/powerpoint/2010/main" val="370284435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35" name="Title 1"/>
          <p:cNvSpPr txBox="1">
            <a:spLocks noGrp="1"/>
          </p:cNvSpPr>
          <p:nvPr>
            <p:ph type="title"/>
          </p:nvPr>
        </p:nvSpPr>
        <p:spPr>
          <a:xfrm>
            <a:off x="838200" y="342900"/>
            <a:ext cx="10515600" cy="1325563"/>
          </a:xfrm>
          <a:prstGeom prst="rect">
            <a:avLst/>
          </a:prstGeom>
        </p:spPr>
        <p:txBody>
          <a:bodyPr/>
          <a:lstStyle/>
          <a:p>
            <a:pPr algn="ctr" defTabSz="795527">
              <a:defRPr sz="6960" b="1" i="1">
                <a:latin typeface="+mj-lt"/>
                <a:ea typeface="+mj-ea"/>
                <a:cs typeface="+mj-cs"/>
                <a:sym typeface="Calibri"/>
              </a:defRPr>
            </a:pPr>
            <a:r>
              <a:rPr dirty="0"/>
              <a:t>Endrew</a:t>
            </a:r>
            <a:r>
              <a:rPr i="0" dirty="0"/>
              <a:t> - Important Point #3</a:t>
            </a:r>
          </a:p>
        </p:txBody>
      </p:sp>
      <p:sp>
        <p:nvSpPr>
          <p:cNvPr id="136" name="Content Placeholder 2"/>
          <p:cNvSpPr txBox="1">
            <a:spLocks noGrp="1"/>
          </p:cNvSpPr>
          <p:nvPr>
            <p:ph type="body" idx="1"/>
          </p:nvPr>
        </p:nvSpPr>
        <p:spPr>
          <a:xfrm>
            <a:off x="838200" y="2168525"/>
            <a:ext cx="10515600" cy="4351338"/>
          </a:xfrm>
          <a:prstGeom prst="rect">
            <a:avLst/>
          </a:prstGeom>
        </p:spPr>
        <p:txBody>
          <a:bodyPr/>
          <a:lstStyle/>
          <a:p>
            <a:pPr marL="0" indent="0" algn="ctr">
              <a:buSzTx/>
              <a:buNone/>
              <a:defRPr sz="6000" b="1"/>
            </a:pPr>
            <a:endParaRPr lang="en-US" dirty="0"/>
          </a:p>
          <a:p>
            <a:pPr marL="0" indent="0" algn="ctr">
              <a:buSzTx/>
              <a:buNone/>
              <a:defRPr sz="6000" b="1"/>
            </a:pPr>
            <a:r>
              <a:rPr dirty="0"/>
              <a:t>The Supreme Court’s</a:t>
            </a:r>
            <a:r>
              <a:rPr lang="en-US" dirty="0"/>
              <a:t> decision </a:t>
            </a:r>
            <a:r>
              <a:rPr dirty="0"/>
              <a:t>emphasizes </a:t>
            </a:r>
            <a:r>
              <a:rPr dirty="0">
                <a:solidFill>
                  <a:srgbClr val="C00000"/>
                </a:solidFill>
              </a:rPr>
              <a:t>“progress”</a:t>
            </a:r>
            <a:endParaRPr dirty="0"/>
          </a:p>
        </p:txBody>
      </p:sp>
    </p:spTree>
    <p:extLst>
      <p:ext uri="{BB962C8B-B14F-4D97-AF65-F5344CB8AC3E}">
        <p14:creationId xmlns:p14="http://schemas.microsoft.com/office/powerpoint/2010/main" val="76949018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38" name="Title 1"/>
          <p:cNvSpPr txBox="1">
            <a:spLocks noGrp="1"/>
          </p:cNvSpPr>
          <p:nvPr>
            <p:ph type="title"/>
          </p:nvPr>
        </p:nvSpPr>
        <p:spPr>
          <a:xfrm>
            <a:off x="838200" y="0"/>
            <a:ext cx="10515600" cy="1325563"/>
          </a:xfrm>
          <a:prstGeom prst="rect">
            <a:avLst/>
          </a:prstGeom>
        </p:spPr>
        <p:txBody>
          <a:bodyPr>
            <a:normAutofit fontScale="90000"/>
          </a:bodyPr>
          <a:lstStyle>
            <a:lvl1pPr algn="ctr" defTabSz="676655">
              <a:defRPr sz="5328" b="1">
                <a:latin typeface="+mj-lt"/>
                <a:ea typeface="+mj-ea"/>
                <a:cs typeface="+mj-cs"/>
                <a:sym typeface="Calibri"/>
              </a:defRPr>
            </a:lvl1pPr>
          </a:lstStyle>
          <a:p>
            <a:r>
              <a:rPr dirty="0"/>
              <a:t>FAPE Analysis Under Rowley/Endrew</a:t>
            </a:r>
          </a:p>
        </p:txBody>
      </p:sp>
      <p:sp>
        <p:nvSpPr>
          <p:cNvPr id="139" name="Content Placeholder 2"/>
          <p:cNvSpPr txBox="1">
            <a:spLocks noGrp="1"/>
          </p:cNvSpPr>
          <p:nvPr>
            <p:ph type="body" idx="1"/>
          </p:nvPr>
        </p:nvSpPr>
        <p:spPr>
          <a:xfrm>
            <a:off x="354417" y="1325562"/>
            <a:ext cx="11483165" cy="5245360"/>
          </a:xfrm>
          <a:prstGeom prst="rect">
            <a:avLst/>
          </a:prstGeom>
        </p:spPr>
        <p:txBody>
          <a:bodyPr/>
          <a:lstStyle/>
          <a:p>
            <a:pPr marL="886968" indent="-886968" algn="ctr" defTabSz="886968">
              <a:spcBef>
                <a:spcPts val="900"/>
              </a:spcBef>
              <a:buFontTx/>
              <a:buAutoNum type="arabicPeriod"/>
              <a:defRPr sz="4268" b="1"/>
            </a:pPr>
            <a:r>
              <a:rPr dirty="0"/>
              <a:t>In the development of an IEP, has the </a:t>
            </a:r>
            <a:r>
              <a:rPr lang="en-US" dirty="0"/>
              <a:t>IEP Team</a:t>
            </a:r>
            <a:r>
              <a:rPr dirty="0"/>
              <a:t> complied with the procedures set forth in the IDEA?</a:t>
            </a:r>
          </a:p>
          <a:p>
            <a:pPr marL="0" indent="0" algn="ctr" defTabSz="886968">
              <a:spcBef>
                <a:spcPts val="900"/>
              </a:spcBef>
              <a:buSzTx/>
              <a:buNone/>
              <a:defRPr sz="4268" b="1"/>
            </a:pPr>
            <a:endParaRPr dirty="0"/>
          </a:p>
          <a:p>
            <a:pPr marL="0" indent="0" algn="ctr" defTabSz="886968">
              <a:spcBef>
                <a:spcPts val="900"/>
              </a:spcBef>
              <a:buSzTx/>
              <a:buNone/>
              <a:defRPr sz="4268" b="1"/>
            </a:pPr>
            <a:r>
              <a:rPr dirty="0"/>
              <a:t>2.  Is the IEP reasonably calculated to </a:t>
            </a:r>
            <a:r>
              <a:rPr dirty="0">
                <a:solidFill>
                  <a:srgbClr val="FF0000"/>
                </a:solidFill>
              </a:rPr>
              <a:t>enable</a:t>
            </a:r>
            <a:r>
              <a:rPr dirty="0"/>
              <a:t> the child to </a:t>
            </a:r>
            <a:r>
              <a:rPr dirty="0">
                <a:solidFill>
                  <a:srgbClr val="FF0000"/>
                </a:solidFill>
              </a:rPr>
              <a:t>make progress</a:t>
            </a:r>
            <a:r>
              <a:rPr dirty="0"/>
              <a:t> that is appropriate in light of his or her circumstances?</a:t>
            </a:r>
          </a:p>
        </p:txBody>
      </p:sp>
    </p:spTree>
    <p:extLst>
      <p:ext uri="{BB962C8B-B14F-4D97-AF65-F5344CB8AC3E}">
        <p14:creationId xmlns:p14="http://schemas.microsoft.com/office/powerpoint/2010/main" val="41068385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41" name="Title 1"/>
          <p:cNvSpPr txBox="1">
            <a:spLocks noGrp="1"/>
          </p:cNvSpPr>
          <p:nvPr>
            <p:ph type="title"/>
          </p:nvPr>
        </p:nvSpPr>
        <p:spPr>
          <a:xfrm>
            <a:off x="838200" y="342900"/>
            <a:ext cx="10515600" cy="1325563"/>
          </a:xfrm>
          <a:prstGeom prst="rect">
            <a:avLst/>
          </a:prstGeom>
        </p:spPr>
        <p:txBody>
          <a:bodyPr/>
          <a:lstStyle/>
          <a:p>
            <a:pPr algn="ctr" defTabSz="832104">
              <a:defRPr sz="7280" b="1" i="1">
                <a:latin typeface="+mj-lt"/>
                <a:ea typeface="+mj-ea"/>
                <a:cs typeface="+mj-cs"/>
                <a:sym typeface="Calibri"/>
              </a:defRPr>
            </a:pPr>
            <a:r>
              <a:rPr dirty="0"/>
              <a:t>Endrew</a:t>
            </a:r>
            <a:r>
              <a:rPr i="0" dirty="0"/>
              <a:t> Important Point #4</a:t>
            </a:r>
          </a:p>
        </p:txBody>
      </p:sp>
      <p:sp>
        <p:nvSpPr>
          <p:cNvPr id="142" name="Content Placeholder 2"/>
          <p:cNvSpPr txBox="1">
            <a:spLocks noGrp="1"/>
          </p:cNvSpPr>
          <p:nvPr>
            <p:ph type="body" idx="1"/>
          </p:nvPr>
        </p:nvSpPr>
        <p:spPr>
          <a:xfrm>
            <a:off x="838200" y="1890393"/>
            <a:ext cx="10515600" cy="4351339"/>
          </a:xfrm>
          <a:prstGeom prst="rect">
            <a:avLst/>
          </a:prstGeom>
        </p:spPr>
        <p:txBody>
          <a:bodyPr>
            <a:normAutofit/>
          </a:bodyPr>
          <a:lstStyle/>
          <a:p>
            <a:pPr marL="0" indent="0" algn="ctr">
              <a:buSzTx/>
              <a:buNone/>
              <a:defRPr sz="6000" b="1"/>
            </a:pPr>
            <a:r>
              <a:rPr dirty="0"/>
              <a:t>The </a:t>
            </a:r>
            <a:r>
              <a:rPr i="1" dirty="0"/>
              <a:t>Endrew</a:t>
            </a:r>
            <a:r>
              <a:rPr dirty="0"/>
              <a:t> decision provides guidance to administrators, educat</a:t>
            </a:r>
            <a:r>
              <a:rPr lang="en-US" dirty="0"/>
              <a:t>ors</a:t>
            </a:r>
            <a:r>
              <a:rPr dirty="0"/>
              <a:t>, </a:t>
            </a:r>
            <a:r>
              <a:rPr lang="en-US" dirty="0"/>
              <a:t>&amp; IEP Team members </a:t>
            </a:r>
            <a:r>
              <a:rPr dirty="0"/>
              <a:t>in developing IEPs that meet the </a:t>
            </a:r>
            <a:r>
              <a:rPr i="1" dirty="0"/>
              <a:t>Endrew </a:t>
            </a:r>
            <a:r>
              <a:rPr dirty="0"/>
              <a:t>standard.</a:t>
            </a:r>
          </a:p>
        </p:txBody>
      </p:sp>
    </p:spTree>
    <p:extLst>
      <p:ext uri="{BB962C8B-B14F-4D97-AF65-F5344CB8AC3E}">
        <p14:creationId xmlns:p14="http://schemas.microsoft.com/office/powerpoint/2010/main" val="96598513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0F8BE7-E6CB-4DB7-87A8-0B3428B1388D}"/>
              </a:ext>
            </a:extLst>
          </p:cNvPr>
          <p:cNvSpPr>
            <a:spLocks noGrp="1"/>
          </p:cNvSpPr>
          <p:nvPr>
            <p:ph type="title"/>
          </p:nvPr>
        </p:nvSpPr>
        <p:spPr/>
        <p:txBody>
          <a:bodyPr/>
          <a:lstStyle/>
          <a:p>
            <a:r>
              <a:rPr lang="en-US" dirty="0"/>
              <a:t>Slide 14</a:t>
            </a:r>
          </a:p>
        </p:txBody>
      </p:sp>
      <p:sp>
        <p:nvSpPr>
          <p:cNvPr id="144" name="Content Placeholder 2"/>
          <p:cNvSpPr txBox="1">
            <a:spLocks noGrp="1"/>
          </p:cNvSpPr>
          <p:nvPr>
            <p:ph type="body" idx="4294967295"/>
          </p:nvPr>
        </p:nvSpPr>
        <p:spPr>
          <a:xfrm>
            <a:off x="838200" y="671513"/>
            <a:ext cx="10515600" cy="5591175"/>
          </a:xfrm>
          <a:prstGeom prst="rect">
            <a:avLst/>
          </a:prstGeom>
        </p:spPr>
        <p:txBody>
          <a:bodyPr>
            <a:normAutofit lnSpcReduction="10000"/>
          </a:bodyPr>
          <a:lstStyle/>
          <a:p>
            <a:pPr marL="0" indent="0" algn="ctr" defTabSz="868680">
              <a:spcBef>
                <a:spcPts val="900"/>
              </a:spcBef>
              <a:buSzTx/>
              <a:buNone/>
              <a:defRPr sz="4560" b="1"/>
            </a:pPr>
            <a:r>
              <a:rPr dirty="0"/>
              <a:t>A focus on the particular child is at the core of the IDEA. The instruction offered must be “specially designed” to meet a child’s “unique needs” through an “individualized education program.” An IEP is constructed only after careful consideration of the child’s present levels of achievement, disability, and </a:t>
            </a:r>
            <a:r>
              <a:rPr u="sng" dirty="0">
                <a:solidFill>
                  <a:srgbClr val="C00000"/>
                </a:solidFill>
              </a:rPr>
              <a:t>potential for growth</a:t>
            </a:r>
          </a:p>
        </p:txBody>
      </p:sp>
    </p:spTree>
    <p:extLst>
      <p:ext uri="{BB962C8B-B14F-4D97-AF65-F5344CB8AC3E}">
        <p14:creationId xmlns:p14="http://schemas.microsoft.com/office/powerpoint/2010/main" val="25983468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46" name="Title 1"/>
          <p:cNvSpPr txBox="1">
            <a:spLocks noGrp="1"/>
          </p:cNvSpPr>
          <p:nvPr>
            <p:ph type="title"/>
          </p:nvPr>
        </p:nvSpPr>
        <p:spPr>
          <a:xfrm>
            <a:off x="719666" y="1297251"/>
            <a:ext cx="10515601" cy="2517644"/>
          </a:xfrm>
          <a:prstGeom prst="rect">
            <a:avLst/>
          </a:prstGeom>
        </p:spPr>
        <p:txBody>
          <a:bodyPr/>
          <a:lstStyle/>
          <a:p>
            <a:pPr algn="ctr" defTabSz="832104">
              <a:defRPr sz="8736"/>
            </a:pPr>
            <a:r>
              <a:rPr sz="9282" b="1" dirty="0">
                <a:latin typeface="+mj-lt"/>
                <a:ea typeface="+mj-ea"/>
                <a:cs typeface="+mj-cs"/>
                <a:sym typeface="Calibri"/>
              </a:rPr>
              <a:t>Lessons from Endrew</a:t>
            </a:r>
            <a:r>
              <a:rPr dirty="0"/>
              <a:t> </a:t>
            </a:r>
          </a:p>
        </p:txBody>
      </p:sp>
    </p:spTree>
    <p:extLst>
      <p:ext uri="{BB962C8B-B14F-4D97-AF65-F5344CB8AC3E}">
        <p14:creationId xmlns:p14="http://schemas.microsoft.com/office/powerpoint/2010/main" val="333533741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35EC53-4B65-4462-B713-24078DBEE880}"/>
              </a:ext>
            </a:extLst>
          </p:cNvPr>
          <p:cNvSpPr>
            <a:spLocks noGrp="1"/>
          </p:cNvSpPr>
          <p:nvPr>
            <p:ph type="title"/>
          </p:nvPr>
        </p:nvSpPr>
        <p:spPr/>
        <p:txBody>
          <a:bodyPr/>
          <a:lstStyle/>
          <a:p>
            <a:r>
              <a:rPr lang="en-US" dirty="0"/>
              <a:t>Slide 16</a:t>
            </a:r>
          </a:p>
        </p:txBody>
      </p:sp>
      <p:sp>
        <p:nvSpPr>
          <p:cNvPr id="148" name="Content Placeholder 2"/>
          <p:cNvSpPr txBox="1">
            <a:spLocks noGrp="1"/>
          </p:cNvSpPr>
          <p:nvPr>
            <p:ph type="body" idx="4294967295"/>
          </p:nvPr>
        </p:nvSpPr>
        <p:spPr>
          <a:xfrm>
            <a:off x="436563" y="1824038"/>
            <a:ext cx="11318875" cy="3286125"/>
          </a:xfrm>
          <a:prstGeom prst="rect">
            <a:avLst/>
          </a:prstGeom>
        </p:spPr>
        <p:txBody>
          <a:bodyPr/>
          <a:lstStyle/>
          <a:p>
            <a:pPr marL="0" indent="0" algn="ctr">
              <a:buSzTx/>
              <a:buNone/>
              <a:defRPr sz="4800" b="1"/>
            </a:pPr>
            <a:r>
              <a:rPr dirty="0"/>
              <a:t>“An IEP must be drafted in compliance with a detailed set of procedures</a:t>
            </a:r>
            <a:r>
              <a:rPr lang="en-US" dirty="0"/>
              <a:t>"</a:t>
            </a:r>
            <a:r>
              <a:rPr dirty="0"/>
              <a:t> that “emphasize collaboration among parents and educators</a:t>
            </a:r>
            <a:r>
              <a:rPr lang="en-US" dirty="0"/>
              <a:t>"</a:t>
            </a:r>
            <a:r>
              <a:rPr dirty="0"/>
              <a:t> (</a:t>
            </a:r>
            <a:r>
              <a:rPr i="1" dirty="0"/>
              <a:t>Endrew</a:t>
            </a:r>
            <a:r>
              <a:rPr dirty="0"/>
              <a:t>, 2017, p 2).</a:t>
            </a:r>
          </a:p>
        </p:txBody>
      </p:sp>
    </p:spTree>
    <p:extLst>
      <p:ext uri="{BB962C8B-B14F-4D97-AF65-F5344CB8AC3E}">
        <p14:creationId xmlns:p14="http://schemas.microsoft.com/office/powerpoint/2010/main" val="51823892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BAB4C1A-8294-4C93-84A5-8F03BBA52FA5}"/>
              </a:ext>
            </a:extLst>
          </p:cNvPr>
          <p:cNvSpPr>
            <a:spLocks noGrp="1"/>
          </p:cNvSpPr>
          <p:nvPr>
            <p:ph type="title"/>
          </p:nvPr>
        </p:nvSpPr>
        <p:spPr/>
        <p:txBody>
          <a:bodyPr/>
          <a:lstStyle/>
          <a:p>
            <a:r>
              <a:rPr lang="en-US" dirty="0"/>
              <a:t>Slide 17</a:t>
            </a:r>
          </a:p>
        </p:txBody>
      </p:sp>
      <p:sp>
        <p:nvSpPr>
          <p:cNvPr id="157" name="Content Placeholder 2"/>
          <p:cNvSpPr txBox="1">
            <a:spLocks noGrp="1"/>
          </p:cNvSpPr>
          <p:nvPr>
            <p:ph type="body" idx="4294967295"/>
          </p:nvPr>
        </p:nvSpPr>
        <p:spPr>
          <a:xfrm>
            <a:off x="376238" y="919163"/>
            <a:ext cx="11439525" cy="5095875"/>
          </a:xfrm>
          <a:prstGeom prst="rect">
            <a:avLst/>
          </a:prstGeom>
        </p:spPr>
        <p:txBody>
          <a:bodyPr>
            <a:normAutofit lnSpcReduction="10000"/>
          </a:bodyPr>
          <a:lstStyle/>
          <a:p>
            <a:pPr marL="0" indent="0" algn="ctr">
              <a:buSzTx/>
              <a:buNone/>
              <a:defRPr sz="4800" b="1"/>
            </a:pPr>
            <a:r>
              <a:rPr lang="en-US" sz="5900" dirty="0"/>
              <a:t>Point #1</a:t>
            </a:r>
            <a:endParaRPr sz="5900" dirty="0"/>
          </a:p>
          <a:p>
            <a:pPr marL="0" indent="0" algn="ctr">
              <a:buSzTx/>
              <a:buNone/>
              <a:defRPr sz="4800" b="1"/>
            </a:pPr>
            <a:r>
              <a:rPr lang="en-US" dirty="0"/>
              <a:t>"The nature of the IEP process, from the initial consultation through the state administrative proceedings, ensures that parents and school representatives will </a:t>
            </a:r>
            <a:r>
              <a:rPr dirty="0"/>
              <a:t>fully air their respective opinions on the degree of progress the IEP should pursue</a:t>
            </a:r>
            <a:r>
              <a:rPr lang="en-US" dirty="0"/>
              <a:t>.</a:t>
            </a:r>
            <a:r>
              <a:rPr dirty="0"/>
              <a:t>” (</a:t>
            </a:r>
            <a:r>
              <a:rPr i="1" dirty="0"/>
              <a:t>Endrew</a:t>
            </a:r>
            <a:r>
              <a:rPr dirty="0"/>
              <a:t>, 2017, p 16).</a:t>
            </a:r>
          </a:p>
        </p:txBody>
      </p:sp>
    </p:spTree>
    <p:extLst>
      <p:ext uri="{BB962C8B-B14F-4D97-AF65-F5344CB8AC3E}">
        <p14:creationId xmlns:p14="http://schemas.microsoft.com/office/powerpoint/2010/main" val="40045326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61" name="Title 1"/>
          <p:cNvSpPr txBox="1">
            <a:spLocks noGrp="1"/>
          </p:cNvSpPr>
          <p:nvPr>
            <p:ph type="title"/>
          </p:nvPr>
        </p:nvSpPr>
        <p:spPr>
          <a:xfrm>
            <a:off x="743465" y="816302"/>
            <a:ext cx="10406290" cy="1005521"/>
          </a:xfrm>
          <a:prstGeom prst="rect">
            <a:avLst/>
          </a:prstGeom>
        </p:spPr>
        <p:txBody>
          <a:bodyPr/>
          <a:lstStyle>
            <a:lvl1pPr algn="ctr" defTabSz="749808">
              <a:defRPr sz="5904" b="1">
                <a:latin typeface="+mj-lt"/>
                <a:ea typeface="+mj-ea"/>
                <a:cs typeface="+mj-cs"/>
                <a:sym typeface="Calibri"/>
              </a:defRPr>
            </a:lvl1pPr>
          </a:lstStyle>
          <a:p>
            <a:r>
              <a:rPr dirty="0"/>
              <a:t>Point #2</a:t>
            </a:r>
          </a:p>
        </p:txBody>
      </p:sp>
      <p:sp>
        <p:nvSpPr>
          <p:cNvPr id="162" name="Content Placeholder 2"/>
          <p:cNvSpPr txBox="1">
            <a:spLocks noGrp="1"/>
          </p:cNvSpPr>
          <p:nvPr>
            <p:ph type="body" idx="1"/>
          </p:nvPr>
        </p:nvSpPr>
        <p:spPr>
          <a:xfrm>
            <a:off x="357062" y="2141864"/>
            <a:ext cx="11477875" cy="4113462"/>
          </a:xfrm>
          <a:prstGeom prst="rect">
            <a:avLst/>
          </a:prstGeom>
        </p:spPr>
        <p:txBody>
          <a:bodyPr/>
          <a:lstStyle>
            <a:lvl1pPr marL="0" indent="0" algn="ctr">
              <a:buSzTx/>
              <a:buNone/>
              <a:defRPr sz="5400" b="1"/>
            </a:lvl1pPr>
          </a:lstStyle>
          <a:p>
            <a:r>
              <a:rPr dirty="0"/>
              <a:t>Ensure meaningful parent involvement in IEP meetings and that their </a:t>
            </a:r>
            <a:r>
              <a:rPr lang="en-US" dirty="0"/>
              <a:t>concerns</a:t>
            </a:r>
            <a:r>
              <a:rPr dirty="0"/>
              <a:t> are considered in establishing their child’s educational/behavioral goals. </a:t>
            </a:r>
          </a:p>
        </p:txBody>
      </p:sp>
    </p:spTree>
    <p:extLst>
      <p:ext uri="{BB962C8B-B14F-4D97-AF65-F5344CB8AC3E}">
        <p14:creationId xmlns:p14="http://schemas.microsoft.com/office/powerpoint/2010/main" val="158291231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42785C-A366-4D55-9490-EC8D811FC277}"/>
              </a:ext>
            </a:extLst>
          </p:cNvPr>
          <p:cNvSpPr>
            <a:spLocks noGrp="1"/>
          </p:cNvSpPr>
          <p:nvPr>
            <p:ph type="title"/>
          </p:nvPr>
        </p:nvSpPr>
        <p:spPr/>
        <p:txBody>
          <a:bodyPr/>
          <a:lstStyle/>
          <a:p>
            <a:r>
              <a:rPr lang="en-US" dirty="0"/>
              <a:t>Slide 19</a:t>
            </a:r>
          </a:p>
        </p:txBody>
      </p:sp>
      <p:sp>
        <p:nvSpPr>
          <p:cNvPr id="164" name="Content Placeholder 2"/>
          <p:cNvSpPr txBox="1">
            <a:spLocks noGrp="1"/>
          </p:cNvSpPr>
          <p:nvPr>
            <p:ph type="body" idx="4294967295"/>
          </p:nvPr>
        </p:nvSpPr>
        <p:spPr>
          <a:xfrm>
            <a:off x="425450" y="1392238"/>
            <a:ext cx="11341100" cy="4073525"/>
          </a:xfrm>
          <a:prstGeom prst="rect">
            <a:avLst/>
          </a:prstGeom>
        </p:spPr>
        <p:txBody>
          <a:bodyPr/>
          <a:lstStyle/>
          <a:p>
            <a:pPr marL="0" indent="0" algn="ctr">
              <a:buSzTx/>
              <a:buNone/>
              <a:defRPr sz="4800" b="1"/>
            </a:pPr>
            <a:r>
              <a:rPr dirty="0"/>
              <a:t>“The IEP is not a form document.  It is constructed only after careful consideration of the child’s present levels of achievement, disability, and </a:t>
            </a:r>
            <a:r>
              <a:rPr dirty="0">
                <a:solidFill>
                  <a:srgbClr val="FF0000"/>
                </a:solidFill>
              </a:rPr>
              <a:t>potential for growth</a:t>
            </a:r>
            <a:r>
              <a:rPr dirty="0"/>
              <a:t>”</a:t>
            </a:r>
            <a:r>
              <a:rPr dirty="0">
                <a:solidFill>
                  <a:srgbClr val="FF0000"/>
                </a:solidFill>
              </a:rPr>
              <a:t> </a:t>
            </a:r>
            <a:r>
              <a:rPr dirty="0"/>
              <a:t>(</a:t>
            </a:r>
            <a:r>
              <a:rPr i="1" dirty="0"/>
              <a:t>Endrew</a:t>
            </a:r>
            <a:r>
              <a:rPr dirty="0"/>
              <a:t>, 2017, p 12).</a:t>
            </a:r>
          </a:p>
        </p:txBody>
      </p:sp>
    </p:spTree>
    <p:extLst>
      <p:ext uri="{BB962C8B-B14F-4D97-AF65-F5344CB8AC3E}">
        <p14:creationId xmlns:p14="http://schemas.microsoft.com/office/powerpoint/2010/main" val="2234039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6F6E60-D9CB-4973-9F62-6792CC7FD768}"/>
              </a:ext>
            </a:extLst>
          </p:cNvPr>
          <p:cNvSpPr>
            <a:spLocks noGrp="1"/>
          </p:cNvSpPr>
          <p:nvPr>
            <p:ph type="title"/>
          </p:nvPr>
        </p:nvSpPr>
        <p:spPr/>
        <p:txBody>
          <a:bodyPr/>
          <a:lstStyle/>
          <a:p>
            <a:r>
              <a:rPr lang="en-US" dirty="0"/>
              <a:t>Slide 3</a:t>
            </a:r>
          </a:p>
        </p:txBody>
      </p:sp>
      <p:pic>
        <p:nvPicPr>
          <p:cNvPr id="4" name="Picture 3" descr="Tech Infographic">
            <a:extLst>
              <a:ext uri="{FF2B5EF4-FFF2-40B4-BE49-F238E27FC236}">
                <a16:creationId xmlns:a16="http://schemas.microsoft.com/office/drawing/2014/main" id="{9DFD7963-FD2A-4AD8-BC9A-9AABC5F2B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700" y="0"/>
            <a:ext cx="7012599" cy="6858000"/>
          </a:xfrm>
          <a:prstGeom prst="rect">
            <a:avLst/>
          </a:prstGeom>
        </p:spPr>
      </p:pic>
    </p:spTree>
    <p:extLst>
      <p:ext uri="{BB962C8B-B14F-4D97-AF65-F5344CB8AC3E}">
        <p14:creationId xmlns:p14="http://schemas.microsoft.com/office/powerpoint/2010/main" val="366751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68" name="Title 1"/>
          <p:cNvSpPr txBox="1">
            <a:spLocks noGrp="1"/>
          </p:cNvSpPr>
          <p:nvPr>
            <p:ph type="title"/>
          </p:nvPr>
        </p:nvSpPr>
        <p:spPr>
          <a:xfrm>
            <a:off x="838200" y="109720"/>
            <a:ext cx="10515600" cy="1325563"/>
          </a:xfrm>
          <a:prstGeom prst="rect">
            <a:avLst/>
          </a:prstGeom>
        </p:spPr>
        <p:txBody>
          <a:bodyPr/>
          <a:lstStyle>
            <a:lvl1pPr algn="ctr">
              <a:defRPr sz="8000" b="1">
                <a:latin typeface="+mj-lt"/>
                <a:ea typeface="+mj-ea"/>
                <a:cs typeface="+mj-cs"/>
                <a:sym typeface="Calibri"/>
              </a:defRPr>
            </a:lvl1pPr>
          </a:lstStyle>
          <a:p>
            <a:r>
              <a:rPr dirty="0"/>
              <a:t>Point #3</a:t>
            </a:r>
          </a:p>
        </p:txBody>
      </p:sp>
      <p:sp>
        <p:nvSpPr>
          <p:cNvPr id="169" name="Content Placeholder 2"/>
          <p:cNvSpPr txBox="1">
            <a:spLocks noGrp="1"/>
          </p:cNvSpPr>
          <p:nvPr>
            <p:ph type="body" idx="1"/>
          </p:nvPr>
        </p:nvSpPr>
        <p:spPr>
          <a:xfrm>
            <a:off x="228600" y="1435284"/>
            <a:ext cx="11810384" cy="5422716"/>
          </a:xfrm>
          <a:prstGeom prst="rect">
            <a:avLst/>
          </a:prstGeom>
        </p:spPr>
        <p:txBody>
          <a:bodyPr/>
          <a:lstStyle/>
          <a:p>
            <a:pPr marL="0" indent="0" algn="ctr" defTabSz="905255">
              <a:spcBef>
                <a:spcPts val="900"/>
              </a:spcBef>
              <a:buSzTx/>
              <a:buNone/>
              <a:defRPr sz="5346" b="1"/>
            </a:pPr>
            <a:r>
              <a:rPr dirty="0"/>
              <a:t>When developing the content of a student’s IEP and subsequently reviewing and revising it, be sure that the present levels of academic achievement and functional (PLAAFP) statements are based upon evaluations and other </a:t>
            </a:r>
            <a:r>
              <a:rPr dirty="0">
                <a:solidFill>
                  <a:srgbClr val="FF0000"/>
                </a:solidFill>
              </a:rPr>
              <a:t>relevant</a:t>
            </a:r>
            <a:r>
              <a:rPr dirty="0"/>
              <a:t> data that are </a:t>
            </a:r>
            <a:r>
              <a:rPr dirty="0">
                <a:solidFill>
                  <a:srgbClr val="FF0000"/>
                </a:solidFill>
              </a:rPr>
              <a:t>current</a:t>
            </a:r>
            <a:r>
              <a:rPr dirty="0"/>
              <a:t>.</a:t>
            </a:r>
          </a:p>
        </p:txBody>
      </p:sp>
    </p:spTree>
    <p:extLst>
      <p:ext uri="{BB962C8B-B14F-4D97-AF65-F5344CB8AC3E}">
        <p14:creationId xmlns:p14="http://schemas.microsoft.com/office/powerpoint/2010/main" val="23677771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71" name="Title 1"/>
          <p:cNvSpPr txBox="1">
            <a:spLocks noGrp="1"/>
          </p:cNvSpPr>
          <p:nvPr>
            <p:ph type="title"/>
          </p:nvPr>
        </p:nvSpPr>
        <p:spPr>
          <a:xfrm>
            <a:off x="838200" y="421446"/>
            <a:ext cx="10515600" cy="1325564"/>
          </a:xfrm>
          <a:prstGeom prst="rect">
            <a:avLst/>
          </a:prstGeom>
        </p:spPr>
        <p:txBody>
          <a:bodyPr/>
          <a:lstStyle>
            <a:lvl1pPr algn="ctr">
              <a:defRPr sz="8000" b="1">
                <a:latin typeface="+mj-lt"/>
                <a:ea typeface="+mj-ea"/>
                <a:cs typeface="+mj-cs"/>
                <a:sym typeface="Calibri"/>
              </a:defRPr>
            </a:lvl1pPr>
          </a:lstStyle>
          <a:p>
            <a:r>
              <a:rPr dirty="0"/>
              <a:t>Point #4</a:t>
            </a:r>
          </a:p>
        </p:txBody>
      </p:sp>
      <p:sp>
        <p:nvSpPr>
          <p:cNvPr id="172" name="Content Placeholder 2"/>
          <p:cNvSpPr txBox="1">
            <a:spLocks noGrp="1"/>
          </p:cNvSpPr>
          <p:nvPr>
            <p:ph type="body" idx="1"/>
          </p:nvPr>
        </p:nvSpPr>
        <p:spPr>
          <a:xfrm>
            <a:off x="210928" y="2131474"/>
            <a:ext cx="11770143" cy="3583526"/>
          </a:xfrm>
          <a:prstGeom prst="rect">
            <a:avLst/>
          </a:prstGeom>
        </p:spPr>
        <p:txBody>
          <a:bodyPr/>
          <a:lstStyle/>
          <a:p>
            <a:pPr marL="0" indent="0" algn="ctr">
              <a:buSzTx/>
              <a:buNone/>
              <a:defRPr sz="6000" b="1"/>
            </a:pPr>
            <a:r>
              <a:rPr dirty="0"/>
              <a:t>Ensure annual IEP goals are </a:t>
            </a:r>
            <a:r>
              <a:rPr dirty="0">
                <a:solidFill>
                  <a:srgbClr val="FF0000"/>
                </a:solidFill>
              </a:rPr>
              <a:t>challenging</a:t>
            </a:r>
            <a:r>
              <a:rPr dirty="0"/>
              <a:t>, </a:t>
            </a:r>
            <a:r>
              <a:rPr dirty="0">
                <a:solidFill>
                  <a:srgbClr val="FF0000"/>
                </a:solidFill>
              </a:rPr>
              <a:t>appropriately ambitious</a:t>
            </a:r>
            <a:r>
              <a:rPr dirty="0"/>
              <a:t>, and </a:t>
            </a:r>
            <a:r>
              <a:rPr dirty="0">
                <a:solidFill>
                  <a:srgbClr val="FF0000"/>
                </a:solidFill>
              </a:rPr>
              <a:t>measurable</a:t>
            </a:r>
            <a:r>
              <a:rPr dirty="0"/>
              <a:t>.</a:t>
            </a:r>
          </a:p>
        </p:txBody>
      </p:sp>
    </p:spTree>
    <p:extLst>
      <p:ext uri="{BB962C8B-B14F-4D97-AF65-F5344CB8AC3E}">
        <p14:creationId xmlns:p14="http://schemas.microsoft.com/office/powerpoint/2010/main" val="55932330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76" name="Title 1"/>
          <p:cNvSpPr txBox="1">
            <a:spLocks noGrp="1"/>
          </p:cNvSpPr>
          <p:nvPr>
            <p:ph type="title"/>
          </p:nvPr>
        </p:nvSpPr>
        <p:spPr>
          <a:xfrm>
            <a:off x="309994" y="709035"/>
            <a:ext cx="11572011" cy="5516130"/>
          </a:xfrm>
          <a:prstGeom prst="rect">
            <a:avLst/>
          </a:prstGeom>
        </p:spPr>
        <p:txBody>
          <a:bodyPr/>
          <a:lstStyle/>
          <a:p>
            <a:pPr algn="ctr">
              <a:defRPr sz="4800" b="1">
                <a:latin typeface="+mj-lt"/>
                <a:ea typeface="+mj-ea"/>
                <a:cs typeface="+mj-cs"/>
                <a:sym typeface="Calibri"/>
              </a:defRPr>
            </a:pPr>
            <a:r>
              <a:rPr dirty="0"/>
              <a:t>“An IEP must be reasonably calculated to enable a child to make </a:t>
            </a:r>
            <a:r>
              <a:rPr dirty="0">
                <a:solidFill>
                  <a:srgbClr val="FF0000"/>
                </a:solidFill>
              </a:rPr>
              <a:t>progress appropriate </a:t>
            </a:r>
            <a:r>
              <a:rPr dirty="0"/>
              <a:t>in light of his circumstances. ” </a:t>
            </a:r>
            <a:r>
              <a:rPr sz="4000" dirty="0"/>
              <a:t>(Endrew, 2017, p. 16)</a:t>
            </a:r>
          </a:p>
        </p:txBody>
      </p:sp>
    </p:spTree>
    <p:extLst>
      <p:ext uri="{BB962C8B-B14F-4D97-AF65-F5344CB8AC3E}">
        <p14:creationId xmlns:p14="http://schemas.microsoft.com/office/powerpoint/2010/main" val="170323753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78" name="Title 1"/>
          <p:cNvSpPr txBox="1">
            <a:spLocks noGrp="1"/>
          </p:cNvSpPr>
          <p:nvPr>
            <p:ph type="title"/>
          </p:nvPr>
        </p:nvSpPr>
        <p:spPr>
          <a:xfrm>
            <a:off x="838200" y="109720"/>
            <a:ext cx="10515600" cy="1325563"/>
          </a:xfrm>
          <a:prstGeom prst="rect">
            <a:avLst/>
          </a:prstGeom>
        </p:spPr>
        <p:txBody>
          <a:bodyPr/>
          <a:lstStyle>
            <a:lvl1pPr algn="ctr">
              <a:defRPr sz="8000" b="1">
                <a:latin typeface="+mj-lt"/>
                <a:ea typeface="+mj-ea"/>
                <a:cs typeface="+mj-cs"/>
                <a:sym typeface="Calibri"/>
              </a:defRPr>
            </a:lvl1pPr>
          </a:lstStyle>
          <a:p>
            <a:r>
              <a:rPr dirty="0"/>
              <a:t>Point #5</a:t>
            </a:r>
          </a:p>
        </p:txBody>
      </p:sp>
      <p:sp>
        <p:nvSpPr>
          <p:cNvPr id="179" name="Content Placeholder 2"/>
          <p:cNvSpPr txBox="1">
            <a:spLocks noGrp="1"/>
          </p:cNvSpPr>
          <p:nvPr>
            <p:ph type="body" idx="1"/>
          </p:nvPr>
        </p:nvSpPr>
        <p:spPr>
          <a:xfrm>
            <a:off x="264695" y="1435284"/>
            <a:ext cx="11598441" cy="5422716"/>
          </a:xfrm>
          <a:prstGeom prst="rect">
            <a:avLst/>
          </a:prstGeom>
        </p:spPr>
        <p:txBody>
          <a:bodyPr/>
          <a:lstStyle/>
          <a:p>
            <a:pPr marL="0" indent="0" algn="ctr">
              <a:buSzTx/>
              <a:buNone/>
              <a:defRPr sz="5400" b="1"/>
            </a:pPr>
            <a:r>
              <a:rPr dirty="0"/>
              <a:t>Continuously </a:t>
            </a:r>
            <a:r>
              <a:rPr u="sng" dirty="0">
                <a:solidFill>
                  <a:srgbClr val="C00000"/>
                </a:solidFill>
              </a:rPr>
              <a:t>monitor and measure</a:t>
            </a:r>
            <a:r>
              <a:rPr dirty="0">
                <a:solidFill>
                  <a:srgbClr val="C00000"/>
                </a:solidFill>
              </a:rPr>
              <a:t> </a:t>
            </a:r>
            <a:r>
              <a:rPr dirty="0"/>
              <a:t>a child’s progress on annual goals (and objectives/benchmarks, if applicable) and maintain specific data to demonstrate that progress has been made.</a:t>
            </a:r>
          </a:p>
        </p:txBody>
      </p:sp>
    </p:spTree>
    <p:extLst>
      <p:ext uri="{BB962C8B-B14F-4D97-AF65-F5344CB8AC3E}">
        <p14:creationId xmlns:p14="http://schemas.microsoft.com/office/powerpoint/2010/main" val="177468420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83" name="Title 1"/>
          <p:cNvSpPr txBox="1">
            <a:spLocks noGrp="1"/>
          </p:cNvSpPr>
          <p:nvPr>
            <p:ph type="title"/>
          </p:nvPr>
        </p:nvSpPr>
        <p:spPr>
          <a:xfrm>
            <a:off x="838200" y="109720"/>
            <a:ext cx="10515600" cy="1325563"/>
          </a:xfrm>
          <a:prstGeom prst="rect">
            <a:avLst/>
          </a:prstGeom>
        </p:spPr>
        <p:txBody>
          <a:bodyPr/>
          <a:lstStyle>
            <a:lvl1pPr algn="ctr">
              <a:defRPr sz="8000" b="1">
                <a:latin typeface="+mj-lt"/>
                <a:ea typeface="+mj-ea"/>
                <a:cs typeface="+mj-cs"/>
                <a:sym typeface="Calibri"/>
              </a:defRPr>
            </a:lvl1pPr>
          </a:lstStyle>
          <a:p>
            <a:r>
              <a:rPr dirty="0"/>
              <a:t>Point #6</a:t>
            </a:r>
          </a:p>
        </p:txBody>
      </p:sp>
      <p:sp>
        <p:nvSpPr>
          <p:cNvPr id="184" name="Content Placeholder 2"/>
          <p:cNvSpPr txBox="1">
            <a:spLocks noGrp="1"/>
          </p:cNvSpPr>
          <p:nvPr>
            <p:ph type="body" idx="1"/>
          </p:nvPr>
        </p:nvSpPr>
        <p:spPr>
          <a:xfrm>
            <a:off x="264695" y="1435284"/>
            <a:ext cx="11598441" cy="5422716"/>
          </a:xfrm>
          <a:prstGeom prst="rect">
            <a:avLst/>
          </a:prstGeom>
        </p:spPr>
        <p:txBody>
          <a:bodyPr/>
          <a:lstStyle/>
          <a:p>
            <a:pPr marL="0" indent="0" algn="ctr">
              <a:buSzTx/>
              <a:buNone/>
              <a:defRPr sz="5400" b="1"/>
            </a:pPr>
            <a:r>
              <a:rPr dirty="0"/>
              <a:t>When progress report</a:t>
            </a:r>
            <a:r>
              <a:rPr lang="en-US" dirty="0"/>
              <a:t>s</a:t>
            </a:r>
            <a:r>
              <a:rPr dirty="0"/>
              <a:t> and other data do not reflect an annual goal will be met, reconvene the IEP team to determine why, </a:t>
            </a:r>
            <a:r>
              <a:rPr dirty="0">
                <a:solidFill>
                  <a:srgbClr val="FF0000"/>
                </a:solidFill>
              </a:rPr>
              <a:t>make needed instructional changes</a:t>
            </a:r>
            <a:r>
              <a:rPr dirty="0"/>
              <a:t>, and continue to </a:t>
            </a:r>
            <a:r>
              <a:rPr dirty="0">
                <a:solidFill>
                  <a:srgbClr val="FF0000"/>
                </a:solidFill>
              </a:rPr>
              <a:t>collect data.</a:t>
            </a:r>
          </a:p>
        </p:txBody>
      </p:sp>
    </p:spTree>
    <p:extLst>
      <p:ext uri="{BB962C8B-B14F-4D97-AF65-F5344CB8AC3E}">
        <p14:creationId xmlns:p14="http://schemas.microsoft.com/office/powerpoint/2010/main" val="118468738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86" name="Title 1"/>
          <p:cNvSpPr txBox="1">
            <a:spLocks noGrp="1"/>
          </p:cNvSpPr>
          <p:nvPr>
            <p:ph type="title"/>
          </p:nvPr>
        </p:nvSpPr>
        <p:spPr>
          <a:xfrm>
            <a:off x="1168400" y="200890"/>
            <a:ext cx="9855200" cy="1143001"/>
          </a:xfrm>
          <a:prstGeom prst="rect">
            <a:avLst/>
          </a:prstGeom>
        </p:spPr>
        <p:txBody>
          <a:bodyPr/>
          <a:lstStyle>
            <a:lvl1pPr algn="ctr">
              <a:defRPr sz="6000"/>
            </a:lvl1pPr>
          </a:lstStyle>
          <a:p>
            <a:r>
              <a:rPr dirty="0"/>
              <a:t>U.S. Department of Education </a:t>
            </a:r>
          </a:p>
        </p:txBody>
      </p:sp>
      <p:sp>
        <p:nvSpPr>
          <p:cNvPr id="187" name="Content Placeholder 2"/>
          <p:cNvSpPr txBox="1">
            <a:spLocks noGrp="1"/>
          </p:cNvSpPr>
          <p:nvPr>
            <p:ph type="body" idx="1"/>
          </p:nvPr>
        </p:nvSpPr>
        <p:spPr>
          <a:xfrm>
            <a:off x="609598" y="1690690"/>
            <a:ext cx="11022422" cy="4989511"/>
          </a:xfrm>
          <a:prstGeom prst="rect">
            <a:avLst/>
          </a:prstGeom>
          <a:ln w="9525">
            <a:solidFill>
              <a:srgbClr val="8FAADC"/>
            </a:solidFill>
            <a:round/>
          </a:ln>
        </p:spPr>
        <p:txBody>
          <a:bodyPr/>
          <a:lstStyle/>
          <a:p>
            <a:pPr>
              <a:defRPr sz="4400">
                <a:latin typeface="Times New Roman"/>
                <a:ea typeface="Times New Roman"/>
                <a:cs typeface="Times New Roman"/>
                <a:sym typeface="Times New Roman"/>
              </a:defRPr>
            </a:pPr>
            <a:r>
              <a:rPr dirty="0"/>
              <a:t>Question &amp; Answer document on the </a:t>
            </a:r>
            <a:r>
              <a:rPr i="1" dirty="0"/>
              <a:t>Endrew F. </a:t>
            </a:r>
            <a:r>
              <a:rPr dirty="0"/>
              <a:t>decision on December 7, 2017</a:t>
            </a:r>
          </a:p>
          <a:p>
            <a:pPr>
              <a:defRPr sz="4400">
                <a:latin typeface="Times New Roman"/>
                <a:ea typeface="Times New Roman"/>
                <a:cs typeface="Times New Roman"/>
                <a:sym typeface="Times New Roman"/>
              </a:defRPr>
            </a:pPr>
            <a:r>
              <a:rPr dirty="0"/>
              <a:t>“The </a:t>
            </a:r>
            <a:r>
              <a:rPr i="1" dirty="0"/>
              <a:t>Endrew F.</a:t>
            </a:r>
            <a:r>
              <a:rPr dirty="0"/>
              <a:t> decision is important because it informs our efforts to improve academic outcomes for children with disabilities” (Q &amp; A, 2017, p. 1) </a:t>
            </a:r>
          </a:p>
          <a:p>
            <a:pPr>
              <a:defRPr sz="4400">
                <a:latin typeface="Times New Roman"/>
                <a:ea typeface="Times New Roman"/>
                <a:cs typeface="Times New Roman"/>
                <a:sym typeface="Times New Roman"/>
              </a:defRPr>
            </a:pPr>
            <a:r>
              <a:rPr dirty="0"/>
              <a:t>Comments to Q &amp; A:  EndrewF@ed.gov </a:t>
            </a:r>
          </a:p>
        </p:txBody>
      </p:sp>
    </p:spTree>
    <p:extLst>
      <p:ext uri="{BB962C8B-B14F-4D97-AF65-F5344CB8AC3E}">
        <p14:creationId xmlns:p14="http://schemas.microsoft.com/office/powerpoint/2010/main" val="328605972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56B4-9150-4E93-89B0-6B8280EE6A70}"/>
              </a:ext>
            </a:extLst>
          </p:cNvPr>
          <p:cNvSpPr>
            <a:spLocks noGrp="1"/>
          </p:cNvSpPr>
          <p:nvPr>
            <p:ph type="title"/>
          </p:nvPr>
        </p:nvSpPr>
        <p:spPr/>
        <p:txBody>
          <a:bodyPr anchor="ctr"/>
          <a:lstStyle/>
          <a:p>
            <a:r>
              <a:rPr lang="en-US" dirty="0"/>
              <a:t>Georgia’s State Personnel Development Grant</a:t>
            </a:r>
          </a:p>
        </p:txBody>
      </p:sp>
      <p:sp>
        <p:nvSpPr>
          <p:cNvPr id="3" name="Slide Number Placeholder 2">
            <a:extLst>
              <a:ext uri="{FF2B5EF4-FFF2-40B4-BE49-F238E27FC236}">
                <a16:creationId xmlns:a16="http://schemas.microsoft.com/office/drawing/2014/main" id="{D75C0B01-33F7-4350-8A89-E0600C792C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A2B13-01E7-4FF5-A8D1-E6AE56D430D6}"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273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ltLang="en-US" sz="8000" dirty="0">
                <a:latin typeface="+mn-lt"/>
              </a:rPr>
              <a:t>ASPIRE</a:t>
            </a:r>
            <a:br>
              <a:rPr lang="en-US" altLang="en-US" i="1" dirty="0">
                <a:solidFill>
                  <a:srgbClr val="C00000"/>
                </a:solidFill>
                <a:latin typeface="Book Antiqua" pitchFamily="18" charset="0"/>
              </a:rPr>
            </a:br>
            <a:endParaRPr lang="en-US" dirty="0"/>
          </a:p>
        </p:txBody>
      </p:sp>
      <p:sp>
        <p:nvSpPr>
          <p:cNvPr id="7" name="Subtitle 6"/>
          <p:cNvSpPr>
            <a:spLocks noGrp="1"/>
          </p:cNvSpPr>
          <p:nvPr>
            <p:ph type="subTitle" idx="1"/>
          </p:nvPr>
        </p:nvSpPr>
        <p:spPr>
          <a:xfrm>
            <a:off x="1497874" y="2922769"/>
            <a:ext cx="9144000" cy="2798762"/>
          </a:xfrm>
        </p:spPr>
        <p:txBody>
          <a:bodyPr>
            <a:normAutofit fontScale="85000" lnSpcReduction="20000"/>
          </a:bodyPr>
          <a:lstStyle/>
          <a:p>
            <a:r>
              <a:rPr lang="en-US" altLang="en-US" sz="5600" dirty="0"/>
              <a:t>Active Student Participation </a:t>
            </a:r>
          </a:p>
          <a:p>
            <a:r>
              <a:rPr lang="en-US" altLang="en-US" sz="5600" dirty="0"/>
              <a:t>Inspires Real Engagement</a:t>
            </a:r>
          </a:p>
          <a:p>
            <a:endParaRPr lang="en-US" altLang="en-US" sz="4000" dirty="0"/>
          </a:p>
          <a:p>
            <a:r>
              <a:rPr lang="en-US" altLang="en-US" sz="3800" dirty="0"/>
              <a:t>Laura Brown</a:t>
            </a:r>
          </a:p>
          <a:p>
            <a:r>
              <a:rPr lang="en-US" altLang="en-US" sz="3500" dirty="0"/>
              <a:t>GA’s State Personnel Development Grant</a:t>
            </a:r>
          </a:p>
          <a:p>
            <a:endParaRPr lang="en-US" sz="4400" dirty="0"/>
          </a:p>
        </p:txBody>
      </p:sp>
      <p:sp>
        <p:nvSpPr>
          <p:cNvPr id="4" name="Date Placeholder 3"/>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a:ea typeface="+mn-ea"/>
                <a:cs typeface="+mn-cs"/>
              </a:rPr>
              <a:t>6/18/2018</a:t>
            </a: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8191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49E5-30AD-4E4B-9D7F-944452DB0DD3}"/>
              </a:ext>
            </a:extLst>
          </p:cNvPr>
          <p:cNvSpPr>
            <a:spLocks noGrp="1"/>
          </p:cNvSpPr>
          <p:nvPr>
            <p:ph type="title"/>
          </p:nvPr>
        </p:nvSpPr>
        <p:spPr>
          <a:xfrm>
            <a:off x="770143" y="320671"/>
            <a:ext cx="8422173" cy="1325563"/>
          </a:xfrm>
        </p:spPr>
        <p:txBody>
          <a:bodyPr>
            <a:normAutofit/>
          </a:bodyPr>
          <a:lstStyle/>
          <a:p>
            <a:r>
              <a:rPr lang="en-US" sz="4400" dirty="0"/>
              <a:t>What is ASPIRE?</a:t>
            </a:r>
          </a:p>
        </p:txBody>
      </p:sp>
      <p:sp>
        <p:nvSpPr>
          <p:cNvPr id="3" name="Content Placeholder 2">
            <a:extLst>
              <a:ext uri="{FF2B5EF4-FFF2-40B4-BE49-F238E27FC236}">
                <a16:creationId xmlns:a16="http://schemas.microsoft.com/office/drawing/2014/main" id="{1863218F-1626-4687-A432-67CA289C6D39}"/>
              </a:ext>
            </a:extLst>
          </p:cNvPr>
          <p:cNvSpPr>
            <a:spLocks noGrp="1"/>
          </p:cNvSpPr>
          <p:nvPr>
            <p:ph idx="1"/>
          </p:nvPr>
        </p:nvSpPr>
        <p:spPr>
          <a:xfrm>
            <a:off x="838200" y="1825625"/>
            <a:ext cx="10748554" cy="4235541"/>
          </a:xfrm>
        </p:spPr>
        <p:txBody>
          <a:bodyPr>
            <a:noAutofit/>
          </a:bodyPr>
          <a:lstStyle/>
          <a:p>
            <a:pPr defTabSz="914400">
              <a:lnSpc>
                <a:spcPct val="100000"/>
              </a:lnSpc>
              <a:spcBef>
                <a:spcPts val="0"/>
              </a:spcBef>
              <a:buNone/>
            </a:pPr>
            <a:r>
              <a:rPr lang="en-US" sz="4000" dirty="0">
                <a:solidFill>
                  <a:prstClr val="black"/>
                </a:solidFill>
              </a:rPr>
              <a:t>  </a:t>
            </a:r>
            <a:r>
              <a:rPr lang="en-US" sz="4000" dirty="0"/>
              <a:t>ASPIRE is a student-led IEP initiative designed to develop self-determination skills in the following areas: </a:t>
            </a:r>
          </a:p>
          <a:p>
            <a:pPr lvl="1" defTabSz="914400">
              <a:lnSpc>
                <a:spcPct val="100000"/>
              </a:lnSpc>
              <a:spcBef>
                <a:spcPts val="0"/>
              </a:spcBef>
            </a:pPr>
            <a:r>
              <a:rPr lang="en-US" sz="3600" dirty="0"/>
              <a:t>Problem-solving </a:t>
            </a:r>
          </a:p>
          <a:p>
            <a:pPr lvl="1" defTabSz="914400">
              <a:lnSpc>
                <a:spcPct val="100000"/>
              </a:lnSpc>
              <a:spcBef>
                <a:spcPts val="0"/>
              </a:spcBef>
            </a:pPr>
            <a:r>
              <a:rPr lang="en-US" sz="3600" dirty="0"/>
              <a:t>Self-evaluation </a:t>
            </a:r>
          </a:p>
          <a:p>
            <a:pPr lvl="1" defTabSz="914400">
              <a:lnSpc>
                <a:spcPct val="100000"/>
              </a:lnSpc>
              <a:spcBef>
                <a:spcPts val="0"/>
              </a:spcBef>
            </a:pPr>
            <a:r>
              <a:rPr lang="en-US" sz="3600" dirty="0"/>
              <a:t>Choice-making </a:t>
            </a:r>
          </a:p>
          <a:p>
            <a:pPr lvl="1" defTabSz="914400">
              <a:lnSpc>
                <a:spcPct val="100000"/>
              </a:lnSpc>
              <a:spcBef>
                <a:spcPts val="0"/>
              </a:spcBef>
            </a:pPr>
            <a:r>
              <a:rPr lang="en-US" sz="3600" dirty="0"/>
              <a:t>Decision-making</a:t>
            </a:r>
          </a:p>
        </p:txBody>
      </p:sp>
      <p:sp>
        <p:nvSpPr>
          <p:cNvPr id="4" name="Date Placeholder 3">
            <a:extLst>
              <a:ext uri="{FF2B5EF4-FFF2-40B4-BE49-F238E27FC236}">
                <a16:creationId xmlns:a16="http://schemas.microsoft.com/office/drawing/2014/main" id="{B3202585-0DA5-4ADD-AF03-7D4048080A2D}"/>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a:ea typeface="+mn-ea"/>
                <a:cs typeface="+mn-cs"/>
              </a:rPr>
              <a:t>6/18/2018</a:t>
            </a: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71341D6-0605-4EFD-8741-9FCC01D9DB1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56369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ASPIRE Competencies</a:t>
            </a:r>
          </a:p>
        </p:txBody>
      </p:sp>
      <p:sp>
        <p:nvSpPr>
          <p:cNvPr id="3" name="Content Placeholder 2"/>
          <p:cNvSpPr>
            <a:spLocks noGrp="1"/>
          </p:cNvSpPr>
          <p:nvPr>
            <p:ph idx="1"/>
          </p:nvPr>
        </p:nvSpPr>
        <p:spPr>
          <a:xfrm>
            <a:off x="838201" y="1825625"/>
            <a:ext cx="6594565" cy="2903129"/>
          </a:xfrm>
        </p:spPr>
        <p:txBody>
          <a:bodyPr>
            <a:normAutofit fontScale="92500" lnSpcReduction="20000"/>
          </a:bodyPr>
          <a:lstStyle/>
          <a:p>
            <a:r>
              <a:rPr lang="en-US" sz="4000" dirty="0"/>
              <a:t>IEP Awareness</a:t>
            </a:r>
          </a:p>
          <a:p>
            <a:r>
              <a:rPr lang="en-US" sz="4000" dirty="0"/>
              <a:t>IEP Participation</a:t>
            </a:r>
          </a:p>
          <a:p>
            <a:r>
              <a:rPr lang="en-US" sz="4000" dirty="0"/>
              <a:t>IEP Content</a:t>
            </a:r>
          </a:p>
          <a:p>
            <a:r>
              <a:rPr lang="en-US" sz="4000" dirty="0"/>
              <a:t>Knowledge of Strengths and Challenges</a:t>
            </a:r>
          </a:p>
          <a:p>
            <a:r>
              <a:rPr lang="en-US" sz="4000" dirty="0"/>
              <a:t>Communication Skills</a:t>
            </a:r>
          </a:p>
        </p:txBody>
      </p:sp>
      <p:sp>
        <p:nvSpPr>
          <p:cNvPr id="4" name="Date Placeholder 3"/>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a:ea typeface="+mn-ea"/>
                <a:cs typeface="+mn-cs"/>
              </a:rPr>
              <a:t>6/18/2018</a:t>
            </a: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7707085" y="1775011"/>
            <a:ext cx="361841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5B9BD5">
                    <a:lumMod val="75000"/>
                  </a:srgbClr>
                </a:solidFill>
                <a:effectLst/>
                <a:uLnTx/>
                <a:uFillTx/>
                <a:latin typeface="Calibri"/>
                <a:ea typeface="+mn-ea"/>
                <a:cs typeface="+mn-cs"/>
              </a:rPr>
              <a:t>Competencies are addressed in the context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5B9BD5">
                    <a:lumMod val="75000"/>
                  </a:srgbClr>
                </a:solidFill>
                <a:effectLst/>
                <a:uLnTx/>
                <a:uFillTx/>
                <a:latin typeface="Calibri"/>
                <a:ea typeface="+mn-ea"/>
                <a:cs typeface="+mn-cs"/>
              </a:rPr>
              <a:t>of classroom instructional activities</a:t>
            </a:r>
            <a:r>
              <a:rPr kumimoji="0" lang="en-US" sz="1800" b="1" i="1" u="none" strike="noStrike" kern="1200" cap="none" spc="0" normalizeH="0" baseline="0" noProof="0" dirty="0">
                <a:ln>
                  <a:noFill/>
                </a:ln>
                <a:solidFill>
                  <a:srgbClr val="5B9BD5">
                    <a:lumMod val="75000"/>
                  </a:srgbClr>
                </a:solidFill>
                <a:effectLst/>
                <a:uLnTx/>
                <a:uFillTx/>
                <a:latin typeface="Calibri"/>
                <a:ea typeface="+mn-ea"/>
                <a:cs typeface="+mn-cs"/>
              </a:rPr>
              <a:t>.</a:t>
            </a:r>
          </a:p>
        </p:txBody>
      </p:sp>
    </p:spTree>
    <p:extLst>
      <p:ext uri="{BB962C8B-B14F-4D97-AF65-F5344CB8AC3E}">
        <p14:creationId xmlns:p14="http://schemas.microsoft.com/office/powerpoint/2010/main" val="92966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450" y="679450"/>
            <a:ext cx="5499100" cy="5499100"/>
          </a:xfrm>
          <a:prstGeom prst="rect">
            <a:avLst/>
          </a:prstGeom>
          <a:ln>
            <a:noFill/>
          </a:ln>
          <a:effectLst>
            <a:outerShdw blurRad="190500" algn="tl" rotWithShape="0">
              <a:srgbClr val="000000">
                <a:alpha val="70000"/>
              </a:srgbClr>
            </a:outerShdw>
          </a:effectLst>
        </p:spPr>
      </p:pic>
      <p:sp>
        <p:nvSpPr>
          <p:cNvPr id="3" name="Title 2" hidden="1">
            <a:extLst>
              <a:ext uri="{FF2B5EF4-FFF2-40B4-BE49-F238E27FC236}">
                <a16:creationId xmlns:a16="http://schemas.microsoft.com/office/drawing/2014/main" id="{FA93A360-C42D-44DF-A5D4-9168D20704DC}"/>
              </a:ext>
            </a:extLst>
          </p:cNvPr>
          <p:cNvSpPr>
            <a:spLocks noGrp="1"/>
          </p:cNvSpPr>
          <p:nvPr>
            <p:ph type="title"/>
          </p:nvPr>
        </p:nvSpPr>
        <p:spPr/>
        <p:txBody>
          <a:bodyPr/>
          <a:lstStyle/>
          <a:p>
            <a:r>
              <a:rPr lang="en-US" dirty="0"/>
              <a:t>Slide 4</a:t>
            </a:r>
          </a:p>
        </p:txBody>
      </p:sp>
    </p:spTree>
    <p:extLst>
      <p:ext uri="{BB962C8B-B14F-4D97-AF65-F5344CB8AC3E}">
        <p14:creationId xmlns:p14="http://schemas.microsoft.com/office/powerpoint/2010/main" val="29904772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Increasing Student Voice</a:t>
            </a:r>
          </a:p>
        </p:txBody>
      </p:sp>
      <p:sp>
        <p:nvSpPr>
          <p:cNvPr id="3" name="Content Placeholder 2"/>
          <p:cNvSpPr>
            <a:spLocks noGrp="1"/>
          </p:cNvSpPr>
          <p:nvPr>
            <p:ph idx="1"/>
          </p:nvPr>
        </p:nvSpPr>
        <p:spPr/>
        <p:txBody>
          <a:bodyPr>
            <a:normAutofit/>
          </a:bodyPr>
          <a:lstStyle/>
          <a:p>
            <a:r>
              <a:rPr lang="en-US" sz="4000" dirty="0"/>
              <a:t>Defining strengths and challenges</a:t>
            </a:r>
          </a:p>
          <a:p>
            <a:r>
              <a:rPr lang="en-US" sz="4000" dirty="0"/>
              <a:t>Expressing interests, likes, and dislikes</a:t>
            </a:r>
          </a:p>
          <a:p>
            <a:r>
              <a:rPr lang="en-US" sz="4000" dirty="0"/>
              <a:t>Practicing communication and negotiation skills</a:t>
            </a:r>
          </a:p>
          <a:p>
            <a:r>
              <a:rPr lang="en-US" sz="4000" dirty="0"/>
              <a:t>Engaging in goal setting, evaluating progress, and expressing how to adjust activities accordingly</a:t>
            </a:r>
          </a:p>
        </p:txBody>
      </p:sp>
      <p:sp>
        <p:nvSpPr>
          <p:cNvPr id="4" name="Date Placeholder 3"/>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a:ea typeface="+mn-ea"/>
                <a:cs typeface="+mn-cs"/>
              </a:rPr>
              <a:t>6/18/2018</a:t>
            </a: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18619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Training</a:t>
            </a:r>
          </a:p>
        </p:txBody>
      </p:sp>
      <p:sp>
        <p:nvSpPr>
          <p:cNvPr id="3" name="Content Placeholder 2"/>
          <p:cNvSpPr>
            <a:spLocks noGrp="1"/>
          </p:cNvSpPr>
          <p:nvPr>
            <p:ph idx="1"/>
          </p:nvPr>
        </p:nvSpPr>
        <p:spPr/>
        <p:txBody>
          <a:bodyPr>
            <a:normAutofit fontScale="92500" lnSpcReduction="10000"/>
          </a:bodyPr>
          <a:lstStyle/>
          <a:p>
            <a:pPr>
              <a:buNone/>
            </a:pPr>
            <a:r>
              <a:rPr lang="en-US" sz="3600" dirty="0">
                <a:solidFill>
                  <a:prstClr val="black"/>
                </a:solidFill>
              </a:rPr>
              <a:t>  ASPIRE provides training and follow-up activities to enable students to actively participate in the development and implementation of their IEP. </a:t>
            </a:r>
          </a:p>
          <a:p>
            <a:pPr>
              <a:buNone/>
            </a:pPr>
            <a:endParaRPr lang="en-US" sz="3600" dirty="0">
              <a:solidFill>
                <a:prstClr val="black"/>
              </a:solidFill>
            </a:endParaRPr>
          </a:p>
          <a:p>
            <a:pPr>
              <a:buNone/>
            </a:pPr>
            <a:r>
              <a:rPr lang="en-US" sz="3600" dirty="0">
                <a:solidFill>
                  <a:prstClr val="black"/>
                </a:solidFill>
              </a:rPr>
              <a:t>Training includes:</a:t>
            </a:r>
          </a:p>
          <a:p>
            <a:pPr lvl="1"/>
            <a:r>
              <a:rPr lang="en-US" sz="3700" dirty="0"/>
              <a:t>Overview and expectations</a:t>
            </a:r>
          </a:p>
          <a:p>
            <a:pPr lvl="1"/>
            <a:r>
              <a:rPr lang="en-US" sz="3700" dirty="0"/>
              <a:t>Self-determination and self-advocacy</a:t>
            </a:r>
          </a:p>
          <a:p>
            <a:pPr lvl="1"/>
            <a:r>
              <a:rPr lang="en-US" sz="3700" dirty="0"/>
              <a:t>Participating in the student-led IEP process</a:t>
            </a:r>
          </a:p>
          <a:p>
            <a:pPr lvl="1"/>
            <a:r>
              <a:rPr lang="en-US" sz="3700" dirty="0"/>
              <a:t>Administrator, Educator, and Parent sessions</a:t>
            </a:r>
          </a:p>
          <a:p>
            <a:endParaRPr lang="en-US" sz="4000" dirty="0"/>
          </a:p>
          <a:p>
            <a:endParaRPr lang="en-US" sz="4000" dirty="0"/>
          </a:p>
        </p:txBody>
      </p:sp>
      <p:sp>
        <p:nvSpPr>
          <p:cNvPr id="4" name="Date Placeholder 3"/>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a:ea typeface="+mn-ea"/>
                <a:cs typeface="+mn-cs"/>
              </a:rPr>
              <a:t>6/18/2018</a:t>
            </a: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16017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ASPIRE Promotes</a:t>
            </a:r>
          </a:p>
        </p:txBody>
      </p:sp>
      <p:sp>
        <p:nvSpPr>
          <p:cNvPr id="3" name="Content Placeholder 2"/>
          <p:cNvSpPr>
            <a:spLocks noGrp="1"/>
          </p:cNvSpPr>
          <p:nvPr>
            <p:ph sz="half" idx="1"/>
          </p:nvPr>
        </p:nvSpPr>
        <p:spPr>
          <a:xfrm>
            <a:off x="838200" y="1825625"/>
            <a:ext cx="4478383" cy="2040981"/>
          </a:xfrm>
        </p:spPr>
        <p:txBody>
          <a:bodyPr>
            <a:normAutofit/>
          </a:bodyPr>
          <a:lstStyle/>
          <a:p>
            <a:r>
              <a:rPr lang="en-US" sz="3600" dirty="0"/>
              <a:t>Educator Engagement</a:t>
            </a:r>
          </a:p>
          <a:p>
            <a:r>
              <a:rPr lang="en-US" sz="3600" dirty="0"/>
              <a:t>Parent Engagement</a:t>
            </a:r>
          </a:p>
          <a:p>
            <a:r>
              <a:rPr lang="en-US" sz="3600" dirty="0"/>
              <a:t>Student Engagement</a:t>
            </a:r>
          </a:p>
        </p:txBody>
      </p:sp>
      <p:sp>
        <p:nvSpPr>
          <p:cNvPr id="8" name="Content Placeholder 7"/>
          <p:cNvSpPr>
            <a:spLocks noGrp="1"/>
          </p:cNvSpPr>
          <p:nvPr>
            <p:ph sz="half" idx="2"/>
          </p:nvPr>
        </p:nvSpPr>
        <p:spPr>
          <a:xfrm>
            <a:off x="6172200" y="1825625"/>
            <a:ext cx="5181600" cy="1557655"/>
          </a:xfrm>
        </p:spPr>
        <p:txBody>
          <a:bodyPr/>
          <a:lstStyle/>
          <a:p>
            <a:r>
              <a:rPr lang="en-US" sz="3600" dirty="0"/>
              <a:t>Post School Outcomes</a:t>
            </a:r>
          </a:p>
          <a:p>
            <a:r>
              <a:rPr lang="en-US" sz="3600" dirty="0"/>
              <a:t>Secondary Transition</a:t>
            </a:r>
          </a:p>
          <a:p>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a:ea typeface="+mn-ea"/>
                <a:cs typeface="+mn-cs"/>
              </a:rPr>
              <a:t>6/18/2018</a:t>
            </a: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4" descr="Image with text &quot;and this is my IEP&quot; "/>
          <p:cNvPicPr>
            <a:picLocks noChangeAspect="1" noChangeArrowheads="1"/>
          </p:cNvPicPr>
          <p:nvPr/>
        </p:nvPicPr>
        <p:blipFill>
          <a:blip r:embed="rId2" cstate="print"/>
          <a:srcRect/>
          <a:stretch>
            <a:fillRect/>
          </a:stretch>
        </p:blipFill>
        <p:spPr bwMode="auto">
          <a:xfrm>
            <a:off x="3487783" y="3722915"/>
            <a:ext cx="4963886" cy="2429691"/>
          </a:xfrm>
          <a:prstGeom prst="rect">
            <a:avLst/>
          </a:prstGeom>
          <a:noFill/>
          <a:ln w="9525">
            <a:noFill/>
            <a:miter lim="800000"/>
            <a:headEnd/>
            <a:tailEnd/>
          </a:ln>
        </p:spPr>
      </p:pic>
    </p:spTree>
    <p:extLst>
      <p:ext uri="{BB962C8B-B14F-4D97-AF65-F5344CB8AC3E}">
        <p14:creationId xmlns:p14="http://schemas.microsoft.com/office/powerpoint/2010/main" val="2675615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9C8F88D-28E8-453A-A92F-D78CA9B770F2}"/>
              </a:ext>
            </a:extLst>
          </p:cNvPr>
          <p:cNvGraphicFramePr>
            <a:graphicFrameLocks noGrp="1"/>
          </p:cNvGraphicFramePr>
          <p:nvPr>
            <p:extLst/>
          </p:nvPr>
        </p:nvGraphicFramePr>
        <p:xfrm>
          <a:off x="1529861" y="984738"/>
          <a:ext cx="9082454" cy="4518165"/>
        </p:xfrm>
        <a:graphic>
          <a:graphicData uri="http://schemas.openxmlformats.org/drawingml/2006/table">
            <a:tbl>
              <a:tblPr firstRow="1" firstCol="1" bandRow="1">
                <a:tableStyleId>{5C22544A-7EE6-4342-B048-85BDC9FD1C3A}</a:tableStyleId>
              </a:tblPr>
              <a:tblGrid>
                <a:gridCol w="4988505">
                  <a:extLst>
                    <a:ext uri="{9D8B030D-6E8A-4147-A177-3AD203B41FA5}">
                      <a16:colId xmlns:a16="http://schemas.microsoft.com/office/drawing/2014/main" val="739070158"/>
                    </a:ext>
                  </a:extLst>
                </a:gridCol>
                <a:gridCol w="4093949">
                  <a:extLst>
                    <a:ext uri="{9D8B030D-6E8A-4147-A177-3AD203B41FA5}">
                      <a16:colId xmlns:a16="http://schemas.microsoft.com/office/drawing/2014/main" val="4007469237"/>
                    </a:ext>
                  </a:extLst>
                </a:gridCol>
              </a:tblGrid>
              <a:tr h="1144508">
                <a:tc>
                  <a:txBody>
                    <a:bodyPr/>
                    <a:lstStyle/>
                    <a:p>
                      <a:pPr marL="0" marR="0" algn="ctr">
                        <a:lnSpc>
                          <a:spcPct val="107000"/>
                        </a:lnSpc>
                        <a:spcBef>
                          <a:spcPts val="0"/>
                        </a:spcBef>
                        <a:spcAft>
                          <a:spcPts val="0"/>
                        </a:spcAft>
                      </a:pPr>
                      <a:endParaRPr lang="en-US" sz="2800" dirty="0">
                        <a:effectLst/>
                      </a:endParaRPr>
                    </a:p>
                    <a:p>
                      <a:pPr marL="0" marR="0" algn="ctr">
                        <a:lnSpc>
                          <a:spcPct val="107000"/>
                        </a:lnSpc>
                        <a:spcBef>
                          <a:spcPts val="0"/>
                        </a:spcBef>
                        <a:spcAft>
                          <a:spcPts val="0"/>
                        </a:spcAft>
                      </a:pPr>
                      <a:r>
                        <a:rPr lang="en-US" sz="2800" dirty="0">
                          <a:effectLst/>
                        </a:rPr>
                        <a:t>ASPIRE PARTICIPATION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107000"/>
                        </a:lnSpc>
                        <a:spcBef>
                          <a:spcPts val="0"/>
                        </a:spcBef>
                        <a:spcAft>
                          <a:spcPts val="0"/>
                        </a:spcAft>
                      </a:pPr>
                      <a:endParaRPr lang="en-US" sz="2800" dirty="0">
                        <a:effectLst/>
                      </a:endParaRPr>
                    </a:p>
                    <a:p>
                      <a:pPr marL="0" marR="0" algn="ctr">
                        <a:lnSpc>
                          <a:spcPct val="107000"/>
                        </a:lnSpc>
                        <a:spcBef>
                          <a:spcPts val="0"/>
                        </a:spcBef>
                        <a:spcAft>
                          <a:spcPts val="0"/>
                        </a:spcAft>
                      </a:pPr>
                      <a:r>
                        <a:rPr lang="en-US" sz="2800" dirty="0">
                          <a:effectLst/>
                        </a:rPr>
                        <a:t>March 2018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099265938"/>
                  </a:ext>
                </a:extLst>
              </a:tr>
              <a:tr h="707916">
                <a:tc>
                  <a:txBody>
                    <a:bodyPr/>
                    <a:lstStyle/>
                    <a:p>
                      <a:pPr marL="0" marR="0">
                        <a:lnSpc>
                          <a:spcPct val="107000"/>
                        </a:lnSpc>
                        <a:spcBef>
                          <a:spcPts val="0"/>
                        </a:spcBef>
                        <a:spcAft>
                          <a:spcPts val="0"/>
                        </a:spcAft>
                      </a:pPr>
                      <a:r>
                        <a:rPr lang="en-US" sz="2800" dirty="0">
                          <a:effectLst/>
                        </a:rPr>
                        <a:t>Participating Schools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107000"/>
                        </a:lnSpc>
                        <a:spcBef>
                          <a:spcPts val="0"/>
                        </a:spcBef>
                        <a:spcAft>
                          <a:spcPts val="0"/>
                        </a:spcAft>
                      </a:pPr>
                      <a:r>
                        <a:rPr lang="en-US" sz="2800" dirty="0">
                          <a:effectLst/>
                        </a:rPr>
                        <a:t>594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927333"/>
                  </a:ext>
                </a:extLst>
              </a:tr>
              <a:tr h="707916">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Districts</a:t>
                      </a:r>
                    </a:p>
                  </a:txBody>
                  <a:tcPr marL="68580" marR="68580" marT="0" marB="0">
                    <a:solidFill>
                      <a:schemeClr val="accent1">
                        <a:lumMod val="75000"/>
                      </a:schemeClr>
                    </a:solidFill>
                  </a:tcPr>
                </a:tc>
                <a:tc>
                  <a:txBody>
                    <a:bodyPr/>
                    <a:lstStyle/>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112</a:t>
                      </a:r>
                    </a:p>
                  </a:txBody>
                  <a:tcPr marL="68580" marR="68580" marT="0" marB="0"/>
                </a:tc>
                <a:extLst>
                  <a:ext uri="{0D108BD9-81ED-4DB2-BD59-A6C34878D82A}">
                    <a16:rowId xmlns:a16="http://schemas.microsoft.com/office/drawing/2014/main" val="151693687"/>
                  </a:ext>
                </a:extLst>
              </a:tr>
              <a:tr h="707916">
                <a:tc>
                  <a:txBody>
                    <a:bodyPr/>
                    <a:lstStyle/>
                    <a:p>
                      <a:pPr marL="0" marR="0">
                        <a:lnSpc>
                          <a:spcPct val="107000"/>
                        </a:lnSpc>
                        <a:spcBef>
                          <a:spcPts val="0"/>
                        </a:spcBef>
                        <a:spcAft>
                          <a:spcPts val="0"/>
                        </a:spcAft>
                      </a:pPr>
                      <a:r>
                        <a:rPr lang="en-US" sz="2800" dirty="0">
                          <a:effectLst/>
                        </a:rPr>
                        <a:t>Teachers</a:t>
                      </a:r>
                    </a:p>
                  </a:txBody>
                  <a:tcPr marL="68580" marR="68580" marT="0" marB="0">
                    <a:solidFill>
                      <a:schemeClr val="accent1">
                        <a:lumMod val="75000"/>
                      </a:schemeClr>
                    </a:solidFill>
                  </a:tcPr>
                </a:tc>
                <a:tc>
                  <a:txBody>
                    <a:bodyPr/>
                    <a:lstStyle/>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2698</a:t>
                      </a:r>
                    </a:p>
                  </a:txBody>
                  <a:tcPr marL="68580" marR="68580" marT="0" marB="0"/>
                </a:tc>
                <a:extLst>
                  <a:ext uri="{0D108BD9-81ED-4DB2-BD59-A6C34878D82A}">
                    <a16:rowId xmlns:a16="http://schemas.microsoft.com/office/drawing/2014/main" val="1916557276"/>
                  </a:ext>
                </a:extLst>
              </a:tr>
              <a:tr h="1249909">
                <a:tc>
                  <a:txBody>
                    <a:bodyPr/>
                    <a:lstStyle/>
                    <a:p>
                      <a:pPr marL="0" marR="0">
                        <a:lnSpc>
                          <a:spcPct val="107000"/>
                        </a:lnSpc>
                        <a:spcBef>
                          <a:spcPts val="0"/>
                        </a:spcBef>
                        <a:spcAft>
                          <a:spcPts val="0"/>
                        </a:spcAft>
                      </a:pPr>
                      <a:r>
                        <a:rPr lang="en-US" sz="2800" dirty="0">
                          <a:effectLst/>
                        </a:rPr>
                        <a:t>Students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107000"/>
                        </a:lnSpc>
                        <a:spcBef>
                          <a:spcPts val="0"/>
                        </a:spcBef>
                        <a:spcAft>
                          <a:spcPts val="0"/>
                        </a:spcAft>
                      </a:pPr>
                      <a:r>
                        <a:rPr lang="en-US" sz="2800" dirty="0">
                          <a:effectLst/>
                        </a:rPr>
                        <a:t>38,419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8323032"/>
                  </a:ext>
                </a:extLst>
              </a:tr>
            </a:tbl>
          </a:graphicData>
        </a:graphic>
      </p:graphicFrame>
      <p:sp>
        <p:nvSpPr>
          <p:cNvPr id="2" name="Title 1" hidden="1">
            <a:extLst>
              <a:ext uri="{FF2B5EF4-FFF2-40B4-BE49-F238E27FC236}">
                <a16:creationId xmlns:a16="http://schemas.microsoft.com/office/drawing/2014/main" id="{91DCF311-1C39-4F64-9F51-F124662A2945}"/>
              </a:ext>
            </a:extLst>
          </p:cNvPr>
          <p:cNvSpPr>
            <a:spLocks noGrp="1"/>
          </p:cNvSpPr>
          <p:nvPr>
            <p:ph type="title"/>
          </p:nvPr>
        </p:nvSpPr>
        <p:spPr/>
        <p:txBody>
          <a:bodyPr/>
          <a:lstStyle/>
          <a:p>
            <a:r>
              <a:rPr lang="en-US" dirty="0"/>
              <a:t>Slide 7</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6/18/2018</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50960B-9D91-4CB9-906A-4721154B492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4157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1981" y="3121897"/>
            <a:ext cx="7886700" cy="3263504"/>
          </a:xfrm>
        </p:spPr>
        <p:txBody>
          <a:bodyPr>
            <a:normAutofit/>
          </a:bodyPr>
          <a:lstStyle/>
          <a:p>
            <a:pPr lvl="0" algn="ctr">
              <a:buNone/>
              <a:defRPr/>
            </a:pPr>
            <a:r>
              <a:rPr lang="en-US" i="1" dirty="0">
                <a:solidFill>
                  <a:prstClr val="black"/>
                </a:solidFill>
              </a:rPr>
              <a:t>A Collaborative Initiative between</a:t>
            </a:r>
          </a:p>
          <a:p>
            <a:pPr lvl="0" algn="ctr">
              <a:buNone/>
              <a:defRPr/>
            </a:pPr>
            <a:r>
              <a:rPr lang="en-US" i="1" dirty="0">
                <a:solidFill>
                  <a:prstClr val="black"/>
                </a:solidFill>
              </a:rPr>
              <a:t>The Georgia Department of Education, </a:t>
            </a:r>
          </a:p>
          <a:p>
            <a:pPr lvl="0" algn="ctr">
              <a:buNone/>
              <a:defRPr/>
            </a:pPr>
            <a:r>
              <a:rPr lang="en-US" i="1" dirty="0">
                <a:solidFill>
                  <a:prstClr val="black"/>
                </a:solidFill>
              </a:rPr>
              <a:t>Division for Special Education and Student Services and</a:t>
            </a:r>
          </a:p>
          <a:p>
            <a:pPr lvl="0" algn="ctr">
              <a:buNone/>
              <a:defRPr/>
            </a:pPr>
            <a:r>
              <a:rPr lang="en-US" i="1" dirty="0">
                <a:solidFill>
                  <a:prstClr val="black"/>
                </a:solidFill>
                <a:hlinkClick r:id="rId2"/>
              </a:rPr>
              <a:t>The Georgia Council on Developmental Disabilities</a:t>
            </a:r>
            <a:endParaRPr lang="en-US" i="1" dirty="0">
              <a:solidFill>
                <a:prstClr val="black"/>
              </a:solidFill>
            </a:endParaRPr>
          </a:p>
          <a:p>
            <a:pPr lvl="0" algn="ctr">
              <a:buNone/>
              <a:defRPr/>
            </a:pPr>
            <a:endParaRPr lang="en-US" sz="1050" i="1" dirty="0">
              <a:solidFill>
                <a:prstClr val="black"/>
              </a:solidFill>
            </a:endParaRPr>
          </a:p>
          <a:p>
            <a:endParaRPr lang="en-US" dirty="0"/>
          </a:p>
        </p:txBody>
      </p:sp>
      <p:sp>
        <p:nvSpPr>
          <p:cNvPr id="4" name="Date Placeholder 3"/>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6/18/2018</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2" descr="Cartoon image of someones hands reaching towards star in window">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77" y="2653655"/>
            <a:ext cx="2053917" cy="168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ph type="title"/>
          </p:nvPr>
        </p:nvSpPr>
        <p:spPr>
          <a:xfrm>
            <a:off x="1397726" y="836023"/>
            <a:ext cx="9901645" cy="1541417"/>
          </a:xfrm>
          <a:noFill/>
        </p:spPr>
        <p:txBody>
          <a:bodyPr>
            <a:normAutofit/>
          </a:bodyPr>
          <a:lstStyle/>
          <a:p>
            <a:pPr algn="ctr"/>
            <a:r>
              <a:rPr lang="en-US" altLang="en-US" b="1" dirty="0">
                <a:latin typeface="+mj-lt"/>
              </a:rPr>
              <a:t>ASPIRE</a:t>
            </a:r>
            <a:r>
              <a:rPr lang="en-US" altLang="en-US" dirty="0">
                <a:latin typeface="+mj-lt"/>
              </a:rPr>
              <a:t> Resources</a:t>
            </a:r>
            <a:br>
              <a:rPr lang="en-US" altLang="en-US" b="1" dirty="0">
                <a:latin typeface="+mj-lt"/>
              </a:rPr>
            </a:br>
            <a:r>
              <a:rPr lang="en-US" sz="3200" b="0" dirty="0">
                <a:solidFill>
                  <a:prstClr val="black"/>
                </a:solidFill>
              </a:rPr>
              <a:t> </a:t>
            </a:r>
            <a:r>
              <a:rPr lang="en-US" sz="3200" b="0" dirty="0">
                <a:solidFill>
                  <a:prstClr val="black"/>
                </a:solidFill>
                <a:hlinkClick r:id="rId3"/>
              </a:rPr>
              <a:t>http://www.gaspdg.org/aspire</a:t>
            </a:r>
            <a:endParaRPr lang="en-US" altLang="en-US" sz="3200" b="0" dirty="0">
              <a:latin typeface="+mj-lt"/>
            </a:endParaRPr>
          </a:p>
        </p:txBody>
      </p:sp>
      <p:pic>
        <p:nvPicPr>
          <p:cNvPr id="2" name="Picture 1" descr="Georgia Council on Developmental Disabilities Logo">
            <a:extLst>
              <a:ext uri="{FF2B5EF4-FFF2-40B4-BE49-F238E27FC236}">
                <a16:creationId xmlns:a16="http://schemas.microsoft.com/office/drawing/2014/main" id="{DD3222D6-C12D-495F-9969-DF01955C04F2}"/>
              </a:ext>
            </a:extLst>
          </p:cNvPr>
          <p:cNvPicPr>
            <a:picLocks noChangeAspect="1"/>
          </p:cNvPicPr>
          <p:nvPr/>
        </p:nvPicPr>
        <p:blipFill>
          <a:blip r:embed="rId5" cstate="print"/>
          <a:stretch>
            <a:fillRect/>
          </a:stretch>
        </p:blipFill>
        <p:spPr>
          <a:xfrm>
            <a:off x="9405257" y="2677885"/>
            <a:ext cx="2198370" cy="1606731"/>
          </a:xfrm>
          <a:prstGeom prst="rect">
            <a:avLst/>
          </a:prstGeom>
        </p:spPr>
      </p:pic>
      <p:pic>
        <p:nvPicPr>
          <p:cNvPr id="8" name="Picture 7" descr="Georgia State Personnel Development Grant">
            <a:extLst>
              <a:ext uri="{FF2B5EF4-FFF2-40B4-BE49-F238E27FC236}">
                <a16:creationId xmlns:a16="http://schemas.microsoft.com/office/drawing/2014/main" id="{7FCB58AD-F30A-4860-9840-F070FF7F4A86}"/>
              </a:ext>
            </a:extLst>
          </p:cNvPr>
          <p:cNvPicPr>
            <a:picLocks noChangeAspect="1"/>
          </p:cNvPicPr>
          <p:nvPr/>
        </p:nvPicPr>
        <p:blipFill>
          <a:blip r:embed="rId6" cstate="print"/>
          <a:stretch>
            <a:fillRect/>
          </a:stretch>
        </p:blipFill>
        <p:spPr>
          <a:xfrm>
            <a:off x="4349931" y="5368834"/>
            <a:ext cx="4062548" cy="744583"/>
          </a:xfrm>
          <a:prstGeom prst="rect">
            <a:avLst/>
          </a:prstGeom>
        </p:spPr>
      </p:pic>
    </p:spTree>
    <p:extLst>
      <p:ext uri="{BB962C8B-B14F-4D97-AF65-F5344CB8AC3E}">
        <p14:creationId xmlns:p14="http://schemas.microsoft.com/office/powerpoint/2010/main" val="4081427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56B4-9150-4E93-89B0-6B8280EE6A70}"/>
              </a:ext>
            </a:extLst>
          </p:cNvPr>
          <p:cNvSpPr>
            <a:spLocks noGrp="1"/>
          </p:cNvSpPr>
          <p:nvPr>
            <p:ph type="title"/>
          </p:nvPr>
        </p:nvSpPr>
        <p:spPr/>
        <p:txBody>
          <a:bodyPr anchor="ctr"/>
          <a:lstStyle/>
          <a:p>
            <a:r>
              <a:rPr lang="en-US" dirty="0"/>
              <a:t>Critical Role of the School Principal</a:t>
            </a:r>
          </a:p>
        </p:txBody>
      </p:sp>
      <p:sp>
        <p:nvSpPr>
          <p:cNvPr id="3" name="Slide Number Placeholder 2">
            <a:extLst>
              <a:ext uri="{FF2B5EF4-FFF2-40B4-BE49-F238E27FC236}">
                <a16:creationId xmlns:a16="http://schemas.microsoft.com/office/drawing/2014/main" id="{D75C0B01-33F7-4350-8A89-E0600C792CEF}"/>
              </a:ext>
            </a:extLst>
          </p:cNvPr>
          <p:cNvSpPr>
            <a:spLocks noGrp="1"/>
          </p:cNvSpPr>
          <p:nvPr>
            <p:ph type="sldNum" sz="quarter" idx="12"/>
          </p:nvPr>
        </p:nvSpPr>
        <p:spPr/>
        <p:txBody>
          <a:bodyPr/>
          <a:lstStyle/>
          <a:p>
            <a:fld id="{99AA2B13-01E7-4FF5-A8D1-E6AE56D430D6}"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210276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56B4-9150-4E93-89B0-6B8280EE6A70}"/>
              </a:ext>
            </a:extLst>
          </p:cNvPr>
          <p:cNvSpPr>
            <a:spLocks noGrp="1"/>
          </p:cNvSpPr>
          <p:nvPr>
            <p:ph type="title"/>
          </p:nvPr>
        </p:nvSpPr>
        <p:spPr/>
        <p:txBody>
          <a:bodyPr anchor="ctr"/>
          <a:lstStyle/>
          <a:p>
            <a:r>
              <a:rPr lang="en-US" dirty="0"/>
              <a:t>IFSP Considerations</a:t>
            </a:r>
          </a:p>
        </p:txBody>
      </p:sp>
      <p:sp>
        <p:nvSpPr>
          <p:cNvPr id="3" name="Slide Number Placeholder 2">
            <a:extLst>
              <a:ext uri="{FF2B5EF4-FFF2-40B4-BE49-F238E27FC236}">
                <a16:creationId xmlns:a16="http://schemas.microsoft.com/office/drawing/2014/main" id="{D75C0B01-33F7-4350-8A89-E0600C792C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A2B13-01E7-4FF5-A8D1-E6AE56D430D6}"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878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ctrTitle"/>
          </p:nvPr>
        </p:nvSpPr>
        <p:spPr>
          <a:xfrm>
            <a:off x="2209800" y="228601"/>
            <a:ext cx="7772400" cy="2563586"/>
          </a:xfrm>
        </p:spPr>
        <p:txBody>
          <a:bodyPr wrap="square" numCol="1" anchor="ctr" compatLnSpc="1">
            <a:prstTxWarp prst="textNoShape">
              <a:avLst/>
            </a:prstTxWarp>
            <a:noAutofit/>
          </a:bodyPr>
          <a:lstStyle/>
          <a:p>
            <a:pPr eaLnBrk="1" hangingPunct="1"/>
            <a:br>
              <a:rPr lang="en-US" altLang="en-US" sz="4800" dirty="0">
                <a:latin typeface="Georgia" pitchFamily="18" charset="0"/>
                <a:ea typeface="ＭＳ Ｐゴシック" pitchFamily="34" charset="-128"/>
              </a:rPr>
            </a:br>
            <a:r>
              <a:rPr lang="en-US" altLang="en-US" sz="4800" dirty="0">
                <a:latin typeface="Georgia" pitchFamily="18" charset="0"/>
                <a:ea typeface="ＭＳ Ｐゴシック" pitchFamily="34" charset="-128"/>
              </a:rPr>
              <a:t>Developing High-Quality, </a:t>
            </a:r>
            <a:br>
              <a:rPr lang="en-US" altLang="en-US" sz="4800" dirty="0">
                <a:latin typeface="Georgia" pitchFamily="18" charset="0"/>
                <a:ea typeface="ＭＳ Ｐゴシック" pitchFamily="34" charset="-128"/>
              </a:rPr>
            </a:br>
            <a:r>
              <a:rPr lang="en-US" altLang="en-US" sz="4800" dirty="0">
                <a:latin typeface="Georgia" pitchFamily="18" charset="0"/>
                <a:ea typeface="ＭＳ Ｐゴシック" pitchFamily="34" charset="-128"/>
              </a:rPr>
              <a:t>Individualized Family Service Plans</a:t>
            </a:r>
            <a:br>
              <a:rPr lang="en-US" altLang="en-US" sz="4800" dirty="0">
                <a:solidFill>
                  <a:schemeClr val="accent2"/>
                </a:solidFill>
                <a:latin typeface="Georgia" pitchFamily="18" charset="0"/>
                <a:ea typeface="ＭＳ Ｐゴシック" pitchFamily="34" charset="-128"/>
              </a:rPr>
            </a:br>
            <a:endParaRPr lang="en-US" altLang="en-US" sz="4800" dirty="0">
              <a:solidFill>
                <a:schemeClr val="accent2"/>
              </a:solidFill>
              <a:latin typeface="Georgia" pitchFamily="18" charset="0"/>
              <a:ea typeface="ＭＳ Ｐゴシック" pitchFamily="34" charset="-128"/>
            </a:endParaRPr>
          </a:p>
        </p:txBody>
      </p:sp>
      <p:sp>
        <p:nvSpPr>
          <p:cNvPr id="17412" name="Subtitle 2"/>
          <p:cNvSpPr>
            <a:spLocks noGrp="1"/>
          </p:cNvSpPr>
          <p:nvPr>
            <p:ph type="subTitle" idx="1"/>
          </p:nvPr>
        </p:nvSpPr>
        <p:spPr>
          <a:xfrm>
            <a:off x="2895600" y="2792186"/>
            <a:ext cx="7445829" cy="1703614"/>
          </a:xfrm>
        </p:spPr>
        <p:txBody>
          <a:bodyPr>
            <a:noAutofit/>
          </a:bodyPr>
          <a:lstStyle/>
          <a:p>
            <a:pPr algn="r" eaLnBrk="1" hangingPunct="1"/>
            <a:endParaRPr lang="en-US" altLang="en-US" sz="1800" i="1" dirty="0">
              <a:solidFill>
                <a:schemeClr val="bg1"/>
              </a:solidFill>
              <a:latin typeface="Arial" pitchFamily="34" charset="0"/>
              <a:ea typeface="ＭＳ Ｐゴシック" pitchFamily="34" charset="-128"/>
            </a:endParaRPr>
          </a:p>
          <a:p>
            <a:pPr algn="r" eaLnBrk="1" hangingPunct="1"/>
            <a:r>
              <a:rPr lang="en-US" altLang="en-US" sz="1800" i="1" dirty="0">
                <a:solidFill>
                  <a:schemeClr val="bg1"/>
                </a:solidFill>
                <a:latin typeface="Arial" pitchFamily="34" charset="0"/>
                <a:ea typeface="ＭＳ Ｐゴシック" pitchFamily="34" charset="-128"/>
              </a:rPr>
              <a:t>Toby Long, PhD, PT, FAPTA</a:t>
            </a:r>
          </a:p>
          <a:p>
            <a:pPr algn="r" eaLnBrk="1" hangingPunct="1"/>
            <a:r>
              <a:rPr lang="en-US" altLang="en-US" sz="1800" i="1" dirty="0">
                <a:solidFill>
                  <a:schemeClr val="bg1"/>
                </a:solidFill>
                <a:latin typeface="Arial" pitchFamily="34" charset="0"/>
                <a:ea typeface="ＭＳ Ｐゴシック" pitchFamily="34" charset="-128"/>
              </a:rPr>
              <a:t>Center for Child and Human Development</a:t>
            </a:r>
          </a:p>
          <a:p>
            <a:pPr algn="r" eaLnBrk="1" hangingPunct="1"/>
            <a:r>
              <a:rPr lang="en-US" altLang="en-US" sz="1800" i="1" dirty="0">
                <a:solidFill>
                  <a:schemeClr val="bg1"/>
                </a:solidFill>
                <a:latin typeface="Arial" pitchFamily="34" charset="0"/>
                <a:ea typeface="ＭＳ Ｐゴシック" pitchFamily="34" charset="-128"/>
              </a:rPr>
              <a:t>Director, GU Certificate in Early Intervention</a:t>
            </a:r>
          </a:p>
        </p:txBody>
      </p:sp>
    </p:spTree>
    <p:extLst>
      <p:ext uri="{BB962C8B-B14F-4D97-AF65-F5344CB8AC3E}">
        <p14:creationId xmlns:p14="http://schemas.microsoft.com/office/powerpoint/2010/main" val="3365480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143001"/>
            <a:ext cx="8229600" cy="4983163"/>
          </a:xfrm>
          <a:solidFill>
            <a:schemeClr val="bg1">
              <a:lumMod val="85000"/>
            </a:schemeClr>
          </a:solidFill>
          <a:ln w="28575">
            <a:solidFill>
              <a:srgbClr val="002060"/>
            </a:solidFill>
          </a:ln>
        </p:spPr>
        <p:txBody>
          <a:bodyPr>
            <a:normAutofit/>
          </a:bodyPr>
          <a:lstStyle/>
          <a:p>
            <a:pPr marL="0" indent="0" algn="ctr">
              <a:buNone/>
            </a:pPr>
            <a:r>
              <a:rPr lang="en-US" dirty="0">
                <a:latin typeface="+mn-lt"/>
              </a:rPr>
              <a:t>This presentation is an adaptation of the </a:t>
            </a:r>
          </a:p>
          <a:p>
            <a:pPr fontAlgn="base"/>
            <a:r>
              <a:rPr lang="en-US" b="1" i="1" dirty="0">
                <a:solidFill>
                  <a:srgbClr val="002060"/>
                </a:solidFill>
                <a:latin typeface="+mn-lt"/>
              </a:rPr>
              <a:t>Developing High-Quality, Functional IFSP Outcomes and IEP Goals Training Package</a:t>
            </a:r>
          </a:p>
          <a:p>
            <a:pPr fontAlgn="base"/>
            <a:r>
              <a:rPr lang="en-US" dirty="0">
                <a:latin typeface="+mn-lt"/>
              </a:rPr>
              <a:t>Developed by Anne Lucas, </a:t>
            </a:r>
            <a:r>
              <a:rPr lang="en-US" dirty="0" err="1">
                <a:latin typeface="+mn-lt"/>
              </a:rPr>
              <a:t>Kathi</a:t>
            </a:r>
            <a:r>
              <a:rPr lang="en-US" dirty="0">
                <a:latin typeface="+mn-lt"/>
              </a:rPr>
              <a:t> </a:t>
            </a:r>
            <a:r>
              <a:rPr lang="en-US" dirty="0" err="1">
                <a:latin typeface="+mn-lt"/>
              </a:rPr>
              <a:t>Gillaspy</a:t>
            </a:r>
            <a:r>
              <a:rPr lang="en-US" dirty="0">
                <a:latin typeface="+mn-lt"/>
              </a:rPr>
              <a:t>, and Mary Peters of the Early Childhood Technical Assistance Center (ectacenter.org) and can be found at:</a:t>
            </a:r>
          </a:p>
          <a:p>
            <a:r>
              <a:rPr lang="en-US" dirty="0">
                <a:latin typeface="+mn-lt"/>
                <a:hlinkClick r:id="rId3"/>
              </a:rPr>
              <a:t>http://ectacenter.org/knowledgepath/ifspoutcomes-iepgoals/ifspoutcomes-iepgoals.asp</a:t>
            </a:r>
            <a:endParaRPr lang="en-US" dirty="0">
              <a:latin typeface="+mn-lt"/>
            </a:endParaRPr>
          </a:p>
          <a:p>
            <a:endParaRPr lang="en-US" dirty="0">
              <a:latin typeface="+mn-lt"/>
            </a:endParaRPr>
          </a:p>
        </p:txBody>
      </p:sp>
      <p:sp>
        <p:nvSpPr>
          <p:cNvPr id="3" name="Title 2"/>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429153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Early Intervention: High Expectations</a:t>
            </a:r>
          </a:p>
        </p:txBody>
      </p:sp>
      <p:sp>
        <p:nvSpPr>
          <p:cNvPr id="3" name="Content Placeholder 2"/>
          <p:cNvSpPr>
            <a:spLocks noGrp="1"/>
          </p:cNvSpPr>
          <p:nvPr>
            <p:ph sz="half" idx="1"/>
          </p:nvPr>
        </p:nvSpPr>
        <p:spPr>
          <a:xfrm>
            <a:off x="1981200" y="1272239"/>
            <a:ext cx="4038600" cy="4801991"/>
          </a:xfrm>
        </p:spPr>
        <p:txBody>
          <a:bodyPr>
            <a:normAutofit fontScale="77500" lnSpcReduction="20000"/>
          </a:bodyPr>
          <a:lstStyle/>
          <a:p>
            <a:r>
              <a:rPr lang="en-US" sz="3500" dirty="0">
                <a:latin typeface="+mn-lt"/>
              </a:rPr>
              <a:t>Integrated program of services and supports</a:t>
            </a:r>
          </a:p>
          <a:p>
            <a:pPr lvl="1"/>
            <a:r>
              <a:rPr lang="en-US" sz="2600" dirty="0">
                <a:latin typeface="+mn-lt"/>
              </a:rPr>
              <a:t>Embedded into naturally occurring learning opportunities</a:t>
            </a:r>
          </a:p>
          <a:p>
            <a:pPr lvl="1"/>
            <a:r>
              <a:rPr lang="en-US" sz="2600" dirty="0">
                <a:solidFill>
                  <a:prstClr val="black"/>
                </a:solidFill>
                <a:latin typeface="+mn-lt"/>
              </a:rPr>
              <a:t>Intergenerational: child + parent</a:t>
            </a:r>
          </a:p>
          <a:p>
            <a:pPr lvl="1"/>
            <a:r>
              <a:rPr lang="en-US" sz="2600" dirty="0">
                <a:solidFill>
                  <a:prstClr val="black"/>
                </a:solidFill>
                <a:latin typeface="+mn-lt"/>
              </a:rPr>
              <a:t>Individualized</a:t>
            </a:r>
          </a:p>
          <a:p>
            <a:pPr marL="457200" lvl="1" indent="0">
              <a:buNone/>
            </a:pPr>
            <a:endParaRPr lang="en-US" sz="2600" dirty="0">
              <a:latin typeface="+mn-lt"/>
            </a:endParaRPr>
          </a:p>
          <a:p>
            <a:r>
              <a:rPr lang="en-US" sz="3500" dirty="0">
                <a:latin typeface="+mn-lt"/>
              </a:rPr>
              <a:t>To help children </a:t>
            </a:r>
          </a:p>
          <a:p>
            <a:pPr lvl="1"/>
            <a:r>
              <a:rPr lang="en-US" sz="2600" dirty="0">
                <a:latin typeface="+mn-lt"/>
              </a:rPr>
              <a:t>Participate in activities they would like to or are expected to participate in </a:t>
            </a:r>
          </a:p>
          <a:p>
            <a:pPr lvl="1"/>
            <a:r>
              <a:rPr lang="en-US" sz="2600" dirty="0">
                <a:latin typeface="+mn-lt"/>
              </a:rPr>
              <a:t>Interact with peers, family members, &amp; others</a:t>
            </a:r>
          </a:p>
          <a:p>
            <a:endParaRPr lang="en-US" dirty="0"/>
          </a:p>
        </p:txBody>
      </p:sp>
      <p:pic>
        <p:nvPicPr>
          <p:cNvPr id="5" name="Content Placeholder 4" descr="photo of family"/>
          <p:cNvPicPr>
            <a:picLocks noGrp="1" noChangeAspect="1"/>
          </p:cNvPicPr>
          <p:nvPr>
            <p:ph sz="half" idx="2"/>
          </p:nvPr>
        </p:nvPicPr>
        <p:blipFill>
          <a:blip r:embed="rId3"/>
          <a:stretch>
            <a:fillRect/>
          </a:stretch>
        </p:blipFill>
        <p:spPr>
          <a:xfrm rot="721100">
            <a:off x="6873343" y="2391343"/>
            <a:ext cx="3133616" cy="2287754"/>
          </a:xfrm>
          <a:prstGeom prst="rect">
            <a:avLst/>
          </a:prstGeom>
        </p:spPr>
      </p:pic>
    </p:spTree>
    <p:extLst>
      <p:ext uri="{BB962C8B-B14F-4D97-AF65-F5344CB8AC3E}">
        <p14:creationId xmlns:p14="http://schemas.microsoft.com/office/powerpoint/2010/main" val="351959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56B4-9150-4E93-89B0-6B8280EE6A70}"/>
              </a:ext>
            </a:extLst>
          </p:cNvPr>
          <p:cNvSpPr>
            <a:spLocks noGrp="1"/>
          </p:cNvSpPr>
          <p:nvPr>
            <p:ph type="title"/>
          </p:nvPr>
        </p:nvSpPr>
        <p:spPr/>
        <p:txBody>
          <a:bodyPr anchor="ctr"/>
          <a:lstStyle/>
          <a:p>
            <a:r>
              <a:rPr lang="en-US" dirty="0"/>
              <a:t>Impact of </a:t>
            </a:r>
            <a:r>
              <a:rPr lang="en-US" i="1" dirty="0" err="1"/>
              <a:t>Endrew</a:t>
            </a:r>
            <a:r>
              <a:rPr lang="en-US" i="1" dirty="0"/>
              <a:t> F.</a:t>
            </a:r>
            <a:r>
              <a:rPr lang="en-US" dirty="0"/>
              <a:t> on IEP/IFSP Meetings and Development</a:t>
            </a:r>
          </a:p>
        </p:txBody>
      </p:sp>
      <p:sp>
        <p:nvSpPr>
          <p:cNvPr id="3" name="Slide Number Placeholder 2">
            <a:extLst>
              <a:ext uri="{FF2B5EF4-FFF2-40B4-BE49-F238E27FC236}">
                <a16:creationId xmlns:a16="http://schemas.microsoft.com/office/drawing/2014/main" id="{D75C0B01-33F7-4350-8A89-E0600C792C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A2B13-01E7-4FF5-A8D1-E6AE56D430D6}"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951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Graphic &quot;Reflects family and caregivers&quot; with three bullets: &quot;concerns&quot;, &quot;priorities&quot;, and &quot;resources&quot;"/>
          <p:cNvGraphicFramePr>
            <a:graphicFrameLocks noGrp="1"/>
          </p:cNvGraphicFramePr>
          <p:nvPr>
            <p:ph idx="1"/>
            <p:extLst/>
          </p:nvPr>
        </p:nvGraphicFramePr>
        <p:xfrm>
          <a:off x="1981200" y="1537921"/>
          <a:ext cx="8229600" cy="4588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High Quality IFSP</a:t>
            </a:r>
          </a:p>
        </p:txBody>
      </p:sp>
    </p:spTree>
    <p:extLst>
      <p:ext uri="{BB962C8B-B14F-4D97-AF65-F5344CB8AC3E}">
        <p14:creationId xmlns:p14="http://schemas.microsoft.com/office/powerpoint/2010/main" val="2303978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fld id="{E4E849B2-CCFF-4EF3-95A3-EBECADA9D5A4}" type="slidenum">
              <a:rPr lang="en-US" altLang="en-US" sz="1200">
                <a:solidFill>
                  <a:srgbClr val="898989"/>
                </a:solidFill>
                <a:cs typeface="Arial" pitchFamily="34" charset="0"/>
              </a:rPr>
              <a:pPr defTabSz="457200" eaLnBrk="1" hangingPunct="1"/>
              <a:t>41</a:t>
            </a:fld>
            <a:endParaRPr lang="en-US" altLang="en-US" sz="1200">
              <a:solidFill>
                <a:srgbClr val="898989"/>
              </a:solidFill>
              <a:cs typeface="Arial" pitchFamily="34" charset="0"/>
            </a:endParaRPr>
          </a:p>
        </p:txBody>
      </p:sp>
      <p:graphicFrame>
        <p:nvGraphicFramePr>
          <p:cNvPr id="3" name="Content Placeholder 2" descr="Graphic with &quot;First: develop IFSP outcomes based on authentic assessment information&quot; and &quot;then determine services and supports based on what is necessary to meet the outcomes&quot;"/>
          <p:cNvGraphicFramePr>
            <a:graphicFrameLocks noGrp="1"/>
          </p:cNvGraphicFramePr>
          <p:nvPr>
            <p:ph idx="1"/>
            <p:extLst/>
          </p:nvPr>
        </p:nvGraphicFramePr>
        <p:xfrm>
          <a:off x="1981200" y="1981201"/>
          <a:ext cx="8229600"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981200" y="274638"/>
            <a:ext cx="8229600" cy="1476375"/>
          </a:xfrm>
        </p:spPr>
        <p:txBody>
          <a:bodyPr wrap="square" numCol="1" compatLnSpc="1">
            <a:prstTxWarp prst="textNoShape">
              <a:avLst/>
            </a:prstTxWarp>
            <a:noAutofit/>
          </a:bodyPr>
          <a:lstStyle/>
          <a:p>
            <a:r>
              <a:rPr lang="en-US" altLang="en-US" dirty="0">
                <a:effectLst/>
                <a:latin typeface="Georgia" pitchFamily="18" charset="0"/>
                <a:ea typeface="ＭＳ Ｐゴシック" pitchFamily="34" charset="-128"/>
              </a:rPr>
              <a:t>Relationship of Outcomes</a:t>
            </a:r>
            <a:br>
              <a:rPr lang="en-US" altLang="en-US" dirty="0">
                <a:effectLst/>
                <a:latin typeface="Georgia" pitchFamily="18" charset="0"/>
                <a:ea typeface="ＭＳ Ｐゴシック" pitchFamily="34" charset="-128"/>
              </a:rPr>
            </a:br>
            <a:r>
              <a:rPr lang="en-US" altLang="en-US" dirty="0">
                <a:effectLst/>
                <a:latin typeface="Georgia" pitchFamily="18" charset="0"/>
                <a:ea typeface="ＭＳ Ｐゴシック" pitchFamily="34" charset="-128"/>
              </a:rPr>
              <a:t>to Services </a:t>
            </a:r>
          </a:p>
        </p:txBody>
      </p:sp>
    </p:spTree>
    <p:extLst>
      <p:ext uri="{BB962C8B-B14F-4D97-AF65-F5344CB8AC3E}">
        <p14:creationId xmlns:p14="http://schemas.microsoft.com/office/powerpoint/2010/main" val="860155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2"/>
          </p:nvPr>
        </p:nvSpPr>
        <p:spPr bwMode="auto">
          <a:xfrm>
            <a:off x="83820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fld id="{9C802B85-3921-4E00-9C28-C96B9FAC339D}" type="slidenum">
              <a:rPr lang="en-US" altLang="en-US" sz="1200">
                <a:solidFill>
                  <a:srgbClr val="898989"/>
                </a:solidFill>
                <a:cs typeface="Arial" pitchFamily="34" charset="0"/>
              </a:rPr>
              <a:pPr defTabSz="457200" eaLnBrk="1" hangingPunct="1"/>
              <a:t>42</a:t>
            </a:fld>
            <a:endParaRPr lang="en-US" altLang="en-US" sz="1200">
              <a:solidFill>
                <a:srgbClr val="898989"/>
              </a:solidFill>
              <a:cs typeface="Arial" pitchFamily="34" charset="0"/>
            </a:endParaRPr>
          </a:p>
        </p:txBody>
      </p:sp>
      <p:graphicFrame>
        <p:nvGraphicFramePr>
          <p:cNvPr id="3" name="Content Placeholder 2" descr="IFSP must include: The measurable outcomes expected to be achieved for the child and family, the criteria, procedures, and timeliens used to determine progress toward achieving the outcomes, and if progress not being made are modifcations or revisions to the outcomes or services needed. "/>
          <p:cNvGraphicFramePr>
            <a:graphicFrameLocks noGrp="1"/>
          </p:cNvGraphicFramePr>
          <p:nvPr>
            <p:ph idx="1"/>
            <p:extLst/>
          </p:nvPr>
        </p:nvGraphicFramePr>
        <p:xfrm>
          <a:off x="1981200" y="16002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wrap="square" numCol="1" compatLnSpc="1">
            <a:prstTxWarp prst="textNoShape">
              <a:avLst/>
            </a:prstTxWarp>
          </a:bodyPr>
          <a:lstStyle/>
          <a:p>
            <a:r>
              <a:rPr lang="en-US" altLang="en-US" dirty="0">
                <a:latin typeface="Georgia" pitchFamily="18" charset="0"/>
                <a:ea typeface="ＭＳ Ｐゴシック" pitchFamily="34" charset="-128"/>
              </a:rPr>
              <a:t>Requirements for IFSP Outcomes</a:t>
            </a:r>
          </a:p>
        </p:txBody>
      </p:sp>
    </p:spTree>
    <p:extLst>
      <p:ext uri="{BB962C8B-B14F-4D97-AF65-F5344CB8AC3E}">
        <p14:creationId xmlns:p14="http://schemas.microsoft.com/office/powerpoint/2010/main" val="3538751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fld id="{D4CDCA36-D5DC-430B-9077-7011D0D6A8DA}" type="slidenum">
              <a:rPr lang="en-US" altLang="en-US" sz="1200">
                <a:solidFill>
                  <a:srgbClr val="898989"/>
                </a:solidFill>
                <a:cs typeface="Arial" pitchFamily="34" charset="0"/>
              </a:rPr>
              <a:pPr defTabSz="457200" eaLnBrk="1" hangingPunct="1"/>
              <a:t>43</a:t>
            </a:fld>
            <a:endParaRPr lang="en-US" altLang="en-US" sz="1200">
              <a:solidFill>
                <a:srgbClr val="898989"/>
              </a:solidFill>
              <a:cs typeface="Arial" pitchFamily="34" charset="0"/>
            </a:endParaRPr>
          </a:p>
        </p:txBody>
      </p:sp>
      <p:pic>
        <p:nvPicPr>
          <p:cNvPr id="31746" name="Content Placeholder 2" descr="Photograph: An infant sits in a plastic seat."/>
          <p:cNvPicPr>
            <a:picLocks noGrp="1" noChangeAspect="1"/>
          </p:cNvPicPr>
          <p:nvPr>
            <p:ph sz="half" idx="2"/>
          </p:nvPr>
        </p:nvPicPr>
        <p:blipFill>
          <a:blip r:embed="rId3">
            <a:extLst>
              <a:ext uri="{28A0092B-C50C-407E-A947-70E740481C1C}">
                <a14:useLocalDpi xmlns:a14="http://schemas.microsoft.com/office/drawing/2010/main" val="0"/>
              </a:ext>
            </a:extLst>
          </a:blip>
          <a:srcRect l="-15228" r="-15228"/>
          <a:stretch>
            <a:fillRect/>
          </a:stretch>
        </p:blipFill>
        <p:spPr/>
      </p:pic>
      <p:sp>
        <p:nvSpPr>
          <p:cNvPr id="31747" name="Content Placeholder 4"/>
          <p:cNvSpPr>
            <a:spLocks noGrp="1"/>
          </p:cNvSpPr>
          <p:nvPr>
            <p:ph sz="half" idx="1"/>
          </p:nvPr>
        </p:nvSpPr>
        <p:spPr/>
        <p:txBody>
          <a:bodyPr/>
          <a:lstStyle/>
          <a:p>
            <a:pPr>
              <a:spcBef>
                <a:spcPts val="1800"/>
              </a:spcBef>
            </a:pPr>
            <a:r>
              <a:rPr lang="en-US" altLang="en-US" dirty="0">
                <a:latin typeface="+mn-lt"/>
                <a:ea typeface="ＭＳ Ｐゴシック" pitchFamily="34" charset="-128"/>
              </a:rPr>
              <a:t>Start by asking: </a:t>
            </a:r>
          </a:p>
          <a:p>
            <a:pPr lvl="1">
              <a:spcBef>
                <a:spcPts val="1800"/>
              </a:spcBef>
            </a:pPr>
            <a:r>
              <a:rPr lang="en-US" altLang="en-US" sz="2800" dirty="0">
                <a:latin typeface="+mn-lt"/>
                <a:ea typeface="ＭＳ Ｐゴシック" pitchFamily="34" charset="-128"/>
              </a:rPr>
              <a:t> “What would your family like to see happen for your child/family?” </a:t>
            </a:r>
          </a:p>
          <a:p>
            <a:pPr>
              <a:spcBef>
                <a:spcPts val="1800"/>
              </a:spcBef>
            </a:pPr>
            <a:r>
              <a:rPr lang="en-US" altLang="en-US" dirty="0">
                <a:latin typeface="+mn-lt"/>
                <a:ea typeface="ＭＳ Ｐゴシック" pitchFamily="34" charset="-128"/>
              </a:rPr>
              <a:t>Two types of outcomes</a:t>
            </a:r>
          </a:p>
          <a:p>
            <a:pPr lvl="1">
              <a:spcBef>
                <a:spcPts val="1800"/>
              </a:spcBef>
            </a:pPr>
            <a:r>
              <a:rPr lang="en-US" altLang="en-US" sz="2800" b="1" dirty="0">
                <a:solidFill>
                  <a:srgbClr val="4B5A6F"/>
                </a:solidFill>
                <a:latin typeface="+mn-lt"/>
                <a:ea typeface="ＭＳ Ｐゴシック" pitchFamily="34" charset="-128"/>
              </a:rPr>
              <a:t>Child</a:t>
            </a:r>
            <a:r>
              <a:rPr lang="en-US" altLang="en-US" sz="2800" dirty="0">
                <a:solidFill>
                  <a:srgbClr val="4B5A6F"/>
                </a:solidFill>
                <a:latin typeface="+mn-lt"/>
                <a:ea typeface="ＭＳ Ｐゴシック" pitchFamily="34" charset="-128"/>
              </a:rPr>
              <a:t> Outcomes</a:t>
            </a:r>
          </a:p>
          <a:p>
            <a:pPr lvl="1">
              <a:spcBef>
                <a:spcPts val="1800"/>
              </a:spcBef>
            </a:pPr>
            <a:r>
              <a:rPr lang="en-US" altLang="en-US" sz="2800" b="1" dirty="0">
                <a:solidFill>
                  <a:srgbClr val="4B5A6F"/>
                </a:solidFill>
                <a:latin typeface="+mn-lt"/>
                <a:ea typeface="ＭＳ Ｐゴシック" pitchFamily="34" charset="-128"/>
              </a:rPr>
              <a:t>Family</a:t>
            </a:r>
            <a:r>
              <a:rPr lang="en-US" altLang="en-US" sz="2800" dirty="0">
                <a:solidFill>
                  <a:srgbClr val="4B5A6F"/>
                </a:solidFill>
                <a:latin typeface="+mn-lt"/>
                <a:ea typeface="ＭＳ Ｐゴシック" pitchFamily="34" charset="-128"/>
              </a:rPr>
              <a:t> Outcomes</a:t>
            </a:r>
          </a:p>
        </p:txBody>
      </p:sp>
      <p:sp>
        <p:nvSpPr>
          <p:cNvPr id="2" name="Title 1"/>
          <p:cNvSpPr>
            <a:spLocks noGrp="1"/>
          </p:cNvSpPr>
          <p:nvPr>
            <p:ph type="title"/>
          </p:nvPr>
        </p:nvSpPr>
        <p:spPr/>
        <p:txBody>
          <a:bodyPr wrap="square" numCol="1" compatLnSpc="1">
            <a:prstTxWarp prst="textNoShape">
              <a:avLst/>
            </a:prstTxWarp>
          </a:bodyPr>
          <a:lstStyle/>
          <a:p>
            <a:r>
              <a:rPr lang="en-US" altLang="en-US" dirty="0">
                <a:latin typeface="Georgia" pitchFamily="18" charset="0"/>
                <a:ea typeface="ＭＳ Ｐゴシック" pitchFamily="34" charset="-128"/>
              </a:rPr>
              <a:t>IFSP Outcomes</a:t>
            </a:r>
          </a:p>
        </p:txBody>
      </p:sp>
    </p:spTree>
    <p:extLst>
      <p:ext uri="{BB962C8B-B14F-4D97-AF65-F5344CB8AC3E}">
        <p14:creationId xmlns:p14="http://schemas.microsoft.com/office/powerpoint/2010/main" val="3031541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fld id="{8F70BD2A-796F-4A6E-AD1C-D8CB6F263565}" type="slidenum">
              <a:rPr lang="en-US" altLang="en-US" sz="1200">
                <a:solidFill>
                  <a:srgbClr val="898989"/>
                </a:solidFill>
                <a:cs typeface="Arial" pitchFamily="34" charset="0"/>
              </a:rPr>
              <a:pPr defTabSz="457200" eaLnBrk="1" hangingPunct="1"/>
              <a:t>44</a:t>
            </a:fld>
            <a:endParaRPr lang="en-US" altLang="en-US" sz="1200">
              <a:solidFill>
                <a:srgbClr val="898989"/>
              </a:solidFill>
              <a:cs typeface="Arial" pitchFamily="34" charset="0"/>
            </a:endParaRPr>
          </a:p>
        </p:txBody>
      </p:sp>
      <p:sp>
        <p:nvSpPr>
          <p:cNvPr id="33794" name="Content Placeholder 2"/>
          <p:cNvSpPr>
            <a:spLocks noGrp="1"/>
          </p:cNvSpPr>
          <p:nvPr>
            <p:ph idx="1"/>
          </p:nvPr>
        </p:nvSpPr>
        <p:spPr/>
        <p:txBody>
          <a:bodyPr/>
          <a:lstStyle/>
          <a:p>
            <a:pPr marL="228600" indent="-228600">
              <a:spcBef>
                <a:spcPts val="1200"/>
              </a:spcBef>
              <a:buNone/>
            </a:pPr>
            <a:r>
              <a:rPr lang="en-US" altLang="en-US" sz="2800" b="1" dirty="0">
                <a:latin typeface="Arial" pitchFamily="34" charset="0"/>
                <a:ea typeface="ＭＳ Ｐゴシック" pitchFamily="34" charset="-128"/>
              </a:rPr>
              <a:t>Two types of child outcomes</a:t>
            </a:r>
            <a:r>
              <a:rPr lang="en-US" altLang="en-US" sz="2200" b="1" dirty="0">
                <a:latin typeface="Arial" pitchFamily="34" charset="0"/>
                <a:ea typeface="ＭＳ Ｐゴシック" pitchFamily="34" charset="-128"/>
              </a:rPr>
              <a:t>:</a:t>
            </a:r>
          </a:p>
          <a:p>
            <a:pPr marL="228600" indent="-228600">
              <a:spcBef>
                <a:spcPts val="1200"/>
              </a:spcBef>
            </a:pPr>
            <a:r>
              <a:rPr lang="en-US" altLang="en-US" sz="2200" dirty="0">
                <a:solidFill>
                  <a:srgbClr val="4B5A6F"/>
                </a:solidFill>
                <a:latin typeface="Arial" pitchFamily="34" charset="0"/>
                <a:ea typeface="ＭＳ Ｐゴシック" pitchFamily="34" charset="-128"/>
              </a:rPr>
              <a:t>Participation-based</a:t>
            </a:r>
          </a:p>
          <a:p>
            <a:pPr marL="228600" indent="-228600">
              <a:spcBef>
                <a:spcPts val="1200"/>
              </a:spcBef>
            </a:pPr>
            <a:r>
              <a:rPr lang="en-US" altLang="en-US" sz="2200" dirty="0">
                <a:solidFill>
                  <a:srgbClr val="4B5A6F"/>
                </a:solidFill>
                <a:latin typeface="Arial" pitchFamily="34" charset="0"/>
                <a:ea typeface="ＭＳ Ｐゴシック" pitchFamily="34" charset="-128"/>
              </a:rPr>
              <a:t>Routine/activity-based</a:t>
            </a:r>
          </a:p>
          <a:p>
            <a:pPr marL="228600" indent="-228600">
              <a:spcBef>
                <a:spcPts val="1200"/>
              </a:spcBef>
              <a:buNone/>
            </a:pPr>
            <a:r>
              <a:rPr lang="en-US" altLang="en-US" sz="2800" b="1" dirty="0">
                <a:latin typeface="Arial" pitchFamily="34" charset="0"/>
                <a:ea typeface="ＭＳ Ｐゴシック" pitchFamily="34" charset="-128"/>
              </a:rPr>
              <a:t>Child outcomes should:</a:t>
            </a:r>
          </a:p>
          <a:p>
            <a:pPr marL="228600" indent="-228600">
              <a:spcBef>
                <a:spcPts val="1200"/>
              </a:spcBef>
            </a:pPr>
            <a:r>
              <a:rPr lang="en-US" altLang="en-US" sz="2200" dirty="0">
                <a:solidFill>
                  <a:srgbClr val="4B5A6F"/>
                </a:solidFill>
                <a:latin typeface="Arial" pitchFamily="34" charset="0"/>
                <a:ea typeface="ＭＳ Ｐゴシック" pitchFamily="34" charset="-128"/>
              </a:rPr>
              <a:t>Enhance learning through functional participation in everyday activities (child is learner/actor)</a:t>
            </a:r>
          </a:p>
          <a:p>
            <a:pPr marL="228600" indent="-228600">
              <a:spcBef>
                <a:spcPts val="1200"/>
              </a:spcBef>
            </a:pPr>
            <a:r>
              <a:rPr lang="en-US" altLang="en-US" sz="2200" dirty="0">
                <a:solidFill>
                  <a:srgbClr val="4B5A6F"/>
                </a:solidFill>
                <a:latin typeface="Arial" pitchFamily="34" charset="0"/>
                <a:ea typeface="ＭＳ Ｐゴシック" pitchFamily="34" charset="-128"/>
              </a:rPr>
              <a:t>Be important and meaningful to the family/caregiver (priorities)</a:t>
            </a:r>
          </a:p>
          <a:p>
            <a:pPr marL="228600" indent="-228600">
              <a:spcBef>
                <a:spcPts val="1200"/>
              </a:spcBef>
            </a:pPr>
            <a:r>
              <a:rPr lang="en-US" altLang="en-US" sz="2200" dirty="0">
                <a:solidFill>
                  <a:srgbClr val="4B5A6F"/>
                </a:solidFill>
                <a:latin typeface="Arial" pitchFamily="34" charset="0"/>
                <a:ea typeface="ＭＳ Ｐゴシック" pitchFamily="34" charset="-128"/>
              </a:rPr>
              <a:t>Expand activity settings so child can be competent</a:t>
            </a:r>
          </a:p>
          <a:p>
            <a:pPr marL="228600" indent="-228600">
              <a:spcBef>
                <a:spcPts val="1200"/>
              </a:spcBef>
            </a:pPr>
            <a:r>
              <a:rPr lang="en-US" altLang="en-US" sz="2200" dirty="0">
                <a:solidFill>
                  <a:srgbClr val="4B5A6F"/>
                </a:solidFill>
                <a:latin typeface="Arial" pitchFamily="34" charset="0"/>
                <a:ea typeface="ＭＳ Ｐゴシック" pitchFamily="34" charset="-128"/>
              </a:rPr>
              <a:t>Be based on child</a:t>
            </a:r>
            <a:r>
              <a:rPr lang="ja-JP" altLang="en-US" sz="2200" dirty="0">
                <a:solidFill>
                  <a:srgbClr val="4B5A6F"/>
                </a:solidFill>
                <a:latin typeface="Arial" pitchFamily="34" charset="0"/>
                <a:ea typeface="ＭＳ Ｐゴシック" pitchFamily="34" charset="-128"/>
              </a:rPr>
              <a:t>’</a:t>
            </a:r>
            <a:r>
              <a:rPr lang="en-US" altLang="ja-JP" sz="2200" dirty="0">
                <a:solidFill>
                  <a:srgbClr val="4B5A6F"/>
                </a:solidFill>
                <a:latin typeface="Arial" pitchFamily="34" charset="0"/>
                <a:ea typeface="ＭＳ Ｐゴシック" pitchFamily="34" charset="-128"/>
              </a:rPr>
              <a:t>s interests</a:t>
            </a:r>
            <a:endParaRPr lang="en-US" altLang="en-US" sz="2200" dirty="0">
              <a:solidFill>
                <a:srgbClr val="4B5A6F"/>
              </a:solidFill>
              <a:latin typeface="Arial" pitchFamily="34" charset="0"/>
              <a:ea typeface="ＭＳ Ｐゴシック" pitchFamily="34" charset="-128"/>
            </a:endParaRPr>
          </a:p>
        </p:txBody>
      </p:sp>
      <p:sp>
        <p:nvSpPr>
          <p:cNvPr id="2" name="Title 1"/>
          <p:cNvSpPr>
            <a:spLocks noGrp="1"/>
          </p:cNvSpPr>
          <p:nvPr>
            <p:ph type="title"/>
          </p:nvPr>
        </p:nvSpPr>
        <p:spPr/>
        <p:txBody>
          <a:bodyPr wrap="square" numCol="1" compatLnSpc="1">
            <a:prstTxWarp prst="textNoShape">
              <a:avLst/>
            </a:prstTxWarp>
          </a:bodyPr>
          <a:lstStyle/>
          <a:p>
            <a:r>
              <a:rPr lang="en-US" altLang="en-US" dirty="0">
                <a:latin typeface="Georgia" pitchFamily="18" charset="0"/>
                <a:ea typeface="ＭＳ Ｐゴシック" pitchFamily="34" charset="-128"/>
              </a:rPr>
              <a:t>IFSP Child Outcomes</a:t>
            </a:r>
          </a:p>
        </p:txBody>
      </p:sp>
    </p:spTree>
    <p:extLst>
      <p:ext uri="{BB962C8B-B14F-4D97-AF65-F5344CB8AC3E}">
        <p14:creationId xmlns:p14="http://schemas.microsoft.com/office/powerpoint/2010/main" val="1838906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fld id="{6E7AC058-38A3-475F-B34E-9DC6A949846E}" type="slidenum">
              <a:rPr lang="en-US" altLang="en-US" sz="1200">
                <a:solidFill>
                  <a:srgbClr val="898989"/>
                </a:solidFill>
                <a:cs typeface="Arial" pitchFamily="34" charset="0"/>
              </a:rPr>
              <a:pPr defTabSz="457200" eaLnBrk="1" hangingPunct="1"/>
              <a:t>45</a:t>
            </a:fld>
            <a:endParaRPr lang="en-US" altLang="en-US" sz="1200">
              <a:solidFill>
                <a:srgbClr val="898989"/>
              </a:solidFill>
              <a:cs typeface="Arial" pitchFamily="34" charset="0"/>
            </a:endParaRPr>
          </a:p>
        </p:txBody>
      </p:sp>
      <p:sp>
        <p:nvSpPr>
          <p:cNvPr id="35842" name="Content Placeholder 2"/>
          <p:cNvSpPr>
            <a:spLocks noGrp="1"/>
          </p:cNvSpPr>
          <p:nvPr>
            <p:ph idx="1"/>
          </p:nvPr>
        </p:nvSpPr>
        <p:spPr/>
        <p:txBody>
          <a:bodyPr/>
          <a:lstStyle/>
          <a:p>
            <a:pPr marL="228600" indent="-228600">
              <a:spcBef>
                <a:spcPts val="1200"/>
              </a:spcBef>
              <a:buNone/>
            </a:pPr>
            <a:r>
              <a:rPr lang="en-US" altLang="en-US" sz="2800" b="1" dirty="0">
                <a:latin typeface="Arial" pitchFamily="34" charset="0"/>
                <a:ea typeface="ＭＳ Ｐゴシック" pitchFamily="34" charset="-128"/>
              </a:rPr>
              <a:t>Two types of family outcomes:</a:t>
            </a:r>
          </a:p>
          <a:p>
            <a:pPr marL="228600" indent="-228600">
              <a:spcBef>
                <a:spcPts val="1200"/>
              </a:spcBef>
            </a:pPr>
            <a:r>
              <a:rPr lang="en-US" altLang="en-US" sz="2200" dirty="0">
                <a:solidFill>
                  <a:srgbClr val="4B5A6F"/>
                </a:solidFill>
                <a:latin typeface="Arial" pitchFamily="34" charset="0"/>
                <a:ea typeface="ＭＳ Ｐゴシック" pitchFamily="34" charset="-128"/>
              </a:rPr>
              <a:t>Participation-based</a:t>
            </a:r>
          </a:p>
          <a:p>
            <a:pPr marL="228600" indent="-228600">
              <a:spcBef>
                <a:spcPts val="1200"/>
              </a:spcBef>
            </a:pPr>
            <a:r>
              <a:rPr lang="en-US" altLang="en-US" sz="2200" dirty="0">
                <a:solidFill>
                  <a:srgbClr val="4B5A6F"/>
                </a:solidFill>
                <a:latin typeface="Arial" pitchFamily="34" charset="0"/>
                <a:ea typeface="ＭＳ Ｐゴシック" pitchFamily="34" charset="-128"/>
              </a:rPr>
              <a:t>Resource-based</a:t>
            </a:r>
          </a:p>
          <a:p>
            <a:pPr marL="228600" indent="-228600">
              <a:spcBef>
                <a:spcPts val="1200"/>
              </a:spcBef>
              <a:buNone/>
            </a:pPr>
            <a:r>
              <a:rPr lang="en-US" altLang="en-US" sz="2800" b="1" dirty="0">
                <a:latin typeface="Arial" pitchFamily="34" charset="0"/>
                <a:ea typeface="ＭＳ Ｐゴシック" pitchFamily="34" charset="-128"/>
              </a:rPr>
              <a:t>Family outcomes should:</a:t>
            </a:r>
          </a:p>
          <a:p>
            <a:pPr marL="228600" indent="-228600">
              <a:spcBef>
                <a:spcPts val="1200"/>
              </a:spcBef>
            </a:pPr>
            <a:r>
              <a:rPr lang="en-US" altLang="en-US" sz="2200" dirty="0">
                <a:solidFill>
                  <a:srgbClr val="4B5A6F"/>
                </a:solidFill>
                <a:latin typeface="Arial" pitchFamily="34" charset="0"/>
                <a:ea typeface="ＭＳ Ｐゴシック" pitchFamily="34" charset="-128"/>
              </a:rPr>
              <a:t>Enhance capacity of the family (family is learner/actor)</a:t>
            </a:r>
          </a:p>
          <a:p>
            <a:pPr marL="228600" indent="-228600">
              <a:spcBef>
                <a:spcPts val="1200"/>
              </a:spcBef>
            </a:pPr>
            <a:r>
              <a:rPr lang="en-US" altLang="en-US" sz="2200" dirty="0">
                <a:solidFill>
                  <a:srgbClr val="4B5A6F"/>
                </a:solidFill>
                <a:latin typeface="Arial" pitchFamily="34" charset="0"/>
                <a:ea typeface="ＭＳ Ｐゴシック" pitchFamily="34" charset="-128"/>
              </a:rPr>
              <a:t>Support accessing community resources and supports (service coordinator supported)</a:t>
            </a:r>
          </a:p>
          <a:p>
            <a:pPr marL="228600" indent="-228600">
              <a:spcBef>
                <a:spcPts val="1200"/>
              </a:spcBef>
            </a:pPr>
            <a:r>
              <a:rPr lang="en-US" altLang="en-US" sz="2200" dirty="0">
                <a:solidFill>
                  <a:srgbClr val="4B5A6F"/>
                </a:solidFill>
                <a:latin typeface="Arial" pitchFamily="34" charset="0"/>
                <a:ea typeface="ＭＳ Ｐゴシック" pitchFamily="34" charset="-128"/>
              </a:rPr>
              <a:t>Be important and meaningful to the family/caregiver (priorities)</a:t>
            </a:r>
          </a:p>
          <a:p>
            <a:pPr marL="228600" indent="-228600">
              <a:spcBef>
                <a:spcPts val="1200"/>
              </a:spcBef>
            </a:pPr>
            <a:r>
              <a:rPr lang="en-US" altLang="en-US" sz="2200" dirty="0">
                <a:solidFill>
                  <a:srgbClr val="4B5A6F"/>
                </a:solidFill>
                <a:latin typeface="Arial" pitchFamily="34" charset="0"/>
                <a:ea typeface="ＭＳ Ｐゴシック" pitchFamily="34" charset="-128"/>
              </a:rPr>
              <a:t>Be based on family</a:t>
            </a:r>
            <a:r>
              <a:rPr lang="ja-JP" altLang="en-US" sz="2200" dirty="0">
                <a:solidFill>
                  <a:srgbClr val="4B5A6F"/>
                </a:solidFill>
                <a:latin typeface="Arial" pitchFamily="34" charset="0"/>
                <a:ea typeface="ＭＳ Ｐゴシック" pitchFamily="34" charset="-128"/>
              </a:rPr>
              <a:t>’</a:t>
            </a:r>
            <a:r>
              <a:rPr lang="en-US" altLang="ja-JP" sz="2200" dirty="0">
                <a:solidFill>
                  <a:srgbClr val="4B5A6F"/>
                </a:solidFill>
                <a:latin typeface="Arial" pitchFamily="34" charset="0"/>
                <a:ea typeface="ＭＳ Ｐゴシック" pitchFamily="34" charset="-128"/>
              </a:rPr>
              <a:t>s interests</a:t>
            </a:r>
          </a:p>
        </p:txBody>
      </p:sp>
      <p:sp>
        <p:nvSpPr>
          <p:cNvPr id="2" name="Title 1"/>
          <p:cNvSpPr>
            <a:spLocks noGrp="1"/>
          </p:cNvSpPr>
          <p:nvPr>
            <p:ph type="title"/>
          </p:nvPr>
        </p:nvSpPr>
        <p:spPr/>
        <p:txBody>
          <a:bodyPr wrap="square" numCol="1" compatLnSpc="1">
            <a:prstTxWarp prst="textNoShape">
              <a:avLst/>
            </a:prstTxWarp>
          </a:bodyPr>
          <a:lstStyle/>
          <a:p>
            <a:r>
              <a:rPr lang="en-US" altLang="en-US" dirty="0">
                <a:latin typeface="Georgia" pitchFamily="18" charset="0"/>
                <a:ea typeface="ＭＳ Ｐゴシック" pitchFamily="34" charset="-128"/>
              </a:rPr>
              <a:t>IFSP Family Outcomes</a:t>
            </a:r>
          </a:p>
        </p:txBody>
      </p:sp>
    </p:spTree>
    <p:extLst>
      <p:ext uri="{BB962C8B-B14F-4D97-AF65-F5344CB8AC3E}">
        <p14:creationId xmlns:p14="http://schemas.microsoft.com/office/powerpoint/2010/main" val="2173609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fld id="{67903E55-03F3-422C-A6BC-E2A0AA3F9D59}" type="slidenum">
              <a:rPr lang="en-US" altLang="en-US" sz="1200">
                <a:solidFill>
                  <a:srgbClr val="7F7F7F"/>
                </a:solidFill>
                <a:cs typeface="Arial" pitchFamily="34" charset="0"/>
              </a:rPr>
              <a:pPr defTabSz="457200" eaLnBrk="1" hangingPunct="1"/>
              <a:t>46</a:t>
            </a:fld>
            <a:endParaRPr lang="en-US" altLang="en-US" sz="1200">
              <a:solidFill>
                <a:srgbClr val="7F7F7F"/>
              </a:solidFill>
              <a:cs typeface="Arial" pitchFamily="34" charset="0"/>
            </a:endParaRPr>
          </a:p>
        </p:txBody>
      </p:sp>
      <p:graphicFrame>
        <p:nvGraphicFramePr>
          <p:cNvPr id="66563" name="Group 3"/>
          <p:cNvGraphicFramePr>
            <a:graphicFrameLocks noGrp="1"/>
          </p:cNvGraphicFramePr>
          <p:nvPr>
            <p:ph idx="1"/>
            <p:extLst/>
          </p:nvPr>
        </p:nvGraphicFramePr>
        <p:xfrm>
          <a:off x="1981200" y="993601"/>
          <a:ext cx="8229600" cy="4105045"/>
        </p:xfrm>
        <a:graphic>
          <a:graphicData uri="http://schemas.openxmlformats.org/drawingml/2006/table">
            <a:tbl>
              <a:tblPr firstRow="1"/>
              <a:tblGrid>
                <a:gridCol w="4237038">
                  <a:extLst>
                    <a:ext uri="{9D8B030D-6E8A-4147-A177-3AD203B41FA5}">
                      <a16:colId xmlns:a16="http://schemas.microsoft.com/office/drawing/2014/main" val="20000"/>
                    </a:ext>
                  </a:extLst>
                </a:gridCol>
                <a:gridCol w="3992562">
                  <a:extLst>
                    <a:ext uri="{9D8B030D-6E8A-4147-A177-3AD203B41FA5}">
                      <a16:colId xmlns:a16="http://schemas.microsoft.com/office/drawing/2014/main" val="20001"/>
                    </a:ext>
                  </a:extLst>
                </a:gridCol>
              </a:tblGrid>
              <a:tr h="849086">
                <a:tc>
                  <a:txBody>
                    <a:bodyPr/>
                    <a:lstStyle>
                      <a:lvl1pPr eaLnBrk="0" hangingPunct="0">
                        <a:spcBef>
                          <a:spcPct val="20000"/>
                        </a:spcBef>
                        <a:buFont typeface="Arial" pitchFamily="34" charset="0"/>
                        <a:defRPr sz="1600">
                          <a:solidFill>
                            <a:srgbClr val="404040"/>
                          </a:solidFill>
                          <a:latin typeface="Arial" pitchFamily="34" charset="0"/>
                          <a:ea typeface="ＭＳ Ｐゴシック" pitchFamily="34" charset="-128"/>
                        </a:defRPr>
                      </a:lvl1pPr>
                      <a:lvl2pPr marL="742950" indent="-285750" eaLnBrk="0" hangingPunct="0">
                        <a:spcBef>
                          <a:spcPct val="20000"/>
                        </a:spcBef>
                        <a:buFont typeface="Arial" pitchFamily="34" charset="0"/>
                        <a:defRPr sz="1600">
                          <a:solidFill>
                            <a:srgbClr val="404040"/>
                          </a:solidFill>
                          <a:latin typeface="Arial" pitchFamily="34" charset="0"/>
                          <a:ea typeface="ＭＳ Ｐゴシック" pitchFamily="34" charset="-128"/>
                        </a:defRPr>
                      </a:lvl2pPr>
                      <a:lvl3pPr marL="11430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3pPr>
                      <a:lvl4pPr marL="16002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4pPr>
                      <a:lvl5pPr marL="20574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4B5A6F"/>
                          </a:solidFill>
                          <a:effectLst/>
                          <a:latin typeface="Arial" pitchFamily="34" charset="0"/>
                          <a:ea typeface="ＭＳ Ｐゴシック" pitchFamily="34" charset="-128"/>
                        </a:rPr>
                        <a:t>Step 1:</a:t>
                      </a:r>
                      <a:r>
                        <a:rPr kumimoji="0" lang="en-US" altLang="en-US" sz="2400" b="0" i="0" u="none" strike="noStrike" cap="none" normalizeH="0" baseline="0">
                          <a:ln>
                            <a:noFill/>
                          </a:ln>
                          <a:solidFill>
                            <a:srgbClr val="4B5A6F"/>
                          </a:solidFill>
                          <a:effectLst/>
                          <a:latin typeface="Arial" pitchFamily="34" charset="0"/>
                          <a:ea typeface="ＭＳ Ｐゴシック" pitchFamily="34"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404040"/>
                          </a:solidFill>
                          <a:effectLst/>
                          <a:latin typeface="Arial" pitchFamily="34" charset="0"/>
                          <a:ea typeface="ＭＳ Ｐゴシック" pitchFamily="34" charset="-128"/>
                        </a:rPr>
                        <a:t>Determine the </a:t>
                      </a:r>
                      <a:r>
                        <a:rPr kumimoji="0" lang="en-US" altLang="en-US" sz="2000" b="0" i="0" u="none" strike="noStrike" cap="none" normalizeH="0" baseline="0">
                          <a:ln>
                            <a:noFill/>
                          </a:ln>
                          <a:solidFill>
                            <a:srgbClr val="4B5A6F"/>
                          </a:solidFill>
                          <a:effectLst/>
                          <a:latin typeface="Arial" pitchFamily="34" charset="0"/>
                          <a:ea typeface="ＭＳ Ｐゴシック" pitchFamily="34" charset="-128"/>
                        </a:rPr>
                        <a:t>functional area(s)</a:t>
                      </a:r>
                    </a:p>
                  </a:txBody>
                  <a:tcPr marL="97777" marR="97777"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1600">
                          <a:solidFill>
                            <a:srgbClr val="404040"/>
                          </a:solidFill>
                          <a:latin typeface="Arial" pitchFamily="34" charset="0"/>
                          <a:ea typeface="ＭＳ Ｐゴシック" pitchFamily="34" charset="-128"/>
                        </a:defRPr>
                      </a:lvl1pPr>
                      <a:lvl2pPr marL="742950" indent="-285750" eaLnBrk="0" hangingPunct="0">
                        <a:spcBef>
                          <a:spcPct val="20000"/>
                        </a:spcBef>
                        <a:buFont typeface="Arial" pitchFamily="34" charset="0"/>
                        <a:defRPr sz="1600">
                          <a:solidFill>
                            <a:srgbClr val="404040"/>
                          </a:solidFill>
                          <a:latin typeface="Arial" pitchFamily="34" charset="0"/>
                          <a:ea typeface="ＭＳ Ｐゴシック" pitchFamily="34" charset="-128"/>
                        </a:defRPr>
                      </a:lvl2pPr>
                      <a:lvl3pPr marL="11430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3pPr>
                      <a:lvl4pPr marL="16002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4pPr>
                      <a:lvl5pPr marL="20574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EF601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404040"/>
                          </a:solidFill>
                          <a:effectLst/>
                          <a:latin typeface="Arial" pitchFamily="34" charset="0"/>
                          <a:ea typeface="ＭＳ Ｐゴシック" pitchFamily="34" charset="-128"/>
                        </a:rPr>
                        <a:t>Eating </a:t>
                      </a:r>
                    </a:p>
                  </a:txBody>
                  <a:tcPr marL="97777" marR="97777"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1114">
                <a:tc>
                  <a:txBody>
                    <a:bodyPr/>
                    <a:lstStyle>
                      <a:lvl1pPr eaLnBrk="0" hangingPunct="0">
                        <a:spcBef>
                          <a:spcPct val="20000"/>
                        </a:spcBef>
                        <a:buFont typeface="Arial" pitchFamily="34" charset="0"/>
                        <a:defRPr sz="1600">
                          <a:solidFill>
                            <a:srgbClr val="404040"/>
                          </a:solidFill>
                          <a:latin typeface="Arial" pitchFamily="34" charset="0"/>
                          <a:ea typeface="ＭＳ Ｐゴシック" pitchFamily="34" charset="-128"/>
                        </a:defRPr>
                      </a:lvl1pPr>
                      <a:lvl2pPr marL="742950" indent="-285750" eaLnBrk="0" hangingPunct="0">
                        <a:spcBef>
                          <a:spcPct val="20000"/>
                        </a:spcBef>
                        <a:buFont typeface="Arial" pitchFamily="34" charset="0"/>
                        <a:defRPr sz="1600">
                          <a:solidFill>
                            <a:srgbClr val="404040"/>
                          </a:solidFill>
                          <a:latin typeface="Arial" pitchFamily="34" charset="0"/>
                          <a:ea typeface="ＭＳ Ｐゴシック" pitchFamily="34" charset="-128"/>
                        </a:defRPr>
                      </a:lvl2pPr>
                      <a:lvl3pPr marL="11430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3pPr>
                      <a:lvl4pPr marL="16002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4pPr>
                      <a:lvl5pPr marL="20574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4B5A6F"/>
                          </a:solidFill>
                          <a:effectLst/>
                          <a:latin typeface="Arial" pitchFamily="34" charset="0"/>
                          <a:ea typeface="ＭＳ Ｐゴシック" pitchFamily="34" charset="-128"/>
                        </a:rPr>
                        <a:t>Step 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04040"/>
                          </a:solidFill>
                          <a:effectLst/>
                          <a:latin typeface="Arial" pitchFamily="34" charset="0"/>
                          <a:ea typeface="ＭＳ Ｐゴシック" pitchFamily="34" charset="-128"/>
                        </a:rPr>
                        <a:t>What </a:t>
                      </a:r>
                      <a:r>
                        <a:rPr kumimoji="0" lang="en-US" altLang="en-US" sz="2000" b="0" i="0" u="none" strike="noStrike" cap="none" normalizeH="0" baseline="0" dirty="0">
                          <a:ln>
                            <a:noFill/>
                          </a:ln>
                          <a:solidFill>
                            <a:srgbClr val="4B5A6F"/>
                          </a:solidFill>
                          <a:effectLst/>
                          <a:latin typeface="Arial" pitchFamily="34" charset="0"/>
                          <a:ea typeface="ＭＳ Ｐゴシック" pitchFamily="34" charset="-128"/>
                        </a:rPr>
                        <a:t>routine(s) </a:t>
                      </a:r>
                      <a:r>
                        <a:rPr kumimoji="0" lang="en-US" altLang="en-US" sz="2000" b="0" i="0" u="none" strike="noStrike" cap="none" normalizeH="0" baseline="0" dirty="0">
                          <a:ln>
                            <a:noFill/>
                          </a:ln>
                          <a:solidFill>
                            <a:srgbClr val="404040"/>
                          </a:solidFill>
                          <a:effectLst/>
                          <a:latin typeface="Arial" pitchFamily="34" charset="0"/>
                          <a:ea typeface="ＭＳ Ｐゴシック" pitchFamily="34" charset="-128"/>
                        </a:rPr>
                        <a:t>does this affect? </a:t>
                      </a:r>
                    </a:p>
                  </a:txBody>
                  <a:tcPr marL="97777" marR="97777"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Font typeface="Arial" pitchFamily="34" charset="0"/>
                        <a:defRPr sz="1600">
                          <a:solidFill>
                            <a:srgbClr val="404040"/>
                          </a:solidFill>
                          <a:latin typeface="Arial" pitchFamily="34" charset="0"/>
                          <a:ea typeface="ＭＳ Ｐゴシック" pitchFamily="34" charset="-128"/>
                        </a:defRPr>
                      </a:lvl1pPr>
                      <a:lvl2pPr marL="742950" indent="-285750" eaLnBrk="0" hangingPunct="0">
                        <a:spcBef>
                          <a:spcPct val="20000"/>
                        </a:spcBef>
                        <a:buFont typeface="Arial" pitchFamily="34" charset="0"/>
                        <a:defRPr sz="1600">
                          <a:solidFill>
                            <a:srgbClr val="404040"/>
                          </a:solidFill>
                          <a:latin typeface="Arial" pitchFamily="34" charset="0"/>
                          <a:ea typeface="ＭＳ Ｐゴシック" pitchFamily="34" charset="-128"/>
                        </a:defRPr>
                      </a:lvl2pPr>
                      <a:lvl3pPr marL="11430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3pPr>
                      <a:lvl4pPr marL="16002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4pPr>
                      <a:lvl5pPr marL="20574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EF601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04040"/>
                          </a:solidFill>
                          <a:effectLst/>
                          <a:latin typeface="Arial" pitchFamily="34" charset="0"/>
                          <a:ea typeface="ＭＳ Ｐゴシック" pitchFamily="34" charset="-128"/>
                        </a:rPr>
                        <a:t>Meal time with the family</a:t>
                      </a:r>
                    </a:p>
                  </a:txBody>
                  <a:tcPr marL="97777" marR="97777"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1050473">
                <a:tc>
                  <a:txBody>
                    <a:bodyPr/>
                    <a:lstStyle>
                      <a:lvl1pPr eaLnBrk="0" hangingPunct="0">
                        <a:spcBef>
                          <a:spcPct val="20000"/>
                        </a:spcBef>
                        <a:buFont typeface="Arial" pitchFamily="34" charset="0"/>
                        <a:defRPr sz="1600">
                          <a:solidFill>
                            <a:srgbClr val="404040"/>
                          </a:solidFill>
                          <a:latin typeface="Arial" pitchFamily="34" charset="0"/>
                          <a:ea typeface="ＭＳ Ｐゴシック" pitchFamily="34" charset="-128"/>
                        </a:defRPr>
                      </a:lvl1pPr>
                      <a:lvl2pPr marL="742950" indent="-285750" eaLnBrk="0" hangingPunct="0">
                        <a:spcBef>
                          <a:spcPct val="20000"/>
                        </a:spcBef>
                        <a:buFont typeface="Arial" pitchFamily="34" charset="0"/>
                        <a:defRPr sz="1600">
                          <a:solidFill>
                            <a:srgbClr val="404040"/>
                          </a:solidFill>
                          <a:latin typeface="Arial" pitchFamily="34" charset="0"/>
                          <a:ea typeface="ＭＳ Ｐゴシック" pitchFamily="34" charset="-128"/>
                        </a:defRPr>
                      </a:lvl2pPr>
                      <a:lvl3pPr marL="11430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3pPr>
                      <a:lvl4pPr marL="16002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4pPr>
                      <a:lvl5pPr marL="20574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4B5A6F"/>
                          </a:solidFill>
                          <a:effectLst/>
                          <a:latin typeface="Arial" pitchFamily="34" charset="0"/>
                          <a:ea typeface="ＭＳ Ｐゴシック" pitchFamily="34" charset="-128"/>
                        </a:rPr>
                        <a:t>Step 3:</a:t>
                      </a:r>
                      <a:r>
                        <a:rPr kumimoji="0" lang="en-US" altLang="en-US" sz="2400" b="0" i="0" u="none" strike="noStrike" cap="none" normalizeH="0" baseline="0">
                          <a:ln>
                            <a:noFill/>
                          </a:ln>
                          <a:solidFill>
                            <a:srgbClr val="4B5A6F"/>
                          </a:solidFill>
                          <a:effectLst/>
                          <a:latin typeface="Arial" pitchFamily="34" charset="0"/>
                          <a:ea typeface="ＭＳ Ｐゴシック" pitchFamily="34"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404040"/>
                          </a:solidFill>
                          <a:effectLst/>
                          <a:latin typeface="Arial" pitchFamily="34" charset="0"/>
                          <a:ea typeface="ＭＳ Ｐゴシック" pitchFamily="34" charset="-128"/>
                        </a:rPr>
                        <a:t>Child will participate 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4B5A6F"/>
                          </a:solidFill>
                          <a:effectLst/>
                          <a:latin typeface="Arial" pitchFamily="34" charset="0"/>
                          <a:ea typeface="ＭＳ Ｐゴシック" pitchFamily="34" charset="-128"/>
                        </a:rPr>
                        <a:t>[routines in question]</a:t>
                      </a:r>
                    </a:p>
                  </a:txBody>
                  <a:tcPr marL="97777" marR="97777"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1600">
                          <a:solidFill>
                            <a:srgbClr val="404040"/>
                          </a:solidFill>
                          <a:latin typeface="Arial" pitchFamily="34" charset="0"/>
                          <a:ea typeface="ＭＳ Ｐゴシック" pitchFamily="34" charset="-128"/>
                        </a:defRPr>
                      </a:lvl1pPr>
                      <a:lvl2pPr marL="742950" indent="-285750" eaLnBrk="0" hangingPunct="0">
                        <a:spcBef>
                          <a:spcPct val="20000"/>
                        </a:spcBef>
                        <a:buFont typeface="Arial" pitchFamily="34" charset="0"/>
                        <a:defRPr sz="1600">
                          <a:solidFill>
                            <a:srgbClr val="404040"/>
                          </a:solidFill>
                          <a:latin typeface="Arial" pitchFamily="34" charset="0"/>
                          <a:ea typeface="ＭＳ Ｐゴシック" pitchFamily="34" charset="-128"/>
                        </a:defRPr>
                      </a:lvl2pPr>
                      <a:lvl3pPr marL="11430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3pPr>
                      <a:lvl4pPr marL="16002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4pPr>
                      <a:lvl5pPr marL="20574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EF601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cap="none" normalizeH="0" baseline="0">
                          <a:ln>
                            <a:noFill/>
                          </a:ln>
                          <a:solidFill>
                            <a:srgbClr val="404040"/>
                          </a:solidFill>
                          <a:effectLst/>
                          <a:latin typeface="Arial" pitchFamily="34" charset="0"/>
                          <a:ea typeface="ＭＳ Ｐゴシック" pitchFamily="34" charset="-128"/>
                        </a:rPr>
                        <a:t>“Kim will eat with her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cap="none" normalizeH="0" baseline="0">
                          <a:ln>
                            <a:noFill/>
                          </a:ln>
                          <a:solidFill>
                            <a:srgbClr val="404040"/>
                          </a:solidFill>
                          <a:effectLst/>
                          <a:latin typeface="Arial" pitchFamily="34" charset="0"/>
                          <a:ea typeface="ＭＳ Ｐゴシック" pitchFamily="34" charset="-128"/>
                        </a:rPr>
                        <a:t>Family at mealtime…” </a:t>
                      </a:r>
                      <a:endParaRPr kumimoji="0" lang="en-US" altLang="en-US" sz="2000" b="0" i="0" u="none" strike="noStrike" cap="none" normalizeH="0" baseline="0">
                        <a:ln>
                          <a:noFill/>
                        </a:ln>
                        <a:solidFill>
                          <a:srgbClr val="404040"/>
                        </a:solidFill>
                        <a:effectLst/>
                        <a:latin typeface="Arial" pitchFamily="34" charset="0"/>
                        <a:ea typeface="ＭＳ Ｐゴシック" pitchFamily="34" charset="-128"/>
                      </a:endParaRPr>
                    </a:p>
                  </a:txBody>
                  <a:tcPr marL="97777" marR="97777"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27163">
                <a:tc>
                  <a:txBody>
                    <a:bodyPr/>
                    <a:lstStyle>
                      <a:lvl1pPr eaLnBrk="0" hangingPunct="0">
                        <a:spcBef>
                          <a:spcPct val="20000"/>
                        </a:spcBef>
                        <a:buFont typeface="Arial" pitchFamily="34" charset="0"/>
                        <a:defRPr sz="1600">
                          <a:solidFill>
                            <a:srgbClr val="404040"/>
                          </a:solidFill>
                          <a:latin typeface="Arial" pitchFamily="34" charset="0"/>
                          <a:ea typeface="ＭＳ Ｐゴシック" pitchFamily="34" charset="-128"/>
                        </a:defRPr>
                      </a:lvl1pPr>
                      <a:lvl2pPr marL="742950" indent="-285750" eaLnBrk="0" hangingPunct="0">
                        <a:spcBef>
                          <a:spcPct val="20000"/>
                        </a:spcBef>
                        <a:buFont typeface="Arial" pitchFamily="34" charset="0"/>
                        <a:defRPr sz="1600">
                          <a:solidFill>
                            <a:srgbClr val="404040"/>
                          </a:solidFill>
                          <a:latin typeface="Arial" pitchFamily="34" charset="0"/>
                          <a:ea typeface="ＭＳ Ｐゴシック" pitchFamily="34" charset="-128"/>
                        </a:defRPr>
                      </a:lvl2pPr>
                      <a:lvl3pPr marL="11430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3pPr>
                      <a:lvl4pPr marL="16002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4pPr>
                      <a:lvl5pPr marL="20574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4B5A6F"/>
                          </a:solidFill>
                          <a:effectLst/>
                          <a:latin typeface="Arial" pitchFamily="34" charset="0"/>
                          <a:ea typeface="ＭＳ Ｐゴシック" pitchFamily="34" charset="-128"/>
                        </a:rPr>
                        <a:t>Step 4:</a:t>
                      </a:r>
                      <a:r>
                        <a:rPr kumimoji="0" lang="en-US" altLang="en-US" sz="2400" b="0" i="0" u="none" strike="noStrike" cap="none" normalizeH="0" baseline="0">
                          <a:ln>
                            <a:noFill/>
                          </a:ln>
                          <a:solidFill>
                            <a:srgbClr val="4B5A6F"/>
                          </a:solidFill>
                          <a:effectLst/>
                          <a:latin typeface="Arial" pitchFamily="34" charset="0"/>
                          <a:ea typeface="ＭＳ Ｐゴシック" pitchFamily="34"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4B5A6F"/>
                          </a:solidFill>
                          <a:effectLst/>
                          <a:latin typeface="Arial" pitchFamily="34" charset="0"/>
                          <a:ea typeface="ＭＳ Ｐゴシック" pitchFamily="34" charset="-128"/>
                        </a:rPr>
                        <a:t>“</a:t>
                      </a:r>
                      <a:r>
                        <a:rPr kumimoji="0" lang="en-US" altLang="ja-JP" sz="2000" b="0" i="0" u="none" strike="noStrike" cap="none" normalizeH="0" baseline="0">
                          <a:ln>
                            <a:noFill/>
                          </a:ln>
                          <a:solidFill>
                            <a:srgbClr val="4B5A6F"/>
                          </a:solidFill>
                          <a:effectLst/>
                          <a:latin typeface="Arial" pitchFamily="34" charset="0"/>
                          <a:ea typeface="ＭＳ Ｐゴシック" pitchFamily="34" charset="-128"/>
                        </a:rPr>
                        <a:t>by ________ing”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cap="none" normalizeH="0" baseline="0">
                          <a:ln>
                            <a:noFill/>
                          </a:ln>
                          <a:solidFill>
                            <a:srgbClr val="404040"/>
                          </a:solidFill>
                          <a:effectLst/>
                          <a:latin typeface="Arial" pitchFamily="34" charset="0"/>
                          <a:ea typeface="ＭＳ Ｐゴシック" pitchFamily="34" charset="-128"/>
                        </a:rPr>
                        <a:t>(address specific behaviors) </a:t>
                      </a:r>
                      <a:endParaRPr kumimoji="0" lang="en-US" altLang="en-US" sz="2000" b="0" i="0" u="none" strike="noStrike" cap="none" normalizeH="0" baseline="0">
                        <a:ln>
                          <a:noFill/>
                        </a:ln>
                        <a:solidFill>
                          <a:srgbClr val="404040"/>
                        </a:solidFill>
                        <a:effectLst/>
                        <a:latin typeface="Arial" pitchFamily="34" charset="0"/>
                        <a:ea typeface="ＭＳ Ｐゴシック" pitchFamily="34" charset="-128"/>
                      </a:endParaRPr>
                    </a:p>
                  </a:txBody>
                  <a:tcPr marL="97777" marR="97777"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1600">
                          <a:solidFill>
                            <a:srgbClr val="404040"/>
                          </a:solidFill>
                          <a:latin typeface="Arial" pitchFamily="34" charset="0"/>
                          <a:ea typeface="ＭＳ Ｐゴシック" pitchFamily="34" charset="-128"/>
                        </a:defRPr>
                      </a:lvl1pPr>
                      <a:lvl2pPr marL="742950" indent="-285750" eaLnBrk="0" hangingPunct="0">
                        <a:spcBef>
                          <a:spcPct val="20000"/>
                        </a:spcBef>
                        <a:buFont typeface="Arial" pitchFamily="34" charset="0"/>
                        <a:defRPr sz="1600">
                          <a:solidFill>
                            <a:srgbClr val="404040"/>
                          </a:solidFill>
                          <a:latin typeface="Arial" pitchFamily="34" charset="0"/>
                          <a:ea typeface="ＭＳ Ｐゴシック" pitchFamily="34" charset="-128"/>
                        </a:defRPr>
                      </a:lvl2pPr>
                      <a:lvl3pPr marL="11430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3pPr>
                      <a:lvl4pPr marL="16002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4pPr>
                      <a:lvl5pPr marL="2057400" indent="-228600" eaLnBrk="0" hangingPunct="0">
                        <a:spcBef>
                          <a:spcPct val="20000"/>
                        </a:spcBef>
                        <a:buFont typeface="Arial" pitchFamily="34" charset="0"/>
                        <a:defRPr sz="1600">
                          <a:solidFill>
                            <a:srgbClr val="404040"/>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sz="1600">
                          <a:solidFill>
                            <a:srgbClr val="404040"/>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EF601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cap="none" normalizeH="0" baseline="0" dirty="0">
                          <a:ln>
                            <a:noFill/>
                          </a:ln>
                          <a:solidFill>
                            <a:srgbClr val="404040"/>
                          </a:solidFill>
                          <a:effectLst/>
                          <a:latin typeface="Arial" pitchFamily="34" charset="0"/>
                          <a:ea typeface="ＭＳ Ｐゴシック" pitchFamily="34" charset="-128"/>
                        </a:rPr>
                        <a:t>“…eating the foods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cap="none" normalizeH="0" baseline="0" dirty="0">
                          <a:ln>
                            <a:noFill/>
                          </a:ln>
                          <a:solidFill>
                            <a:srgbClr val="404040"/>
                          </a:solidFill>
                          <a:effectLst/>
                          <a:latin typeface="Arial" pitchFamily="34" charset="0"/>
                          <a:ea typeface="ＭＳ Ｐゴシック" pitchFamily="34" charset="-128"/>
                        </a:rPr>
                        <a:t>they eat.”</a:t>
                      </a:r>
                      <a:endParaRPr kumimoji="0" lang="en-US" altLang="en-US" sz="2000" b="0" i="0" u="none" strike="noStrike" cap="none" normalizeH="0" baseline="0" dirty="0">
                        <a:ln>
                          <a:noFill/>
                        </a:ln>
                        <a:solidFill>
                          <a:srgbClr val="404040"/>
                        </a:solidFill>
                        <a:effectLst/>
                        <a:latin typeface="Arial" pitchFamily="34" charset="0"/>
                        <a:ea typeface="ＭＳ Ｐゴシック" pitchFamily="34" charset="-128"/>
                      </a:endParaRPr>
                    </a:p>
                  </a:txBody>
                  <a:tcPr marL="97777" marR="97777"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wrap="square" numCol="1" compatLnSpc="1">
            <a:prstTxWarp prst="textNoShape">
              <a:avLst/>
            </a:prstTxWarp>
            <a:normAutofit/>
          </a:bodyPr>
          <a:lstStyle/>
          <a:p>
            <a:r>
              <a:rPr lang="en-US" altLang="en-US" dirty="0">
                <a:effectLst/>
                <a:latin typeface="Georgia" pitchFamily="18" charset="0"/>
                <a:ea typeface="ＭＳ Ｐゴシック" pitchFamily="34" charset="-128"/>
              </a:rPr>
              <a:t>Developing IFSP Outcome Statements</a:t>
            </a:r>
          </a:p>
        </p:txBody>
      </p:sp>
      <p:sp>
        <p:nvSpPr>
          <p:cNvPr id="3" name="Rectangle 2"/>
          <p:cNvSpPr/>
          <p:nvPr/>
        </p:nvSpPr>
        <p:spPr>
          <a:xfrm>
            <a:off x="3189515" y="5059042"/>
            <a:ext cx="7478485" cy="923330"/>
          </a:xfrm>
          <a:prstGeom prst="rect">
            <a:avLst/>
          </a:prstGeom>
        </p:spPr>
        <p:txBody>
          <a:bodyPr wrap="square">
            <a:spAutoFit/>
          </a:bodyPr>
          <a:lstStyle/>
          <a:p>
            <a:pPr defTabSz="457200"/>
            <a:r>
              <a:rPr lang="en-US" altLang="en-US" dirty="0" err="1">
                <a:solidFill>
                  <a:srgbClr val="002060"/>
                </a:solidFill>
                <a:latin typeface="Calibri"/>
                <a:cs typeface="Arial" pitchFamily="34" charset="0"/>
              </a:rPr>
              <a:t>McWilliam</a:t>
            </a:r>
            <a:r>
              <a:rPr lang="en-US" altLang="en-US" dirty="0">
                <a:solidFill>
                  <a:srgbClr val="002060"/>
                </a:solidFill>
                <a:latin typeface="Calibri"/>
                <a:cs typeface="Arial" pitchFamily="34" charset="0"/>
              </a:rPr>
              <a:t>, R.A. (2006). Steps to build a functional outcome. Retrieved from </a:t>
            </a:r>
            <a:r>
              <a:rPr lang="en-US" altLang="en-US" dirty="0">
                <a:solidFill>
                  <a:srgbClr val="002060"/>
                </a:solidFill>
                <a:latin typeface="Calibri"/>
                <a:cs typeface="Arial" pitchFamily="34" charset="0"/>
                <a:hlinkClick r:id="rId3"/>
              </a:rPr>
              <a:t>http://www.siskin.org/downloads/Steps_to_Build_a_Functional_Child_Outcome.pdf</a:t>
            </a:r>
            <a:r>
              <a:rPr lang="en-US" altLang="en-US" dirty="0">
                <a:solidFill>
                  <a:srgbClr val="002060"/>
                </a:solidFill>
                <a:latin typeface="Calibri"/>
                <a:cs typeface="Arial" pitchFamily="34" charset="0"/>
              </a:rPr>
              <a:t> </a:t>
            </a:r>
          </a:p>
        </p:txBody>
      </p:sp>
    </p:spTree>
    <p:extLst>
      <p:ext uri="{BB962C8B-B14F-4D97-AF65-F5344CB8AC3E}">
        <p14:creationId xmlns:p14="http://schemas.microsoft.com/office/powerpoint/2010/main" val="236102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fld id="{62C08606-76BF-48A6-A8DE-8BBFA69A3291}" type="slidenum">
              <a:rPr lang="en-US" altLang="en-US" sz="1200">
                <a:solidFill>
                  <a:srgbClr val="898989"/>
                </a:solidFill>
                <a:cs typeface="Arial" pitchFamily="34" charset="0"/>
              </a:rPr>
              <a:pPr defTabSz="457200" eaLnBrk="1" hangingPunct="1"/>
              <a:t>47</a:t>
            </a:fld>
            <a:endParaRPr lang="en-US" altLang="en-US" sz="1200">
              <a:solidFill>
                <a:srgbClr val="898989"/>
              </a:solidFill>
              <a:cs typeface="Arial" pitchFamily="34" charset="0"/>
            </a:endParaRPr>
          </a:p>
        </p:txBody>
      </p:sp>
      <p:pic>
        <p:nvPicPr>
          <p:cNvPr id="39938" name="Content Placeholder 2" descr="Photograph: An infant with food on her face."/>
          <p:cNvPicPr>
            <a:picLocks noGrp="1" noChangeAspect="1"/>
          </p:cNvPicPr>
          <p:nvPr>
            <p:ph sz="half" idx="1"/>
          </p:nvPr>
        </p:nvPicPr>
        <p:blipFill>
          <a:blip r:embed="rId3">
            <a:extLst>
              <a:ext uri="{28A0092B-C50C-407E-A947-70E740481C1C}">
                <a14:useLocalDpi xmlns:a14="http://schemas.microsoft.com/office/drawing/2010/main" val="0"/>
              </a:ext>
            </a:extLst>
          </a:blip>
          <a:srcRect l="-6908" r="-6908"/>
          <a:stretch>
            <a:fillRect/>
          </a:stretch>
        </p:blipFill>
        <p:spPr/>
      </p:pic>
      <p:sp>
        <p:nvSpPr>
          <p:cNvPr id="39939" name="TextBox 2"/>
          <p:cNvSpPr txBox="1">
            <a:spLocks noChangeArrowheads="1"/>
          </p:cNvSpPr>
          <p:nvPr/>
        </p:nvSpPr>
        <p:spPr bwMode="auto">
          <a:xfrm>
            <a:off x="6172200" y="5410201"/>
            <a:ext cx="40386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r>
              <a:rPr lang="en-US" altLang="en-US" sz="1100">
                <a:solidFill>
                  <a:srgbClr val="7F7F7F"/>
                </a:solidFill>
                <a:cs typeface="Arial" pitchFamily="34" charset="0"/>
              </a:rPr>
              <a:t>Shelden, M. L., &amp; Rush, D. D. (2009). Tips and Techniques for Developing Participation-Based IFSP Outcome Statements. Briefcase, 2(1).  Retrieved from </a:t>
            </a:r>
            <a:r>
              <a:rPr lang="en-US" altLang="en-US" sz="1100">
                <a:solidFill>
                  <a:srgbClr val="7F7F7F"/>
                </a:solidFill>
                <a:cs typeface="Arial" pitchFamily="34" charset="0"/>
                <a:hlinkClick r:id="rId4"/>
              </a:rPr>
              <a:t>http://www.fipp.org/Collateral/briefcase/briefcase_vol2_no1.pdf</a:t>
            </a:r>
            <a:r>
              <a:rPr lang="en-US" altLang="en-US" sz="1100">
                <a:solidFill>
                  <a:srgbClr val="7F7F7F"/>
                </a:solidFill>
                <a:cs typeface="Arial" pitchFamily="34" charset="0"/>
              </a:rPr>
              <a:t> </a:t>
            </a:r>
          </a:p>
        </p:txBody>
      </p:sp>
      <p:sp>
        <p:nvSpPr>
          <p:cNvPr id="39940" name="Content Placeholder 1"/>
          <p:cNvSpPr>
            <a:spLocks noGrp="1"/>
          </p:cNvSpPr>
          <p:nvPr>
            <p:ph sz="half" idx="2"/>
          </p:nvPr>
        </p:nvSpPr>
        <p:spPr>
          <a:xfrm>
            <a:off x="6172200" y="1600200"/>
            <a:ext cx="4038600" cy="3886200"/>
          </a:xfrm>
        </p:spPr>
        <p:txBody>
          <a:bodyPr/>
          <a:lstStyle/>
          <a:p>
            <a:pPr eaLnBrk="1" hangingPunct="1"/>
            <a:r>
              <a:rPr lang="en-US" altLang="en-US" sz="2400" dirty="0">
                <a:latin typeface="Arial" pitchFamily="34" charset="0"/>
                <a:ea typeface="ＭＳ Ｐゴシック" pitchFamily="34" charset="-128"/>
              </a:rPr>
              <a:t>The third word of IFSP child outcome statement  should be a </a:t>
            </a:r>
            <a:r>
              <a:rPr lang="en-US" altLang="en-US" sz="2400" b="1" dirty="0">
                <a:latin typeface="Arial" pitchFamily="34" charset="0"/>
                <a:ea typeface="ＭＳ Ｐゴシック" pitchFamily="34" charset="-128"/>
              </a:rPr>
              <a:t>contextualized action that is functional</a:t>
            </a:r>
            <a:r>
              <a:rPr lang="en-US" altLang="en-US" sz="2400" dirty="0">
                <a:latin typeface="Arial" pitchFamily="34" charset="0"/>
                <a:ea typeface="ＭＳ Ｐゴシック" pitchFamily="34" charset="-128"/>
              </a:rPr>
              <a:t>.</a:t>
            </a:r>
          </a:p>
          <a:p>
            <a:pPr>
              <a:spcBef>
                <a:spcPts val="2400"/>
              </a:spcBef>
            </a:pPr>
            <a:r>
              <a:rPr lang="en-US" altLang="en-US" sz="2400" b="1" dirty="0">
                <a:latin typeface="Arial" pitchFamily="34" charset="0"/>
                <a:ea typeface="ＭＳ Ｐゴシック" pitchFamily="34" charset="-128"/>
              </a:rPr>
              <a:t>Example</a:t>
            </a:r>
            <a:r>
              <a:rPr lang="en-US" altLang="en-US" sz="2400" dirty="0">
                <a:latin typeface="Arial" pitchFamily="34" charset="0"/>
                <a:ea typeface="ＭＳ Ｐゴシック" pitchFamily="34" charset="-128"/>
              </a:rPr>
              <a:t>: “</a:t>
            </a:r>
            <a:r>
              <a:rPr lang="en-US" altLang="ja-JP" sz="2400" dirty="0">
                <a:latin typeface="Arial" pitchFamily="34" charset="0"/>
                <a:ea typeface="ＭＳ Ｐゴシック" pitchFamily="34" charset="-128"/>
              </a:rPr>
              <a:t>Kim will </a:t>
            </a:r>
            <a:r>
              <a:rPr lang="en-US" altLang="ja-JP" sz="2400" b="1" u="sng" dirty="0">
                <a:solidFill>
                  <a:schemeClr val="accent2"/>
                </a:solidFill>
                <a:latin typeface="Arial" pitchFamily="34" charset="0"/>
                <a:ea typeface="ＭＳ Ｐゴシック" pitchFamily="34" charset="-128"/>
              </a:rPr>
              <a:t>eat</a:t>
            </a:r>
            <a:r>
              <a:rPr lang="en-US" altLang="ja-JP" sz="2400" dirty="0">
                <a:solidFill>
                  <a:schemeClr val="accent2"/>
                </a:solidFill>
                <a:latin typeface="Arial" pitchFamily="34" charset="0"/>
                <a:ea typeface="ＭＳ Ｐゴシック" pitchFamily="34" charset="-128"/>
              </a:rPr>
              <a:t> </a:t>
            </a:r>
            <a:r>
              <a:rPr lang="en-US" altLang="ja-JP" sz="2400" dirty="0">
                <a:latin typeface="Arial" pitchFamily="34" charset="0"/>
                <a:ea typeface="ＭＳ Ｐゴシック" pitchFamily="34" charset="-128"/>
              </a:rPr>
              <a:t>with her family at mealtime eating the foods they eat.”</a:t>
            </a:r>
            <a:endParaRPr lang="en-US" altLang="en-US" sz="2400" dirty="0">
              <a:latin typeface="Arial" pitchFamily="34" charset="0"/>
              <a:ea typeface="ＭＳ Ｐゴシック" pitchFamily="34" charset="-128"/>
            </a:endParaRPr>
          </a:p>
        </p:txBody>
      </p:sp>
      <p:sp>
        <p:nvSpPr>
          <p:cNvPr id="2" name="Title 1"/>
          <p:cNvSpPr>
            <a:spLocks noGrp="1"/>
          </p:cNvSpPr>
          <p:nvPr>
            <p:ph type="title"/>
          </p:nvPr>
        </p:nvSpPr>
        <p:spPr/>
        <p:txBody>
          <a:bodyPr wrap="square" numCol="1" compatLnSpc="1">
            <a:prstTxWarp prst="textNoShape">
              <a:avLst/>
            </a:prstTxWarp>
          </a:bodyPr>
          <a:lstStyle/>
          <a:p>
            <a:r>
              <a:rPr lang="en-US" altLang="en-US" dirty="0">
                <a:latin typeface="Georgia" pitchFamily="18" charset="0"/>
                <a:ea typeface="ＭＳ Ｐゴシック" pitchFamily="34" charset="-128"/>
              </a:rPr>
              <a:t>Third Word Rule</a:t>
            </a:r>
          </a:p>
        </p:txBody>
      </p:sp>
    </p:spTree>
    <p:extLst>
      <p:ext uri="{BB962C8B-B14F-4D97-AF65-F5344CB8AC3E}">
        <p14:creationId xmlns:p14="http://schemas.microsoft.com/office/powerpoint/2010/main" val="1096484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5"/>
          <p:cNvSpPr>
            <a:spLocks noGrp="1"/>
          </p:cNvSpPr>
          <p:nvPr>
            <p:ph type="sldNum" sz="quarter" idx="12"/>
          </p:nvPr>
        </p:nvSpPr>
        <p:spPr bwMode="auto">
          <a:xfrm>
            <a:off x="83820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fld id="{C221A124-4D7B-4F44-91FC-8935ED082A36}" type="slidenum">
              <a:rPr lang="en-US" altLang="en-US" sz="1200">
                <a:solidFill>
                  <a:srgbClr val="898989"/>
                </a:solidFill>
                <a:cs typeface="Arial" pitchFamily="34" charset="0"/>
              </a:rPr>
              <a:pPr defTabSz="457200" eaLnBrk="1" hangingPunct="1"/>
              <a:t>48</a:t>
            </a:fld>
            <a:endParaRPr lang="en-US" altLang="en-US" sz="1200">
              <a:solidFill>
                <a:srgbClr val="898989"/>
              </a:solidFill>
              <a:cs typeface="Arial" pitchFamily="34" charset="0"/>
            </a:endParaRPr>
          </a:p>
        </p:txBody>
      </p:sp>
      <p:graphicFrame>
        <p:nvGraphicFramePr>
          <p:cNvPr id="4" name="Content Placeholder 3" descr="graphic with 5 bullet points list from top to bottom. &quot;Functional for child's and family's life&quot;, &quot;reflect real-life&quot;, &quot;jargon-free, clear and simple&quot;, &quot;emphasize the postive, not the negative&quot;, and &quot;uses active words rather than passive words&quot;"/>
          <p:cNvGraphicFramePr>
            <a:graphicFrameLocks noGrp="1"/>
          </p:cNvGraphicFramePr>
          <p:nvPr>
            <p:ph idx="1"/>
            <p:extLst/>
          </p:nvPr>
        </p:nvGraphicFramePr>
        <p:xfrm>
          <a:off x="1981200" y="1041626"/>
          <a:ext cx="8382000" cy="5497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wrap="square" numCol="1" compatLnSpc="1">
            <a:prstTxWarp prst="textNoShape">
              <a:avLst/>
            </a:prstTxWarp>
            <a:noAutofit/>
          </a:bodyPr>
          <a:lstStyle/>
          <a:p>
            <a:r>
              <a:rPr lang="en-US" altLang="en-US" dirty="0">
                <a:effectLst/>
                <a:latin typeface="Georgia" pitchFamily="18" charset="0"/>
                <a:ea typeface="ＭＳ Ｐゴシック" pitchFamily="34" charset="-128"/>
              </a:rPr>
              <a:t>High-Quality</a:t>
            </a:r>
            <a:r>
              <a:rPr lang="en-US" altLang="en-US" dirty="0">
                <a:latin typeface="Georgia" pitchFamily="18" charset="0"/>
                <a:ea typeface="ＭＳ Ｐゴシック" pitchFamily="34" charset="-128"/>
              </a:rPr>
              <a:t> </a:t>
            </a:r>
            <a:r>
              <a:rPr lang="en-US" altLang="en-US" dirty="0">
                <a:effectLst/>
                <a:latin typeface="Georgia" pitchFamily="18" charset="0"/>
                <a:ea typeface="ＭＳ Ｐゴシック" pitchFamily="34" charset="-128"/>
              </a:rPr>
              <a:t>IFSP Outcomes</a:t>
            </a:r>
          </a:p>
        </p:txBody>
      </p:sp>
    </p:spTree>
    <p:extLst>
      <p:ext uri="{BB962C8B-B14F-4D97-AF65-F5344CB8AC3E}">
        <p14:creationId xmlns:p14="http://schemas.microsoft.com/office/powerpoint/2010/main" val="2956701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fld id="{38E13A98-87FA-4927-A6E3-BAFD29746B55}" type="slidenum">
              <a:rPr lang="en-US" altLang="en-US" sz="1200">
                <a:solidFill>
                  <a:srgbClr val="898989"/>
                </a:solidFill>
                <a:cs typeface="Arial" pitchFamily="34" charset="0"/>
              </a:rPr>
              <a:pPr defTabSz="457200" eaLnBrk="1" hangingPunct="1"/>
              <a:t>49</a:t>
            </a:fld>
            <a:endParaRPr lang="en-US" altLang="en-US" sz="1200">
              <a:solidFill>
                <a:srgbClr val="898989"/>
              </a:solidFill>
              <a:cs typeface="Arial" pitchFamily="34" charset="0"/>
            </a:endParaRPr>
          </a:p>
        </p:txBody>
      </p:sp>
      <p:sp>
        <p:nvSpPr>
          <p:cNvPr id="60418" name="Rectangle 3"/>
          <p:cNvSpPr>
            <a:spLocks noGrp="1" noChangeArrowheads="1"/>
          </p:cNvSpPr>
          <p:nvPr>
            <p:ph idx="1"/>
          </p:nvPr>
        </p:nvSpPr>
        <p:spPr/>
        <p:txBody>
          <a:bodyPr/>
          <a:lstStyle/>
          <a:p>
            <a:pPr>
              <a:spcBef>
                <a:spcPts val="1800"/>
              </a:spcBef>
              <a:buNone/>
            </a:pPr>
            <a:r>
              <a:rPr lang="en-US" altLang="en-US" sz="4000" b="1" dirty="0">
                <a:solidFill>
                  <a:srgbClr val="4B5A6F"/>
                </a:solidFill>
                <a:latin typeface="Arial" pitchFamily="34" charset="0"/>
                <a:ea typeface="ＭＳ Ｐゴシック" pitchFamily="34" charset="-128"/>
              </a:rPr>
              <a:t>What parent states:</a:t>
            </a:r>
            <a:endParaRPr lang="en-US" altLang="en-US" sz="3600" b="1" dirty="0">
              <a:solidFill>
                <a:srgbClr val="4B5A6F"/>
              </a:solidFill>
              <a:latin typeface="Arial" pitchFamily="34" charset="0"/>
              <a:ea typeface="ＭＳ Ｐゴシック" pitchFamily="34" charset="-128"/>
            </a:endParaRPr>
          </a:p>
          <a:p>
            <a:pPr algn="ctr">
              <a:spcBef>
                <a:spcPts val="1800"/>
              </a:spcBef>
              <a:buNone/>
            </a:pPr>
            <a:r>
              <a:rPr lang="en-US" altLang="ja-JP" sz="3600" i="1" dirty="0">
                <a:latin typeface="Arial" pitchFamily="34" charset="0"/>
                <a:ea typeface="ＭＳ Ｐゴシック" pitchFamily="34" charset="-128"/>
              </a:rPr>
              <a:t>“I wish he could sit without as much</a:t>
            </a:r>
          </a:p>
          <a:p>
            <a:pPr algn="ctr">
              <a:spcBef>
                <a:spcPts val="1800"/>
              </a:spcBef>
              <a:buNone/>
            </a:pPr>
            <a:r>
              <a:rPr lang="en-US" altLang="ja-JP" sz="3600" i="1" dirty="0">
                <a:latin typeface="Arial" pitchFamily="34" charset="0"/>
                <a:ea typeface="ＭＳ Ｐゴシック" pitchFamily="34" charset="-128"/>
              </a:rPr>
              <a:t> support when he eats and plays – it is</a:t>
            </a:r>
          </a:p>
          <a:p>
            <a:pPr algn="ctr">
              <a:spcBef>
                <a:spcPts val="1800"/>
              </a:spcBef>
              <a:buNone/>
            </a:pPr>
            <a:r>
              <a:rPr lang="en-US" altLang="ja-JP" sz="3600" i="1" dirty="0">
                <a:latin typeface="Arial" pitchFamily="34" charset="0"/>
                <a:ea typeface="ＭＳ Ｐゴシック" pitchFamily="34" charset="-128"/>
              </a:rPr>
              <a:t> hard work holding him all the time.”</a:t>
            </a:r>
            <a:endParaRPr lang="en-US" altLang="en-US" sz="3600" i="1" dirty="0">
              <a:latin typeface="Arial" pitchFamily="34" charset="0"/>
              <a:ea typeface="ＭＳ Ｐゴシック" pitchFamily="34" charset="-128"/>
            </a:endParaRPr>
          </a:p>
        </p:txBody>
      </p:sp>
      <p:sp>
        <p:nvSpPr>
          <p:cNvPr id="2" name="Title 1"/>
          <p:cNvSpPr>
            <a:spLocks noGrp="1"/>
          </p:cNvSpPr>
          <p:nvPr>
            <p:ph type="title"/>
          </p:nvPr>
        </p:nvSpPr>
        <p:spPr/>
        <p:txBody>
          <a:bodyPr wrap="square" numCol="1" compatLnSpc="1">
            <a:prstTxWarp prst="textNoShape">
              <a:avLst/>
            </a:prstTxWarp>
          </a:bodyPr>
          <a:lstStyle/>
          <a:p>
            <a:r>
              <a:rPr lang="en-US" altLang="en-US" dirty="0">
                <a:effectLst/>
                <a:latin typeface="Georgia" pitchFamily="18" charset="0"/>
                <a:ea typeface="ＭＳ Ｐゴシック" pitchFamily="34" charset="-128"/>
              </a:rPr>
              <a:t>Developing Child Outcomes</a:t>
            </a:r>
          </a:p>
        </p:txBody>
      </p:sp>
    </p:spTree>
    <p:extLst>
      <p:ext uri="{BB962C8B-B14F-4D97-AF65-F5344CB8AC3E}">
        <p14:creationId xmlns:p14="http://schemas.microsoft.com/office/powerpoint/2010/main" val="170132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14" name="Title 1"/>
          <p:cNvSpPr txBox="1">
            <a:spLocks noGrp="1"/>
          </p:cNvSpPr>
          <p:nvPr>
            <p:ph type="title"/>
          </p:nvPr>
        </p:nvSpPr>
        <p:spPr>
          <a:xfrm>
            <a:off x="221292" y="207529"/>
            <a:ext cx="11749415" cy="3097404"/>
          </a:xfrm>
          <a:prstGeom prst="rect">
            <a:avLst/>
          </a:prstGeom>
        </p:spPr>
        <p:txBody>
          <a:bodyPr/>
          <a:lstStyle/>
          <a:p>
            <a:pPr algn="ctr">
              <a:defRPr sz="6000" b="1" i="1">
                <a:latin typeface="Times New Roman"/>
                <a:ea typeface="Times New Roman"/>
                <a:cs typeface="Times New Roman"/>
                <a:sym typeface="Times New Roman"/>
              </a:defRPr>
            </a:pPr>
            <a:r>
              <a:rPr dirty="0"/>
              <a:t>Endrew F. v. Douglas County School District</a:t>
            </a:r>
            <a:r>
              <a:rPr i="0" dirty="0"/>
              <a:t> (2017):  Implications for IEP Teams</a:t>
            </a:r>
          </a:p>
        </p:txBody>
      </p:sp>
      <p:sp>
        <p:nvSpPr>
          <p:cNvPr id="115" name="Content Placeholder 5"/>
          <p:cNvSpPr txBox="1"/>
          <p:nvPr/>
        </p:nvSpPr>
        <p:spPr>
          <a:xfrm>
            <a:off x="3198113" y="3617412"/>
            <a:ext cx="6009387" cy="230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ctr" defTabSz="914400" rtl="0" eaLnBrk="1" fontAlgn="auto" latinLnBrk="0" hangingPunct="0">
              <a:lnSpc>
                <a:spcPct val="90000"/>
              </a:lnSpc>
              <a:spcBef>
                <a:spcPts val="1000"/>
              </a:spcBef>
              <a:spcAft>
                <a:spcPts val="0"/>
              </a:spcAft>
              <a:buClrTx/>
              <a:buSzTx/>
              <a:buFontTx/>
              <a:buNone/>
              <a:tabLst/>
              <a:defRPr sz="3600">
                <a:latin typeface="Times New Roman"/>
                <a:ea typeface="Times New Roman"/>
                <a:cs typeface="Times New Roman"/>
                <a:sym typeface="Times New Roman"/>
              </a:defRPr>
            </a:pPr>
            <a:r>
              <a:rPr kumimoji="0" sz="3600" b="0" i="0" u="none" strike="noStrike" kern="0" cap="none" spc="0" normalizeH="0" baseline="0" noProof="0" dirty="0">
                <a:ln>
                  <a:noFill/>
                </a:ln>
                <a:solidFill>
                  <a:srgbClr val="000000"/>
                </a:solidFill>
                <a:effectLst/>
                <a:uLnTx/>
                <a:uFillTx/>
                <a:latin typeface="Times New Roman"/>
                <a:cs typeface="Times New Roman"/>
                <a:sym typeface="Times New Roman"/>
              </a:rPr>
              <a:t>David F. Bateman Ph.D.</a:t>
            </a:r>
            <a:endParaRPr kumimoji="0" sz="2800" b="0" i="0" u="none" strike="noStrike" kern="0" cap="none" spc="0" normalizeH="0" baseline="0" noProof="0" dirty="0">
              <a:ln>
                <a:noFill/>
              </a:ln>
              <a:solidFill>
                <a:srgbClr val="000000"/>
              </a:solidFill>
              <a:effectLst/>
              <a:uLnTx/>
              <a:uFillTx/>
              <a:latin typeface="Times New Roman"/>
              <a:cs typeface="Times New Roman"/>
              <a:sym typeface="Times New Roman"/>
            </a:endParaRPr>
          </a:p>
          <a:p>
            <a:pPr marL="0" marR="0" lvl="0" indent="0" algn="ctr" defTabSz="914400" rtl="0" eaLnBrk="1" fontAlgn="auto" latinLnBrk="0" hangingPunct="0">
              <a:lnSpc>
                <a:spcPct val="90000"/>
              </a:lnSpc>
              <a:spcBef>
                <a:spcPts val="1000"/>
              </a:spcBef>
              <a:spcAft>
                <a:spcPts val="0"/>
              </a:spcAft>
              <a:buClrTx/>
              <a:buSzTx/>
              <a:buFontTx/>
              <a:buNone/>
              <a:tabLst/>
              <a:defRPr sz="3600">
                <a:latin typeface="Times New Roman"/>
                <a:ea typeface="Times New Roman"/>
                <a:cs typeface="Times New Roman"/>
                <a:sym typeface="Times New Roman"/>
              </a:defRPr>
            </a:pPr>
            <a:r>
              <a:rPr kumimoji="0" sz="3600" b="0" i="0" u="none" strike="noStrike" kern="0" cap="none" spc="0" normalizeH="0" baseline="0" noProof="0" dirty="0">
                <a:ln>
                  <a:noFill/>
                </a:ln>
                <a:solidFill>
                  <a:srgbClr val="000000"/>
                </a:solidFill>
                <a:effectLst/>
                <a:uLnTx/>
                <a:uFillTx/>
                <a:latin typeface="Times New Roman"/>
                <a:cs typeface="Times New Roman"/>
                <a:sym typeface="Times New Roman"/>
              </a:rPr>
              <a:t>dfbate@ship.edu</a:t>
            </a:r>
          </a:p>
          <a:p>
            <a:pPr marL="0" marR="0" lvl="0" indent="0" algn="ctr" defTabSz="914400" rtl="0" eaLnBrk="1" fontAlgn="auto" latinLnBrk="0" hangingPunct="0">
              <a:lnSpc>
                <a:spcPct val="90000"/>
              </a:lnSpc>
              <a:spcBef>
                <a:spcPts val="1000"/>
              </a:spcBef>
              <a:spcAft>
                <a:spcPts val="0"/>
              </a:spcAft>
              <a:buClrTx/>
              <a:buSzTx/>
              <a:buFontTx/>
              <a:buNone/>
              <a:tabLst/>
              <a:defRPr sz="3600">
                <a:latin typeface="Times New Roman"/>
                <a:ea typeface="Times New Roman"/>
                <a:cs typeface="Times New Roman"/>
                <a:sym typeface="Times New Roman"/>
              </a:defRPr>
            </a:pPr>
            <a:r>
              <a:rPr kumimoji="0" sz="3600" b="0" i="0" u="none" strike="noStrike" kern="0" cap="none" spc="0" normalizeH="0" baseline="0" noProof="0" dirty="0">
                <a:ln>
                  <a:noFill/>
                </a:ln>
                <a:solidFill>
                  <a:srgbClr val="000000"/>
                </a:solidFill>
                <a:effectLst/>
                <a:uLnTx/>
                <a:uFillTx/>
                <a:latin typeface="Times New Roman"/>
                <a:cs typeface="Times New Roman"/>
                <a:sym typeface="Times New Roman"/>
              </a:rPr>
              <a:t>Shippensburg University</a:t>
            </a:r>
            <a:endParaRPr kumimoji="0" sz="28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3578268584"/>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fld id="{C8612142-6103-4C7B-9388-AAE261396743}" type="slidenum">
              <a:rPr lang="en-US" altLang="en-US" sz="1200">
                <a:solidFill>
                  <a:srgbClr val="898989"/>
                </a:solidFill>
                <a:cs typeface="Arial" pitchFamily="34" charset="0"/>
              </a:rPr>
              <a:pPr defTabSz="457200" eaLnBrk="1" hangingPunct="1"/>
              <a:t>50</a:t>
            </a:fld>
            <a:endParaRPr lang="en-US" altLang="en-US" sz="1200">
              <a:solidFill>
                <a:srgbClr val="898989"/>
              </a:solidFill>
              <a:cs typeface="Arial" pitchFamily="34" charset="0"/>
            </a:endParaRPr>
          </a:p>
        </p:txBody>
      </p:sp>
      <p:sp>
        <p:nvSpPr>
          <p:cNvPr id="68611" name="Rectangle 3"/>
          <p:cNvSpPr>
            <a:spLocks noGrp="1" noChangeArrowheads="1"/>
          </p:cNvSpPr>
          <p:nvPr>
            <p:ph sz="quarter" idx="4"/>
          </p:nvPr>
        </p:nvSpPr>
        <p:spPr>
          <a:xfrm>
            <a:off x="6193368" y="2209802"/>
            <a:ext cx="5389032" cy="3197225"/>
          </a:xfrm>
          <a:solidFill>
            <a:schemeClr val="accent1">
              <a:lumMod val="60000"/>
              <a:lumOff val="40000"/>
            </a:schemeClr>
          </a:solidFill>
          <a:ln w="38100">
            <a:solidFill>
              <a:schemeClr val="tx1">
                <a:lumMod val="75000"/>
                <a:lumOff val="25000"/>
              </a:schemeClr>
            </a:solidFill>
          </a:ln>
        </p:spPr>
        <p:txBody>
          <a:bodyPr anchor="ctr">
            <a:normAutofit/>
          </a:bodyPr>
          <a:lstStyle/>
          <a:p>
            <a:pPr marL="0" indent="3175" algn="ctr">
              <a:lnSpc>
                <a:spcPct val="80000"/>
              </a:lnSpc>
              <a:buNone/>
            </a:pPr>
            <a:r>
              <a:rPr lang="ja-JP" altLang="en-US" sz="2800" dirty="0">
                <a:latin typeface="Arial" pitchFamily="34" charset="0"/>
                <a:ea typeface="ＭＳ Ｐゴシック" pitchFamily="34" charset="-128"/>
              </a:rPr>
              <a:t>“</a:t>
            </a:r>
            <a:r>
              <a:rPr lang="en-US" altLang="ja-JP" sz="2800" dirty="0">
                <a:latin typeface="Arial" pitchFamily="34" charset="0"/>
                <a:ea typeface="ＭＳ Ｐゴシック" pitchFamily="34" charset="-128"/>
              </a:rPr>
              <a:t>Romeo will improve muscle tone for sitting.”</a:t>
            </a:r>
          </a:p>
        </p:txBody>
      </p:sp>
      <p:sp>
        <p:nvSpPr>
          <p:cNvPr id="3" name="Text Placeholder 2"/>
          <p:cNvSpPr>
            <a:spLocks noGrp="1"/>
          </p:cNvSpPr>
          <p:nvPr>
            <p:ph type="body" sz="quarter" idx="3"/>
          </p:nvPr>
        </p:nvSpPr>
        <p:spPr>
          <a:solidFill>
            <a:schemeClr val="bg1">
              <a:lumMod val="50000"/>
            </a:schemeClr>
          </a:solidFill>
          <a:ln w="38100">
            <a:solidFill>
              <a:srgbClr val="404040"/>
            </a:solidFill>
          </a:ln>
        </p:spPr>
        <p:txBody>
          <a:bodyPr/>
          <a:lstStyle/>
          <a:p>
            <a:pPr algn="ctr" eaLnBrk="1" hangingPunct="1">
              <a:buFont typeface="Arial" charset="0"/>
              <a:buNone/>
              <a:defRPr/>
            </a:pPr>
            <a:r>
              <a:rPr lang="en-US" dirty="0"/>
              <a:t>Not This</a:t>
            </a:r>
          </a:p>
        </p:txBody>
      </p:sp>
      <p:sp>
        <p:nvSpPr>
          <p:cNvPr id="62468" name="Rectangle 4"/>
          <p:cNvSpPr>
            <a:spLocks noGrp="1" noChangeArrowheads="1"/>
          </p:cNvSpPr>
          <p:nvPr>
            <p:ph sz="half" idx="2"/>
          </p:nvPr>
        </p:nvSpPr>
        <p:spPr>
          <a:xfrm>
            <a:off x="634873" y="2209802"/>
            <a:ext cx="5374482" cy="3197225"/>
          </a:xfrm>
          <a:solidFill>
            <a:schemeClr val="bg2"/>
          </a:solidFill>
          <a:ln w="38100">
            <a:solidFill>
              <a:srgbClr val="4B5A6F"/>
            </a:solidFill>
            <a:miter lim="800000"/>
            <a:headEnd/>
            <a:tailEnd/>
          </a:ln>
        </p:spPr>
        <p:txBody>
          <a:bodyPr anchor="ctr"/>
          <a:lstStyle/>
          <a:p>
            <a:pPr marL="0" indent="3175" algn="ctr">
              <a:lnSpc>
                <a:spcPct val="80000"/>
              </a:lnSpc>
              <a:buClr>
                <a:srgbClr val="FF3399"/>
              </a:buClr>
              <a:buNone/>
            </a:pPr>
            <a:r>
              <a:rPr lang="en-US" altLang="en-US" sz="2800" dirty="0">
                <a:latin typeface="Arial" pitchFamily="34" charset="0"/>
                <a:ea typeface="ＭＳ Ｐゴシック" pitchFamily="34" charset="-128"/>
              </a:rPr>
              <a:t>“Romeo will eat meals with his family, sitting upright in his high chair.”</a:t>
            </a:r>
            <a:endParaRPr lang="en-US" altLang="ja-JP" sz="2800" dirty="0">
              <a:latin typeface="Arial" pitchFamily="34" charset="0"/>
              <a:ea typeface="ＭＳ Ｐゴシック" pitchFamily="34" charset="-128"/>
            </a:endParaRPr>
          </a:p>
        </p:txBody>
      </p:sp>
      <p:sp>
        <p:nvSpPr>
          <p:cNvPr id="2" name="Text Placeholder 1"/>
          <p:cNvSpPr>
            <a:spLocks noGrp="1"/>
          </p:cNvSpPr>
          <p:nvPr>
            <p:ph type="body" idx="1"/>
          </p:nvPr>
        </p:nvSpPr>
        <p:spPr>
          <a:solidFill>
            <a:schemeClr val="tx2"/>
          </a:solidFill>
          <a:ln w="38100">
            <a:solidFill>
              <a:schemeClr val="accent5"/>
            </a:solidFill>
          </a:ln>
        </p:spPr>
        <p:txBody>
          <a:bodyPr/>
          <a:lstStyle/>
          <a:p>
            <a:pPr algn="ctr" eaLnBrk="1" hangingPunct="1">
              <a:buFont typeface="Arial" charset="0"/>
              <a:buNone/>
              <a:defRPr/>
            </a:pPr>
            <a:r>
              <a:rPr lang="en-US" dirty="0">
                <a:solidFill>
                  <a:srgbClr val="FFFFFF"/>
                </a:solidFill>
              </a:rPr>
              <a:t>This</a:t>
            </a:r>
          </a:p>
        </p:txBody>
      </p:sp>
      <p:sp>
        <p:nvSpPr>
          <p:cNvPr id="4" name="Title 3"/>
          <p:cNvSpPr>
            <a:spLocks noGrp="1"/>
          </p:cNvSpPr>
          <p:nvPr>
            <p:ph type="title"/>
          </p:nvPr>
        </p:nvSpPr>
        <p:spPr/>
        <p:txBody>
          <a:bodyPr wrap="square" numCol="1" compatLnSpc="1">
            <a:prstTxWarp prst="textNoShape">
              <a:avLst/>
            </a:prstTxWarp>
          </a:bodyPr>
          <a:lstStyle/>
          <a:p>
            <a:r>
              <a:rPr lang="en-US" altLang="en-US" dirty="0">
                <a:effectLst/>
                <a:latin typeface="Georgia" pitchFamily="18" charset="0"/>
                <a:ea typeface="ＭＳ Ｐゴシック" pitchFamily="34" charset="-128"/>
              </a:rPr>
              <a:t>Child Outcome: Example</a:t>
            </a:r>
          </a:p>
        </p:txBody>
      </p:sp>
    </p:spTree>
    <p:extLst>
      <p:ext uri="{BB962C8B-B14F-4D97-AF65-F5344CB8AC3E}">
        <p14:creationId xmlns:p14="http://schemas.microsoft.com/office/powerpoint/2010/main" val="2199835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fld id="{15240940-451D-4700-BE6B-03B0DDDBE2C3}" type="slidenum">
              <a:rPr lang="en-US" altLang="en-US" sz="1200">
                <a:solidFill>
                  <a:srgbClr val="898989"/>
                </a:solidFill>
                <a:cs typeface="Arial" pitchFamily="34" charset="0"/>
              </a:rPr>
              <a:pPr defTabSz="457200" eaLnBrk="1" hangingPunct="1"/>
              <a:t>51</a:t>
            </a:fld>
            <a:endParaRPr lang="en-US" altLang="en-US" sz="1200">
              <a:solidFill>
                <a:srgbClr val="898989"/>
              </a:solidFill>
              <a:cs typeface="Arial" pitchFamily="34" charset="0"/>
            </a:endParaRPr>
          </a:p>
        </p:txBody>
      </p:sp>
      <p:sp>
        <p:nvSpPr>
          <p:cNvPr id="64514" name="Rectangle 3"/>
          <p:cNvSpPr>
            <a:spLocks noGrp="1" noChangeArrowheads="1"/>
          </p:cNvSpPr>
          <p:nvPr>
            <p:ph idx="1"/>
          </p:nvPr>
        </p:nvSpPr>
        <p:spPr/>
        <p:txBody>
          <a:bodyPr/>
          <a:lstStyle/>
          <a:p>
            <a:pPr>
              <a:spcBef>
                <a:spcPts val="1800"/>
              </a:spcBef>
              <a:buNone/>
            </a:pPr>
            <a:r>
              <a:rPr lang="en-US" altLang="en-US" sz="4400" b="1">
                <a:solidFill>
                  <a:srgbClr val="4B5A6F"/>
                </a:solidFill>
                <a:latin typeface="Arial" pitchFamily="34" charset="0"/>
                <a:ea typeface="ＭＳ Ｐゴシック" pitchFamily="34" charset="-128"/>
              </a:rPr>
              <a:t>What parent states:</a:t>
            </a:r>
            <a:endParaRPr lang="en-US" altLang="en-US" sz="4000" b="1">
              <a:solidFill>
                <a:srgbClr val="4B5A6F"/>
              </a:solidFill>
              <a:latin typeface="Arial" pitchFamily="34" charset="0"/>
              <a:ea typeface="ＭＳ Ｐゴシック" pitchFamily="34" charset="-128"/>
            </a:endParaRPr>
          </a:p>
          <a:p>
            <a:pPr algn="ctr">
              <a:spcBef>
                <a:spcPts val="1800"/>
              </a:spcBef>
              <a:buNone/>
            </a:pPr>
            <a:r>
              <a:rPr lang="en-US" altLang="ja-JP" sz="4000" i="1">
                <a:latin typeface="Arial" pitchFamily="34" charset="0"/>
                <a:ea typeface="ＭＳ Ｐゴシック" pitchFamily="34" charset="-128"/>
              </a:rPr>
              <a:t>“We want to be able</a:t>
            </a:r>
          </a:p>
          <a:p>
            <a:pPr algn="ctr">
              <a:spcBef>
                <a:spcPts val="1800"/>
              </a:spcBef>
              <a:buNone/>
            </a:pPr>
            <a:r>
              <a:rPr lang="en-US" altLang="ja-JP" sz="4000" i="1">
                <a:latin typeface="Arial" pitchFamily="34" charset="0"/>
                <a:ea typeface="ＭＳ Ｐゴシック" pitchFamily="34" charset="-128"/>
              </a:rPr>
              <a:t>to take Romeo with us in the car;</a:t>
            </a:r>
          </a:p>
          <a:p>
            <a:pPr algn="ctr">
              <a:spcBef>
                <a:spcPts val="1800"/>
              </a:spcBef>
              <a:buNone/>
            </a:pPr>
            <a:r>
              <a:rPr lang="en-US" altLang="ja-JP" sz="4000" i="1">
                <a:latin typeface="Arial" pitchFamily="34" charset="0"/>
                <a:ea typeface="ＭＳ Ｐゴシック" pitchFamily="34" charset="-128"/>
              </a:rPr>
              <a:t> we need a travel car seat.”</a:t>
            </a:r>
            <a:endParaRPr lang="en-US" altLang="en-US" sz="4000" i="1">
              <a:latin typeface="Arial" pitchFamily="34" charset="0"/>
              <a:ea typeface="ＭＳ Ｐゴシック" pitchFamily="34" charset="-128"/>
            </a:endParaRPr>
          </a:p>
        </p:txBody>
      </p:sp>
      <p:sp>
        <p:nvSpPr>
          <p:cNvPr id="2" name="Title 1"/>
          <p:cNvSpPr>
            <a:spLocks noGrp="1"/>
          </p:cNvSpPr>
          <p:nvPr>
            <p:ph type="title"/>
          </p:nvPr>
        </p:nvSpPr>
        <p:spPr/>
        <p:txBody>
          <a:bodyPr wrap="square" numCol="1" compatLnSpc="1">
            <a:prstTxWarp prst="textNoShape">
              <a:avLst/>
            </a:prstTxWarp>
          </a:bodyPr>
          <a:lstStyle/>
          <a:p>
            <a:r>
              <a:rPr lang="en-US" altLang="en-US" dirty="0">
                <a:effectLst/>
                <a:latin typeface="Georgia" pitchFamily="18" charset="0"/>
                <a:ea typeface="ＭＳ Ｐゴシック" pitchFamily="34" charset="-128"/>
              </a:rPr>
              <a:t>Developing Family Outcomes</a:t>
            </a:r>
          </a:p>
        </p:txBody>
      </p:sp>
    </p:spTree>
    <p:extLst>
      <p:ext uri="{BB962C8B-B14F-4D97-AF65-F5344CB8AC3E}">
        <p14:creationId xmlns:p14="http://schemas.microsoft.com/office/powerpoint/2010/main" val="2839282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fld id="{33CE0C61-19A8-4575-A354-80171B80382F}" type="slidenum">
              <a:rPr lang="en-US" altLang="en-US" sz="1200">
                <a:solidFill>
                  <a:srgbClr val="898989"/>
                </a:solidFill>
                <a:cs typeface="Arial" pitchFamily="34" charset="0"/>
              </a:rPr>
              <a:pPr defTabSz="457200" eaLnBrk="1" hangingPunct="1"/>
              <a:t>52</a:t>
            </a:fld>
            <a:endParaRPr lang="en-US" altLang="en-US" sz="1200">
              <a:solidFill>
                <a:srgbClr val="898989"/>
              </a:solidFill>
              <a:cs typeface="Arial" pitchFamily="34" charset="0"/>
            </a:endParaRPr>
          </a:p>
        </p:txBody>
      </p:sp>
      <p:sp>
        <p:nvSpPr>
          <p:cNvPr id="68611" name="Rectangle 3"/>
          <p:cNvSpPr>
            <a:spLocks noGrp="1" noChangeArrowheads="1"/>
          </p:cNvSpPr>
          <p:nvPr>
            <p:ph sz="quarter" idx="4"/>
          </p:nvPr>
        </p:nvSpPr>
        <p:spPr>
          <a:xfrm>
            <a:off x="6193366" y="2174875"/>
            <a:ext cx="5386917" cy="3507468"/>
          </a:xfrm>
          <a:solidFill>
            <a:schemeClr val="accent1">
              <a:lumMod val="60000"/>
              <a:lumOff val="40000"/>
            </a:schemeClr>
          </a:solidFill>
          <a:ln w="38100">
            <a:solidFill>
              <a:schemeClr val="tx1">
                <a:lumMod val="75000"/>
                <a:lumOff val="25000"/>
              </a:schemeClr>
            </a:solidFill>
          </a:ln>
        </p:spPr>
        <p:txBody>
          <a:bodyPr anchor="ctr">
            <a:normAutofit/>
          </a:bodyPr>
          <a:lstStyle/>
          <a:p>
            <a:pPr marL="0" indent="3175" algn="ctr">
              <a:lnSpc>
                <a:spcPct val="80000"/>
              </a:lnSpc>
              <a:buNone/>
            </a:pPr>
            <a:r>
              <a:rPr lang="ja-JP" altLang="en-US" sz="2800" dirty="0">
                <a:latin typeface="Arial" pitchFamily="34" charset="0"/>
                <a:ea typeface="ＭＳ Ｐゴシック" pitchFamily="34" charset="-128"/>
              </a:rPr>
              <a:t>“</a:t>
            </a:r>
            <a:r>
              <a:rPr lang="en-US" altLang="ja-JP" sz="2800" dirty="0">
                <a:latin typeface="Arial" pitchFamily="34" charset="0"/>
                <a:ea typeface="ＭＳ Ｐゴシック" pitchFamily="34" charset="-128"/>
              </a:rPr>
              <a:t>Staff will explore options for financial assistance for travel chairs.”</a:t>
            </a:r>
          </a:p>
        </p:txBody>
      </p:sp>
      <p:sp>
        <p:nvSpPr>
          <p:cNvPr id="3" name="Text Placeholder 2"/>
          <p:cNvSpPr>
            <a:spLocks noGrp="1"/>
          </p:cNvSpPr>
          <p:nvPr>
            <p:ph type="body" sz="quarter" idx="3"/>
          </p:nvPr>
        </p:nvSpPr>
        <p:spPr>
          <a:solidFill>
            <a:schemeClr val="bg1">
              <a:lumMod val="75000"/>
            </a:schemeClr>
          </a:solidFill>
          <a:ln w="38100">
            <a:solidFill>
              <a:srgbClr val="404040"/>
            </a:solidFill>
          </a:ln>
        </p:spPr>
        <p:txBody>
          <a:bodyPr/>
          <a:lstStyle/>
          <a:p>
            <a:pPr algn="ctr" eaLnBrk="1" hangingPunct="1">
              <a:buFont typeface="Arial" charset="0"/>
              <a:buNone/>
              <a:defRPr/>
            </a:pPr>
            <a:r>
              <a:rPr lang="en-US" dirty="0"/>
              <a:t>Not This</a:t>
            </a:r>
          </a:p>
        </p:txBody>
      </p:sp>
      <p:sp>
        <p:nvSpPr>
          <p:cNvPr id="66564" name="Rectangle 4"/>
          <p:cNvSpPr>
            <a:spLocks noGrp="1" noChangeArrowheads="1"/>
          </p:cNvSpPr>
          <p:nvPr>
            <p:ph sz="half" idx="2"/>
          </p:nvPr>
        </p:nvSpPr>
        <p:spPr>
          <a:xfrm>
            <a:off x="609598" y="2174875"/>
            <a:ext cx="5386917" cy="3507468"/>
          </a:xfrm>
          <a:solidFill>
            <a:schemeClr val="bg2"/>
          </a:solidFill>
          <a:ln w="38100">
            <a:solidFill>
              <a:srgbClr val="4B5A6F"/>
            </a:solidFill>
            <a:miter lim="800000"/>
            <a:headEnd/>
            <a:tailEnd/>
          </a:ln>
        </p:spPr>
        <p:txBody>
          <a:bodyPr anchor="ctr"/>
          <a:lstStyle/>
          <a:p>
            <a:pPr marL="0" indent="3175" algn="ctr">
              <a:lnSpc>
                <a:spcPct val="80000"/>
              </a:lnSpc>
              <a:buClr>
                <a:srgbClr val="FF3399"/>
              </a:buClr>
              <a:buNone/>
            </a:pPr>
            <a:r>
              <a:rPr lang="en-US" altLang="en-US" sz="2800" dirty="0">
                <a:latin typeface="Arial" pitchFamily="34" charset="0"/>
                <a:ea typeface="ＭＳ Ｐゴシック" pitchFamily="34" charset="-128"/>
              </a:rPr>
              <a:t>“Karen and Mark will explore options for financial assistance for car seats and secure one.”</a:t>
            </a:r>
            <a:endParaRPr lang="en-US" altLang="ja-JP" sz="2800" dirty="0">
              <a:latin typeface="Arial" pitchFamily="34" charset="0"/>
              <a:ea typeface="ＭＳ Ｐゴシック" pitchFamily="34" charset="-128"/>
            </a:endParaRPr>
          </a:p>
        </p:txBody>
      </p:sp>
      <p:sp>
        <p:nvSpPr>
          <p:cNvPr id="2" name="Text Placeholder 1"/>
          <p:cNvSpPr>
            <a:spLocks noGrp="1"/>
          </p:cNvSpPr>
          <p:nvPr>
            <p:ph type="body" idx="1"/>
          </p:nvPr>
        </p:nvSpPr>
        <p:spPr>
          <a:solidFill>
            <a:schemeClr val="tx2"/>
          </a:solidFill>
          <a:ln w="38100">
            <a:solidFill>
              <a:schemeClr val="accent5"/>
            </a:solidFill>
          </a:ln>
        </p:spPr>
        <p:txBody>
          <a:bodyPr/>
          <a:lstStyle/>
          <a:p>
            <a:pPr algn="ctr" eaLnBrk="1" hangingPunct="1">
              <a:buFont typeface="Arial" charset="0"/>
              <a:buNone/>
              <a:defRPr/>
            </a:pPr>
            <a:r>
              <a:rPr lang="en-US" dirty="0">
                <a:solidFill>
                  <a:srgbClr val="FFFFFF"/>
                </a:solidFill>
              </a:rPr>
              <a:t>This</a:t>
            </a:r>
          </a:p>
        </p:txBody>
      </p:sp>
      <p:sp>
        <p:nvSpPr>
          <p:cNvPr id="4" name="Title 3"/>
          <p:cNvSpPr>
            <a:spLocks noGrp="1"/>
          </p:cNvSpPr>
          <p:nvPr>
            <p:ph type="title"/>
          </p:nvPr>
        </p:nvSpPr>
        <p:spPr/>
        <p:txBody>
          <a:bodyPr wrap="square" numCol="1" compatLnSpc="1">
            <a:prstTxWarp prst="textNoShape">
              <a:avLst/>
            </a:prstTxWarp>
          </a:bodyPr>
          <a:lstStyle/>
          <a:p>
            <a:r>
              <a:rPr lang="en-US" altLang="en-US" dirty="0">
                <a:effectLst/>
                <a:latin typeface="Georgia" pitchFamily="18" charset="0"/>
                <a:ea typeface="ＭＳ Ｐゴシック" pitchFamily="34" charset="-128"/>
              </a:rPr>
              <a:t>Family Outcome: Example</a:t>
            </a:r>
          </a:p>
        </p:txBody>
      </p:sp>
    </p:spTree>
    <p:extLst>
      <p:ext uri="{BB962C8B-B14F-4D97-AF65-F5344CB8AC3E}">
        <p14:creationId xmlns:p14="http://schemas.microsoft.com/office/powerpoint/2010/main" val="2318657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8229600" cy="1200795"/>
          </a:xfrm>
          <a:solidFill>
            <a:schemeClr val="bg1">
              <a:lumMod val="85000"/>
            </a:schemeClr>
          </a:solidFill>
          <a:ln w="28575">
            <a:solidFill>
              <a:srgbClr val="002060"/>
            </a:solidFill>
          </a:ln>
        </p:spPr>
        <p:txBody>
          <a:bodyPr>
            <a:normAutofit fontScale="90000"/>
          </a:bodyPr>
          <a:lstStyle/>
          <a:p>
            <a:r>
              <a:rPr lang="en-US" dirty="0"/>
              <a:t>Creating High Quality IFSP Outcomes</a:t>
            </a:r>
            <a:br>
              <a:rPr lang="en-US" dirty="0"/>
            </a:br>
            <a:r>
              <a:rPr lang="en-US" dirty="0"/>
              <a:t>Training Activities </a:t>
            </a:r>
          </a:p>
        </p:txBody>
      </p:sp>
      <p:pic>
        <p:nvPicPr>
          <p:cNvPr id="6" name="Content Placeholder 5" descr="Screenshot of &quot;enhancing recognition of high quality, functional IFSP outcomes&quot; training activity"/>
          <p:cNvPicPr>
            <a:picLocks noGrp="1" noChangeAspect="1"/>
          </p:cNvPicPr>
          <p:nvPr>
            <p:ph sz="half" idx="1"/>
          </p:nvPr>
        </p:nvPicPr>
        <p:blipFill>
          <a:blip r:embed="rId3"/>
          <a:stretch>
            <a:fillRect/>
          </a:stretch>
        </p:blipFill>
        <p:spPr>
          <a:xfrm>
            <a:off x="2403463" y="1663071"/>
            <a:ext cx="2377646" cy="3072650"/>
          </a:xfrm>
          <a:prstGeom prst="rect">
            <a:avLst/>
          </a:prstGeom>
        </p:spPr>
      </p:pic>
      <p:pic>
        <p:nvPicPr>
          <p:cNvPr id="7" name="Content Placeholder 6" descr="Screenshot of &quot;enhancing recognition of high quality, functional IEP goals&quot; training book"/>
          <p:cNvPicPr>
            <a:picLocks noGrp="1" noChangeAspect="1"/>
          </p:cNvPicPr>
          <p:nvPr>
            <p:ph sz="half" idx="2"/>
          </p:nvPr>
        </p:nvPicPr>
        <p:blipFill>
          <a:blip r:embed="rId4"/>
          <a:stretch>
            <a:fillRect/>
          </a:stretch>
        </p:blipFill>
        <p:spPr>
          <a:xfrm>
            <a:off x="7046218" y="1663071"/>
            <a:ext cx="2377646" cy="3072650"/>
          </a:xfrm>
          <a:prstGeom prst="rect">
            <a:avLst/>
          </a:prstGeom>
        </p:spPr>
      </p:pic>
      <p:sp>
        <p:nvSpPr>
          <p:cNvPr id="8" name="Rectangle 7"/>
          <p:cNvSpPr/>
          <p:nvPr/>
        </p:nvSpPr>
        <p:spPr>
          <a:xfrm>
            <a:off x="1834243" y="5061857"/>
            <a:ext cx="3526971" cy="646331"/>
          </a:xfrm>
          <a:prstGeom prst="rect">
            <a:avLst/>
          </a:prstGeom>
        </p:spPr>
        <p:txBody>
          <a:bodyPr wrap="square">
            <a:spAutoFit/>
          </a:bodyPr>
          <a:lstStyle/>
          <a:p>
            <a:pPr algn="ctr" defTabSz="457200"/>
            <a:r>
              <a:rPr lang="en-US" altLang="en-US" dirty="0">
                <a:solidFill>
                  <a:prstClr val="black"/>
                </a:solidFill>
                <a:latin typeface="Calibri"/>
                <a:hlinkClick r:id="rId5"/>
              </a:rPr>
              <a:t>http://www.ectacenter.org/~pdfs/pubs/rating-ifsp.pdf</a:t>
            </a:r>
            <a:r>
              <a:rPr lang="en-US" altLang="en-US" dirty="0">
                <a:solidFill>
                  <a:prstClr val="black"/>
                </a:solidFill>
                <a:latin typeface="Calibri"/>
              </a:rPr>
              <a:t> </a:t>
            </a:r>
          </a:p>
        </p:txBody>
      </p:sp>
      <p:sp>
        <p:nvSpPr>
          <p:cNvPr id="9" name="Rectangle 8"/>
          <p:cNvSpPr/>
          <p:nvPr/>
        </p:nvSpPr>
        <p:spPr>
          <a:xfrm>
            <a:off x="6749143" y="5061856"/>
            <a:ext cx="3216728" cy="646331"/>
          </a:xfrm>
          <a:prstGeom prst="rect">
            <a:avLst/>
          </a:prstGeom>
        </p:spPr>
        <p:txBody>
          <a:bodyPr wrap="square">
            <a:spAutoFit/>
          </a:bodyPr>
          <a:lstStyle/>
          <a:p>
            <a:pPr defTabSz="457200"/>
            <a:r>
              <a:rPr lang="en-US" altLang="en-US" dirty="0">
                <a:solidFill>
                  <a:prstClr val="black"/>
                </a:solidFill>
                <a:latin typeface="Calibri"/>
                <a:hlinkClick r:id="rId6"/>
              </a:rPr>
              <a:t>http://www.ectacenter.org/~pdfs/pubs/rating-iep.pdf</a:t>
            </a:r>
            <a:r>
              <a:rPr lang="en-US" altLang="en-US" dirty="0">
                <a:solidFill>
                  <a:prstClr val="black"/>
                </a:solidFill>
                <a:latin typeface="Calibri"/>
              </a:rPr>
              <a:t> </a:t>
            </a:r>
          </a:p>
        </p:txBody>
      </p:sp>
    </p:spTree>
    <p:extLst>
      <p:ext uri="{BB962C8B-B14F-4D97-AF65-F5344CB8AC3E}">
        <p14:creationId xmlns:p14="http://schemas.microsoft.com/office/powerpoint/2010/main" val="6560334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r>
              <a:rPr lang="en-US" altLang="en-US" dirty="0">
                <a:effectLst/>
                <a:latin typeface="Georgia" pitchFamily="18" charset="0"/>
                <a:ea typeface="ＭＳ Ｐゴシック" pitchFamily="34" charset="-128"/>
              </a:rPr>
              <a:t>Resources </a:t>
            </a:r>
            <a:r>
              <a:rPr lang="en-US" altLang="en-US" sz="2400" dirty="0">
                <a:latin typeface="Georgia" pitchFamily="18" charset="0"/>
                <a:ea typeface="ＭＳ Ｐゴシック" pitchFamily="34" charset="-128"/>
              </a:rPr>
              <a:t>on</a:t>
            </a:r>
            <a:r>
              <a:rPr lang="en-US" altLang="en-US" dirty="0">
                <a:effectLst/>
                <a:latin typeface="Georgia" pitchFamily="18" charset="0"/>
                <a:ea typeface="ＭＳ Ｐゴシック" pitchFamily="34" charset="-128"/>
              </a:rPr>
              <a:t> IFSPs</a:t>
            </a:r>
          </a:p>
        </p:txBody>
      </p:sp>
      <p:graphicFrame>
        <p:nvGraphicFramePr>
          <p:cNvPr id="3" name="Content Placeholder 2" descr="Resources/references"/>
          <p:cNvGraphicFramePr>
            <a:graphicFrameLocks noGrp="1"/>
          </p:cNvGraphicFramePr>
          <p:nvPr>
            <p:ph idx="1"/>
            <p:extLst/>
          </p:nvPr>
        </p:nvGraphicFramePr>
        <p:xfrm>
          <a:off x="2004236" y="117565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5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fld id="{A094A80C-BEB2-43A5-A19A-9DA0A6A9B40D}" type="slidenum">
              <a:rPr lang="en-US" altLang="en-US" sz="1200">
                <a:solidFill>
                  <a:srgbClr val="898989"/>
                </a:solidFill>
                <a:cs typeface="Arial" pitchFamily="34" charset="0"/>
              </a:rPr>
              <a:pPr defTabSz="457200" eaLnBrk="1" hangingPunct="1"/>
              <a:t>54</a:t>
            </a:fld>
            <a:endParaRPr lang="en-US" altLang="en-US" sz="1200">
              <a:solidFill>
                <a:srgbClr val="898989"/>
              </a:solidFill>
              <a:cs typeface="Arial" pitchFamily="34" charset="0"/>
            </a:endParaRPr>
          </a:p>
        </p:txBody>
      </p:sp>
    </p:spTree>
    <p:extLst>
      <p:ext uri="{BB962C8B-B14F-4D97-AF65-F5344CB8AC3E}">
        <p14:creationId xmlns:p14="http://schemas.microsoft.com/office/powerpoint/2010/main" val="2652204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pPr algn="r"/>
            <a:r>
              <a:rPr lang="en-US" dirty="0"/>
              <a:t>longt@Georgetown.edu</a:t>
            </a:r>
          </a:p>
        </p:txBody>
      </p:sp>
    </p:spTree>
    <p:extLst>
      <p:ext uri="{BB962C8B-B14F-4D97-AF65-F5344CB8AC3E}">
        <p14:creationId xmlns:p14="http://schemas.microsoft.com/office/powerpoint/2010/main" val="30667011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56B4-9150-4E93-89B0-6B8280EE6A70}"/>
              </a:ext>
            </a:extLst>
          </p:cNvPr>
          <p:cNvSpPr>
            <a:spLocks noGrp="1"/>
          </p:cNvSpPr>
          <p:nvPr>
            <p:ph type="title"/>
          </p:nvPr>
        </p:nvSpPr>
        <p:spPr/>
        <p:txBody>
          <a:bodyPr anchor="ctr"/>
          <a:lstStyle/>
          <a:p>
            <a:r>
              <a:rPr lang="en-US" dirty="0"/>
              <a:t>Behavior Considerations</a:t>
            </a:r>
          </a:p>
        </p:txBody>
      </p:sp>
      <p:sp>
        <p:nvSpPr>
          <p:cNvPr id="3" name="Slide Number Placeholder 2">
            <a:extLst>
              <a:ext uri="{FF2B5EF4-FFF2-40B4-BE49-F238E27FC236}">
                <a16:creationId xmlns:a16="http://schemas.microsoft.com/office/drawing/2014/main" id="{D75C0B01-33F7-4350-8A89-E0600C792C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A2B13-01E7-4FF5-A8D1-E6AE56D430D6}"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972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Renee Bradley</a:t>
            </a:r>
          </a:p>
          <a:p>
            <a:r>
              <a:rPr lang="en-US" dirty="0"/>
              <a:t>U.S. Office of Special Education Programs</a:t>
            </a:r>
          </a:p>
        </p:txBody>
      </p:sp>
      <p:sp>
        <p:nvSpPr>
          <p:cNvPr id="2" name="Title 1"/>
          <p:cNvSpPr>
            <a:spLocks noGrp="1"/>
          </p:cNvSpPr>
          <p:nvPr>
            <p:ph type="ctrTitle"/>
          </p:nvPr>
        </p:nvSpPr>
        <p:spPr/>
        <p:txBody>
          <a:bodyPr/>
          <a:lstStyle/>
          <a:p>
            <a:r>
              <a:rPr lang="en-US" dirty="0"/>
              <a:t>Addressing Behavioral Needs of Children with Disabilities</a:t>
            </a:r>
          </a:p>
        </p:txBody>
      </p:sp>
    </p:spTree>
    <p:extLst>
      <p:ext uri="{BB962C8B-B14F-4D97-AF65-F5344CB8AC3E}">
        <p14:creationId xmlns:p14="http://schemas.microsoft.com/office/powerpoint/2010/main" val="3152022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Supporting Behavior of Students with Disabilities</a:t>
            </a:r>
          </a:p>
        </p:txBody>
      </p:sp>
      <p:sp>
        <p:nvSpPr>
          <p:cNvPr id="3" name="Content Placeholder 2"/>
          <p:cNvSpPr>
            <a:spLocks noGrp="1"/>
          </p:cNvSpPr>
          <p:nvPr>
            <p:ph sz="quarter" idx="1"/>
          </p:nvPr>
        </p:nvSpPr>
        <p:spPr/>
        <p:txBody>
          <a:bodyPr/>
          <a:lstStyle/>
          <a:p>
            <a:r>
              <a:rPr lang="en-US" dirty="0"/>
              <a:t>IDEA requires individualized education program (IEP) Teams to consider the use of positive behavioral interventions and supports for children with disabilities whose behavior interferes with their learning or the learning of others.</a:t>
            </a:r>
          </a:p>
        </p:txBody>
      </p:sp>
    </p:spTree>
    <p:extLst>
      <p:ext uri="{BB962C8B-B14F-4D97-AF65-F5344CB8AC3E}">
        <p14:creationId xmlns:p14="http://schemas.microsoft.com/office/powerpoint/2010/main" val="4092265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3</a:t>
            </a:r>
          </a:p>
        </p:txBody>
      </p:sp>
      <p:sp>
        <p:nvSpPr>
          <p:cNvPr id="3" name="Content Placeholder 2"/>
          <p:cNvSpPr>
            <a:spLocks noGrp="1"/>
          </p:cNvSpPr>
          <p:nvPr>
            <p:ph sz="quarter" idx="1"/>
          </p:nvPr>
        </p:nvSpPr>
        <p:spPr/>
        <p:txBody>
          <a:bodyPr/>
          <a:lstStyle/>
          <a:p>
            <a:r>
              <a:rPr lang="en-US" dirty="0"/>
              <a:t>When a child displays inappropriate behavior, such as violating a code of student conduct or disrupting the classroom, this may indicate that behavioral supports should be included in the child’s IEP; this is especially true when the child displays inappropriate behavior on a regular basis</a:t>
            </a:r>
          </a:p>
        </p:txBody>
      </p:sp>
    </p:spTree>
    <p:extLst>
      <p:ext uri="{BB962C8B-B14F-4D97-AF65-F5344CB8AC3E}">
        <p14:creationId xmlns:p14="http://schemas.microsoft.com/office/powerpoint/2010/main" val="325510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17" name="Title 1"/>
          <p:cNvSpPr txBox="1">
            <a:spLocks noGrp="1"/>
          </p:cNvSpPr>
          <p:nvPr>
            <p:ph type="title"/>
          </p:nvPr>
        </p:nvSpPr>
        <p:spPr>
          <a:xfrm>
            <a:off x="829733" y="830701"/>
            <a:ext cx="10058400" cy="4826847"/>
          </a:xfrm>
          <a:prstGeom prst="rect">
            <a:avLst/>
          </a:prstGeom>
        </p:spPr>
        <p:txBody>
          <a:bodyPr lIns="32142" tIns="32142" rIns="32142" bIns="32142"/>
          <a:lstStyle>
            <a:lvl1pPr algn="ctr">
              <a:defRPr sz="6000" b="1">
                <a:latin typeface="Times New Roman"/>
                <a:ea typeface="Times New Roman"/>
                <a:cs typeface="Times New Roman"/>
                <a:sym typeface="Times New Roman"/>
              </a:defRPr>
            </a:lvl1pPr>
          </a:lstStyle>
          <a:p>
            <a:r>
              <a:rPr dirty="0"/>
              <a:t>The Primary Requirement of the IDEA is to provide a special education that confers a free appropriate public education (FAPE)</a:t>
            </a:r>
          </a:p>
        </p:txBody>
      </p:sp>
    </p:spTree>
    <p:extLst>
      <p:ext uri="{BB962C8B-B14F-4D97-AF65-F5344CB8AC3E}">
        <p14:creationId xmlns:p14="http://schemas.microsoft.com/office/powerpoint/2010/main" val="3878287911"/>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4</a:t>
            </a:r>
          </a:p>
        </p:txBody>
      </p:sp>
      <p:sp>
        <p:nvSpPr>
          <p:cNvPr id="3" name="Content Placeholder 2"/>
          <p:cNvSpPr>
            <a:spLocks noGrp="1"/>
          </p:cNvSpPr>
          <p:nvPr>
            <p:ph sz="quarter" idx="1"/>
          </p:nvPr>
        </p:nvSpPr>
        <p:spPr/>
        <p:txBody>
          <a:bodyPr/>
          <a:lstStyle/>
          <a:p>
            <a:r>
              <a:rPr lang="en-US" dirty="0"/>
              <a:t>If a child displays inappropriate behavior despite having an IEP that includes behavioral supports, this may indicate that the behavioral supports in the IEP are not being appropriately implemented, or the behavioral supports in the IEP are not appropriate for the child.</a:t>
            </a:r>
          </a:p>
        </p:txBody>
      </p:sp>
    </p:spTree>
    <p:extLst>
      <p:ext uri="{BB962C8B-B14F-4D97-AF65-F5344CB8AC3E}">
        <p14:creationId xmlns:p14="http://schemas.microsoft.com/office/powerpoint/2010/main" val="16467593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5</a:t>
            </a:r>
          </a:p>
        </p:txBody>
      </p:sp>
      <p:sp>
        <p:nvSpPr>
          <p:cNvPr id="3" name="Content Placeholder 2"/>
          <p:cNvSpPr>
            <a:spLocks noGrp="1"/>
          </p:cNvSpPr>
          <p:nvPr>
            <p:ph sz="quarter" idx="1"/>
          </p:nvPr>
        </p:nvSpPr>
        <p:spPr/>
        <p:txBody>
          <a:bodyPr/>
          <a:lstStyle/>
          <a:p>
            <a:r>
              <a:rPr lang="en-US" dirty="0"/>
              <a:t>IDEA requires that behavioral supports, determined appropriate by the IEP team, be based on peer-reviewed research to the extent practicable and individualized to the child’s needs</a:t>
            </a:r>
          </a:p>
        </p:txBody>
      </p:sp>
    </p:spTree>
    <p:extLst>
      <p:ext uri="{BB962C8B-B14F-4D97-AF65-F5344CB8AC3E}">
        <p14:creationId xmlns:p14="http://schemas.microsoft.com/office/powerpoint/2010/main" val="1057448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6</a:t>
            </a:r>
          </a:p>
        </p:txBody>
      </p:sp>
      <p:sp>
        <p:nvSpPr>
          <p:cNvPr id="3" name="Content Placeholder 2"/>
          <p:cNvSpPr>
            <a:spLocks noGrp="1"/>
          </p:cNvSpPr>
          <p:nvPr>
            <p:ph sz="quarter" idx="1"/>
          </p:nvPr>
        </p:nvSpPr>
        <p:spPr/>
        <p:txBody>
          <a:bodyPr/>
          <a:lstStyle/>
          <a:p>
            <a:r>
              <a:rPr lang="en-US"/>
              <a:t>LEAs may </a:t>
            </a:r>
            <a:r>
              <a:rPr lang="en-US" dirty="0"/>
              <a:t>also consider capacity needs of staff and what supports are needed for  teachers and leaders in addition to what the student needs.</a:t>
            </a:r>
          </a:p>
        </p:txBody>
      </p:sp>
    </p:spTree>
    <p:extLst>
      <p:ext uri="{BB962C8B-B14F-4D97-AF65-F5344CB8AC3E}">
        <p14:creationId xmlns:p14="http://schemas.microsoft.com/office/powerpoint/2010/main" val="13464161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17B5A1-66A6-496C-939E-C4DECC630E14}"/>
              </a:ext>
            </a:extLst>
          </p:cNvPr>
          <p:cNvSpPr>
            <a:spLocks noGrp="1"/>
          </p:cNvSpPr>
          <p:nvPr>
            <p:ph type="title"/>
          </p:nvPr>
        </p:nvSpPr>
        <p:spPr/>
        <p:txBody>
          <a:bodyPr anchor="ctr"/>
          <a:lstStyle/>
          <a:p>
            <a:r>
              <a:rPr lang="en-US" dirty="0"/>
              <a:t>Supporting School Success</a:t>
            </a:r>
          </a:p>
        </p:txBody>
      </p:sp>
    </p:spTree>
    <p:extLst>
      <p:ext uri="{BB962C8B-B14F-4D97-AF65-F5344CB8AC3E}">
        <p14:creationId xmlns:p14="http://schemas.microsoft.com/office/powerpoint/2010/main" val="28995850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descr="National Center for Learning Disabilities logo"/>
          <p:cNvPicPr preferRelativeResize="0"/>
          <p:nvPr/>
        </p:nvPicPr>
        <p:blipFill rotWithShape="1">
          <a:blip r:embed="rId3">
            <a:alphaModFix/>
          </a:blip>
          <a:srcRect l="11538" t="18509" r="11538" b="18509"/>
          <a:stretch/>
        </p:blipFill>
        <p:spPr>
          <a:xfrm>
            <a:off x="3810000" y="1746250"/>
            <a:ext cx="4572000" cy="2205600"/>
          </a:xfrm>
          <a:prstGeom prst="rect">
            <a:avLst/>
          </a:prstGeom>
          <a:noFill/>
          <a:ln>
            <a:noFill/>
          </a:ln>
        </p:spPr>
      </p:pic>
      <p:sp>
        <p:nvSpPr>
          <p:cNvPr id="179" name="Shape 179"/>
          <p:cNvSpPr txBox="1"/>
          <p:nvPr/>
        </p:nvSpPr>
        <p:spPr>
          <a:xfrm>
            <a:off x="2743200" y="4229256"/>
            <a:ext cx="6705600" cy="1100700"/>
          </a:xfrm>
          <a:prstGeom prst="rect">
            <a:avLst/>
          </a:prstGeom>
          <a:noFill/>
          <a:ln>
            <a:noFill/>
          </a:ln>
        </p:spPr>
        <p:txBody>
          <a:bodyPr spcFirstLastPara="1" wrap="square" lIns="91425" tIns="45700" rIns="91425" bIns="45700" anchor="t" anchorCtr="0">
            <a:noAutofit/>
          </a:bodyPr>
          <a:lstStyle/>
          <a:p>
            <a:pPr algn="ctr">
              <a:buClr>
                <a:srgbClr val="000000"/>
              </a:buClr>
            </a:pPr>
            <a:r>
              <a:rPr lang="en-US" sz="3200" b="1" kern="0" dirty="0">
                <a:solidFill>
                  <a:srgbClr val="3B6DAF"/>
                </a:solidFill>
                <a:latin typeface="Raleway"/>
                <a:ea typeface="Raleway"/>
                <a:cs typeface="Raleway"/>
                <a:sym typeface="Raleway"/>
              </a:rPr>
              <a:t>Building High Quality IEPs</a:t>
            </a:r>
            <a:endParaRPr sz="3200" b="1" kern="0" dirty="0">
              <a:solidFill>
                <a:srgbClr val="3B6DAF"/>
              </a:solidFill>
              <a:latin typeface="Raleway"/>
              <a:ea typeface="Raleway"/>
              <a:cs typeface="Raleway"/>
              <a:sym typeface="Raleway"/>
            </a:endParaRPr>
          </a:p>
        </p:txBody>
      </p:sp>
      <p:sp>
        <p:nvSpPr>
          <p:cNvPr id="180" name="Shape 180"/>
          <p:cNvSpPr txBox="1"/>
          <p:nvPr/>
        </p:nvSpPr>
        <p:spPr>
          <a:xfrm>
            <a:off x="3733800" y="5304624"/>
            <a:ext cx="4724400" cy="1401000"/>
          </a:xfrm>
          <a:prstGeom prst="rect">
            <a:avLst/>
          </a:prstGeom>
          <a:noFill/>
          <a:ln>
            <a:noFill/>
          </a:ln>
        </p:spPr>
        <p:txBody>
          <a:bodyPr spcFirstLastPara="1" wrap="square" lIns="91425" tIns="45700" rIns="91425" bIns="45700" anchor="t" anchorCtr="0">
            <a:noAutofit/>
          </a:bodyPr>
          <a:lstStyle/>
          <a:p>
            <a:pPr marL="3175" indent="-3175" algn="ctr">
              <a:buClr>
                <a:srgbClr val="000000"/>
              </a:buClr>
            </a:pPr>
            <a:r>
              <a:rPr lang="en-US" sz="2000" kern="0" dirty="0">
                <a:solidFill>
                  <a:srgbClr val="696969"/>
                </a:solidFill>
                <a:latin typeface="Arial"/>
                <a:cs typeface="Arial"/>
                <a:sym typeface="Arial"/>
              </a:rPr>
              <a:t>June 18, 2018</a:t>
            </a:r>
            <a:endParaRPr sz="1400" kern="0" dirty="0">
              <a:solidFill>
                <a:srgbClr val="000000"/>
              </a:solidFill>
              <a:latin typeface="Arial"/>
              <a:cs typeface="Arial"/>
              <a:sym typeface="Arial"/>
            </a:endParaRPr>
          </a:p>
        </p:txBody>
      </p:sp>
      <p:sp>
        <p:nvSpPr>
          <p:cNvPr id="2" name="Title 1" hidden="1">
            <a:extLst>
              <a:ext uri="{FF2B5EF4-FFF2-40B4-BE49-F238E27FC236}">
                <a16:creationId xmlns:a16="http://schemas.microsoft.com/office/drawing/2014/main" id="{01C84623-1963-4AC7-AE68-8ED3FEB4D9CA}"/>
              </a:ext>
            </a:extLst>
          </p:cNvPr>
          <p:cNvSpPr>
            <a:spLocks noGrp="1"/>
          </p:cNvSpPr>
          <p:nvPr>
            <p:ph type="title"/>
          </p:nvPr>
        </p:nvSpPr>
        <p:spPr/>
        <p:txBody>
          <a:bodyPr/>
          <a:lstStyle/>
          <a:p>
            <a:r>
              <a:rPr lang="en-US" dirty="0"/>
              <a:t>Slide 1</a:t>
            </a:r>
          </a:p>
        </p:txBody>
      </p:sp>
      <p:sp>
        <p:nvSpPr>
          <p:cNvPr id="3" name="Text Placeholder 2" hidden="1">
            <a:extLst>
              <a:ext uri="{FF2B5EF4-FFF2-40B4-BE49-F238E27FC236}">
                <a16:creationId xmlns:a16="http://schemas.microsoft.com/office/drawing/2014/main" id="{C48B2166-592C-4547-A318-770E01EB355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66748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1676400" y="1311418"/>
            <a:ext cx="8839200" cy="1369500"/>
          </a:xfrm>
          <a:prstGeom prst="rect">
            <a:avLst/>
          </a:prstGeom>
          <a:noFill/>
          <a:ln>
            <a:noFill/>
          </a:ln>
        </p:spPr>
        <p:txBody>
          <a:bodyPr spcFirstLastPara="1" wrap="square" lIns="274300" tIns="91425" rIns="91425" bIns="45700" anchor="t" anchorCtr="0">
            <a:noAutofit/>
          </a:bodyPr>
          <a:lstStyle/>
          <a:p>
            <a:pPr algn="ctr">
              <a:buClr>
                <a:srgbClr val="3B6DAF"/>
              </a:buClr>
            </a:pPr>
            <a:r>
              <a:rPr lang="en-US" sz="4000" kern="0">
                <a:solidFill>
                  <a:srgbClr val="3B6DAF"/>
                </a:solidFill>
                <a:latin typeface="Raleway"/>
                <a:ea typeface="Raleway"/>
                <a:cs typeface="Raleway"/>
                <a:sym typeface="Raleway"/>
              </a:rPr>
              <a:t>To improve the lives of the </a:t>
            </a:r>
            <a:endParaRPr sz="1400" kern="0">
              <a:solidFill>
                <a:srgbClr val="000000"/>
              </a:solidFill>
              <a:latin typeface="Arial"/>
              <a:cs typeface="Arial"/>
              <a:sym typeface="Arial"/>
            </a:endParaRPr>
          </a:p>
          <a:p>
            <a:pPr algn="ctr">
              <a:buClr>
                <a:srgbClr val="F4A700"/>
              </a:buClr>
            </a:pPr>
            <a:r>
              <a:rPr lang="en-US" sz="4000" b="1" kern="0">
                <a:solidFill>
                  <a:srgbClr val="F4A700"/>
                </a:solidFill>
                <a:latin typeface="Raleway"/>
                <a:ea typeface="Raleway"/>
                <a:cs typeface="Raleway"/>
                <a:sym typeface="Raleway"/>
              </a:rPr>
              <a:t>1 in 5 children and adults</a:t>
            </a:r>
            <a:r>
              <a:rPr lang="en-US" sz="4000" kern="0">
                <a:solidFill>
                  <a:srgbClr val="3B6DAF"/>
                </a:solidFill>
                <a:latin typeface="Raleway"/>
                <a:ea typeface="Raleway"/>
                <a:cs typeface="Raleway"/>
                <a:sym typeface="Raleway"/>
              </a:rPr>
              <a:t> </a:t>
            </a:r>
            <a:endParaRPr sz="1400" kern="0">
              <a:solidFill>
                <a:srgbClr val="000000"/>
              </a:solidFill>
              <a:latin typeface="Arial"/>
              <a:cs typeface="Arial"/>
              <a:sym typeface="Arial"/>
            </a:endParaRPr>
          </a:p>
          <a:p>
            <a:pPr algn="ctr">
              <a:buClr>
                <a:srgbClr val="3B6DAF"/>
              </a:buClr>
            </a:pPr>
            <a:r>
              <a:rPr lang="en-US" sz="4000" kern="0">
                <a:solidFill>
                  <a:srgbClr val="3B6DAF"/>
                </a:solidFill>
                <a:latin typeface="Raleway"/>
                <a:ea typeface="Raleway"/>
                <a:cs typeface="Raleway"/>
                <a:sym typeface="Raleway"/>
              </a:rPr>
              <a:t>who struggle with learning and attention issues.</a:t>
            </a:r>
            <a:endParaRPr sz="1400" kern="0">
              <a:solidFill>
                <a:srgbClr val="000000"/>
              </a:solidFill>
              <a:latin typeface="Arial"/>
              <a:cs typeface="Arial"/>
              <a:sym typeface="Arial"/>
            </a:endParaRPr>
          </a:p>
          <a:p>
            <a:pPr algn="ctr">
              <a:buClr>
                <a:srgbClr val="3B6DAF"/>
              </a:buClr>
            </a:pPr>
            <a:endParaRPr sz="4000" kern="0">
              <a:solidFill>
                <a:srgbClr val="3B6DAF"/>
              </a:solidFill>
              <a:latin typeface="Raleway"/>
              <a:ea typeface="Raleway"/>
              <a:cs typeface="Raleway"/>
              <a:sym typeface="Raleway"/>
            </a:endParaRPr>
          </a:p>
        </p:txBody>
      </p:sp>
      <p:grpSp>
        <p:nvGrpSpPr>
          <p:cNvPr id="194" name="Shape 194" descr="Human symbol"/>
          <p:cNvGrpSpPr/>
          <p:nvPr/>
        </p:nvGrpSpPr>
        <p:grpSpPr>
          <a:xfrm>
            <a:off x="7419313" y="4376727"/>
            <a:ext cx="733987" cy="1557507"/>
            <a:chOff x="1749225" y="1610125"/>
            <a:chExt cx="425475" cy="902850"/>
          </a:xfrm>
        </p:grpSpPr>
        <p:sp>
          <p:nvSpPr>
            <p:cNvPr id="195" name="Shape 195"/>
            <p:cNvSpPr/>
            <p:nvPr/>
          </p:nvSpPr>
          <p:spPr>
            <a:xfrm>
              <a:off x="1871875" y="1610125"/>
              <a:ext cx="182700" cy="182700"/>
            </a:xfrm>
            <a:prstGeom prst="ellipse">
              <a:avLst/>
            </a:prstGeom>
            <a:solidFill>
              <a:srgbClr val="004B8D"/>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ea typeface="Arial"/>
                <a:cs typeface="Arial"/>
                <a:sym typeface="Arial"/>
              </a:endParaRPr>
            </a:p>
          </p:txBody>
        </p:sp>
        <p:grpSp>
          <p:nvGrpSpPr>
            <p:cNvPr id="196" name="Shape 196"/>
            <p:cNvGrpSpPr/>
            <p:nvPr/>
          </p:nvGrpSpPr>
          <p:grpSpPr>
            <a:xfrm>
              <a:off x="1749225" y="1824650"/>
              <a:ext cx="425475" cy="688325"/>
              <a:chOff x="1749225" y="1824650"/>
              <a:chExt cx="425475" cy="688325"/>
            </a:xfrm>
          </p:grpSpPr>
          <p:sp>
            <p:nvSpPr>
              <p:cNvPr id="197" name="Shape 197"/>
              <p:cNvSpPr/>
              <p:nvPr/>
            </p:nvSpPr>
            <p:spPr>
              <a:xfrm>
                <a:off x="1843575" y="1828675"/>
                <a:ext cx="234900" cy="684300"/>
              </a:xfrm>
              <a:custGeom>
                <a:avLst/>
                <a:gdLst/>
                <a:ahLst/>
                <a:cxnLst/>
                <a:rect l="0" t="0" r="0" b="0"/>
                <a:pathLst>
                  <a:path w="120000" h="120000" extrusionOk="0">
                    <a:moveTo>
                      <a:pt x="0" y="0"/>
                    </a:moveTo>
                    <a:lnTo>
                      <a:pt x="120000" y="0"/>
                    </a:lnTo>
                    <a:lnTo>
                      <a:pt x="109752" y="119649"/>
                    </a:lnTo>
                    <a:lnTo>
                      <a:pt x="95391" y="119649"/>
                    </a:lnTo>
                    <a:lnTo>
                      <a:pt x="60511" y="80587"/>
                    </a:lnTo>
                    <a:lnTo>
                      <a:pt x="22563" y="120000"/>
                    </a:lnTo>
                    <a:lnTo>
                      <a:pt x="12304" y="120000"/>
                    </a:lnTo>
                    <a:close/>
                  </a:path>
                </a:pathLst>
              </a:custGeom>
              <a:solidFill>
                <a:srgbClr val="004B8D"/>
              </a:solidFill>
              <a:ln>
                <a:noFill/>
              </a:ln>
            </p:spPr>
          </p:sp>
          <p:sp>
            <p:nvSpPr>
              <p:cNvPr id="198" name="Shape 198"/>
              <p:cNvSpPr/>
              <p:nvPr/>
            </p:nvSpPr>
            <p:spPr>
              <a:xfrm>
                <a:off x="1749225" y="1824650"/>
                <a:ext cx="140400" cy="327000"/>
              </a:xfrm>
              <a:custGeom>
                <a:avLst/>
                <a:gdLst/>
                <a:ahLst/>
                <a:cxnLst/>
                <a:rect l="0" t="0" r="0" b="0"/>
                <a:pathLst>
                  <a:path w="120000" h="120000" extrusionOk="0">
                    <a:moveTo>
                      <a:pt x="106291" y="120000"/>
                    </a:moveTo>
                    <a:lnTo>
                      <a:pt x="0" y="65520"/>
                    </a:lnTo>
                    <a:lnTo>
                      <a:pt x="80583" y="0"/>
                    </a:lnTo>
                    <a:lnTo>
                      <a:pt x="101145" y="39018"/>
                    </a:lnTo>
                    <a:lnTo>
                      <a:pt x="49708" y="64044"/>
                    </a:lnTo>
                    <a:lnTo>
                      <a:pt x="120000" y="111902"/>
                    </a:lnTo>
                    <a:close/>
                  </a:path>
                </a:pathLst>
              </a:custGeom>
              <a:solidFill>
                <a:srgbClr val="004B8D"/>
              </a:solidFill>
              <a:ln>
                <a:noFill/>
              </a:ln>
            </p:spPr>
          </p:sp>
          <p:sp>
            <p:nvSpPr>
              <p:cNvPr id="199" name="Shape 199"/>
              <p:cNvSpPr/>
              <p:nvPr/>
            </p:nvSpPr>
            <p:spPr>
              <a:xfrm flipH="1">
                <a:off x="2034300" y="1824650"/>
                <a:ext cx="140400" cy="327000"/>
              </a:xfrm>
              <a:custGeom>
                <a:avLst/>
                <a:gdLst/>
                <a:ahLst/>
                <a:cxnLst/>
                <a:rect l="0" t="0" r="0" b="0"/>
                <a:pathLst>
                  <a:path w="120000" h="120000" extrusionOk="0">
                    <a:moveTo>
                      <a:pt x="106291" y="120000"/>
                    </a:moveTo>
                    <a:lnTo>
                      <a:pt x="0" y="65520"/>
                    </a:lnTo>
                    <a:lnTo>
                      <a:pt x="80583" y="0"/>
                    </a:lnTo>
                    <a:lnTo>
                      <a:pt x="101145" y="39018"/>
                    </a:lnTo>
                    <a:lnTo>
                      <a:pt x="49708" y="64044"/>
                    </a:lnTo>
                    <a:lnTo>
                      <a:pt x="120000" y="111902"/>
                    </a:lnTo>
                    <a:close/>
                  </a:path>
                </a:pathLst>
              </a:custGeom>
              <a:solidFill>
                <a:srgbClr val="004B8D"/>
              </a:solidFill>
              <a:ln>
                <a:noFill/>
              </a:ln>
            </p:spPr>
          </p:sp>
        </p:grpSp>
      </p:grpSp>
      <p:grpSp>
        <p:nvGrpSpPr>
          <p:cNvPr id="200" name="Shape 200" descr="orange human symbol"/>
          <p:cNvGrpSpPr/>
          <p:nvPr/>
        </p:nvGrpSpPr>
        <p:grpSpPr>
          <a:xfrm>
            <a:off x="6574121" y="4376727"/>
            <a:ext cx="733987" cy="1557507"/>
            <a:chOff x="1749225" y="1610125"/>
            <a:chExt cx="425475" cy="902850"/>
          </a:xfrm>
        </p:grpSpPr>
        <p:sp>
          <p:nvSpPr>
            <p:cNvPr id="201" name="Shape 201"/>
            <p:cNvSpPr/>
            <p:nvPr/>
          </p:nvSpPr>
          <p:spPr>
            <a:xfrm>
              <a:off x="1871875" y="1610125"/>
              <a:ext cx="182700" cy="182700"/>
            </a:xfrm>
            <a:prstGeom prst="ellipse">
              <a:avLst/>
            </a:prstGeom>
            <a:solidFill>
              <a:srgbClr val="F4A70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ea typeface="Arial"/>
                <a:cs typeface="Arial"/>
                <a:sym typeface="Arial"/>
              </a:endParaRPr>
            </a:p>
          </p:txBody>
        </p:sp>
        <p:grpSp>
          <p:nvGrpSpPr>
            <p:cNvPr id="202" name="Shape 202"/>
            <p:cNvGrpSpPr/>
            <p:nvPr/>
          </p:nvGrpSpPr>
          <p:grpSpPr>
            <a:xfrm>
              <a:off x="1749225" y="1824650"/>
              <a:ext cx="425475" cy="688325"/>
              <a:chOff x="1749225" y="1824650"/>
              <a:chExt cx="425475" cy="688325"/>
            </a:xfrm>
          </p:grpSpPr>
          <p:sp>
            <p:nvSpPr>
              <p:cNvPr id="203" name="Shape 203"/>
              <p:cNvSpPr/>
              <p:nvPr/>
            </p:nvSpPr>
            <p:spPr>
              <a:xfrm>
                <a:off x="1843575" y="1828675"/>
                <a:ext cx="234900" cy="684300"/>
              </a:xfrm>
              <a:custGeom>
                <a:avLst/>
                <a:gdLst/>
                <a:ahLst/>
                <a:cxnLst/>
                <a:rect l="0" t="0" r="0" b="0"/>
                <a:pathLst>
                  <a:path w="120000" h="120000" extrusionOk="0">
                    <a:moveTo>
                      <a:pt x="0" y="0"/>
                    </a:moveTo>
                    <a:lnTo>
                      <a:pt x="120000" y="0"/>
                    </a:lnTo>
                    <a:lnTo>
                      <a:pt x="109752" y="119649"/>
                    </a:lnTo>
                    <a:lnTo>
                      <a:pt x="95391" y="119649"/>
                    </a:lnTo>
                    <a:lnTo>
                      <a:pt x="60511" y="80587"/>
                    </a:lnTo>
                    <a:lnTo>
                      <a:pt x="22563" y="120000"/>
                    </a:lnTo>
                    <a:lnTo>
                      <a:pt x="12304" y="120000"/>
                    </a:lnTo>
                    <a:close/>
                  </a:path>
                </a:pathLst>
              </a:custGeom>
              <a:solidFill>
                <a:srgbClr val="F4A700"/>
              </a:solidFill>
              <a:ln>
                <a:noFill/>
              </a:ln>
            </p:spPr>
          </p:sp>
          <p:sp>
            <p:nvSpPr>
              <p:cNvPr id="204" name="Shape 204"/>
              <p:cNvSpPr/>
              <p:nvPr/>
            </p:nvSpPr>
            <p:spPr>
              <a:xfrm>
                <a:off x="1749225" y="1824650"/>
                <a:ext cx="140400" cy="327000"/>
              </a:xfrm>
              <a:custGeom>
                <a:avLst/>
                <a:gdLst/>
                <a:ahLst/>
                <a:cxnLst/>
                <a:rect l="0" t="0" r="0" b="0"/>
                <a:pathLst>
                  <a:path w="120000" h="120000" extrusionOk="0">
                    <a:moveTo>
                      <a:pt x="106291" y="120000"/>
                    </a:moveTo>
                    <a:lnTo>
                      <a:pt x="0" y="65520"/>
                    </a:lnTo>
                    <a:lnTo>
                      <a:pt x="80583" y="0"/>
                    </a:lnTo>
                    <a:lnTo>
                      <a:pt x="101145" y="39018"/>
                    </a:lnTo>
                    <a:lnTo>
                      <a:pt x="49708" y="64044"/>
                    </a:lnTo>
                    <a:lnTo>
                      <a:pt x="120000" y="111902"/>
                    </a:lnTo>
                    <a:close/>
                  </a:path>
                </a:pathLst>
              </a:custGeom>
              <a:solidFill>
                <a:srgbClr val="F4A700"/>
              </a:solidFill>
              <a:ln>
                <a:noFill/>
              </a:ln>
            </p:spPr>
          </p:sp>
          <p:sp>
            <p:nvSpPr>
              <p:cNvPr id="205" name="Shape 205"/>
              <p:cNvSpPr/>
              <p:nvPr/>
            </p:nvSpPr>
            <p:spPr>
              <a:xfrm flipH="1">
                <a:off x="2034300" y="1824650"/>
                <a:ext cx="140400" cy="327000"/>
              </a:xfrm>
              <a:custGeom>
                <a:avLst/>
                <a:gdLst/>
                <a:ahLst/>
                <a:cxnLst/>
                <a:rect l="0" t="0" r="0" b="0"/>
                <a:pathLst>
                  <a:path w="120000" h="120000" extrusionOk="0">
                    <a:moveTo>
                      <a:pt x="106291" y="120000"/>
                    </a:moveTo>
                    <a:lnTo>
                      <a:pt x="0" y="65520"/>
                    </a:lnTo>
                    <a:lnTo>
                      <a:pt x="80583" y="0"/>
                    </a:lnTo>
                    <a:lnTo>
                      <a:pt x="101145" y="39018"/>
                    </a:lnTo>
                    <a:lnTo>
                      <a:pt x="49708" y="64044"/>
                    </a:lnTo>
                    <a:lnTo>
                      <a:pt x="120000" y="111902"/>
                    </a:lnTo>
                    <a:close/>
                  </a:path>
                </a:pathLst>
              </a:custGeom>
              <a:solidFill>
                <a:srgbClr val="F4A700"/>
              </a:solidFill>
              <a:ln>
                <a:noFill/>
              </a:ln>
            </p:spPr>
          </p:sp>
        </p:grpSp>
      </p:grpSp>
      <p:grpSp>
        <p:nvGrpSpPr>
          <p:cNvPr id="206" name="Shape 206" descr="human symbol"/>
          <p:cNvGrpSpPr/>
          <p:nvPr/>
        </p:nvGrpSpPr>
        <p:grpSpPr>
          <a:xfrm>
            <a:off x="5728929" y="4376727"/>
            <a:ext cx="733987" cy="1557507"/>
            <a:chOff x="1749225" y="1610125"/>
            <a:chExt cx="425475" cy="902850"/>
          </a:xfrm>
        </p:grpSpPr>
        <p:sp>
          <p:nvSpPr>
            <p:cNvPr id="207" name="Shape 207"/>
            <p:cNvSpPr/>
            <p:nvPr/>
          </p:nvSpPr>
          <p:spPr>
            <a:xfrm>
              <a:off x="1871875" y="1610125"/>
              <a:ext cx="182700" cy="182700"/>
            </a:xfrm>
            <a:prstGeom prst="ellipse">
              <a:avLst/>
            </a:prstGeom>
            <a:solidFill>
              <a:srgbClr val="004B8D"/>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ea typeface="Arial"/>
                <a:cs typeface="Arial"/>
                <a:sym typeface="Arial"/>
              </a:endParaRPr>
            </a:p>
          </p:txBody>
        </p:sp>
        <p:grpSp>
          <p:nvGrpSpPr>
            <p:cNvPr id="208" name="Shape 208"/>
            <p:cNvGrpSpPr/>
            <p:nvPr/>
          </p:nvGrpSpPr>
          <p:grpSpPr>
            <a:xfrm>
              <a:off x="1749225" y="1824650"/>
              <a:ext cx="425475" cy="688325"/>
              <a:chOff x="1749225" y="1824650"/>
              <a:chExt cx="425475" cy="688325"/>
            </a:xfrm>
          </p:grpSpPr>
          <p:sp>
            <p:nvSpPr>
              <p:cNvPr id="209" name="Shape 209"/>
              <p:cNvSpPr/>
              <p:nvPr/>
            </p:nvSpPr>
            <p:spPr>
              <a:xfrm>
                <a:off x="1843575" y="1828675"/>
                <a:ext cx="234900" cy="684300"/>
              </a:xfrm>
              <a:custGeom>
                <a:avLst/>
                <a:gdLst/>
                <a:ahLst/>
                <a:cxnLst/>
                <a:rect l="0" t="0" r="0" b="0"/>
                <a:pathLst>
                  <a:path w="120000" h="120000" extrusionOk="0">
                    <a:moveTo>
                      <a:pt x="0" y="0"/>
                    </a:moveTo>
                    <a:lnTo>
                      <a:pt x="120000" y="0"/>
                    </a:lnTo>
                    <a:lnTo>
                      <a:pt x="109752" y="119649"/>
                    </a:lnTo>
                    <a:lnTo>
                      <a:pt x="95391" y="119649"/>
                    </a:lnTo>
                    <a:lnTo>
                      <a:pt x="60511" y="80587"/>
                    </a:lnTo>
                    <a:lnTo>
                      <a:pt x="22563" y="120000"/>
                    </a:lnTo>
                    <a:lnTo>
                      <a:pt x="12304" y="120000"/>
                    </a:lnTo>
                    <a:close/>
                  </a:path>
                </a:pathLst>
              </a:custGeom>
              <a:solidFill>
                <a:srgbClr val="004B8D"/>
              </a:solidFill>
              <a:ln>
                <a:noFill/>
              </a:ln>
            </p:spPr>
          </p:sp>
          <p:sp>
            <p:nvSpPr>
              <p:cNvPr id="210" name="Shape 210"/>
              <p:cNvSpPr/>
              <p:nvPr/>
            </p:nvSpPr>
            <p:spPr>
              <a:xfrm>
                <a:off x="1749225" y="1824650"/>
                <a:ext cx="140400" cy="327000"/>
              </a:xfrm>
              <a:custGeom>
                <a:avLst/>
                <a:gdLst/>
                <a:ahLst/>
                <a:cxnLst/>
                <a:rect l="0" t="0" r="0" b="0"/>
                <a:pathLst>
                  <a:path w="120000" h="120000" extrusionOk="0">
                    <a:moveTo>
                      <a:pt x="106291" y="120000"/>
                    </a:moveTo>
                    <a:lnTo>
                      <a:pt x="0" y="65520"/>
                    </a:lnTo>
                    <a:lnTo>
                      <a:pt x="80583" y="0"/>
                    </a:lnTo>
                    <a:lnTo>
                      <a:pt x="101145" y="39018"/>
                    </a:lnTo>
                    <a:lnTo>
                      <a:pt x="49708" y="64044"/>
                    </a:lnTo>
                    <a:lnTo>
                      <a:pt x="120000" y="111902"/>
                    </a:lnTo>
                    <a:close/>
                  </a:path>
                </a:pathLst>
              </a:custGeom>
              <a:solidFill>
                <a:srgbClr val="004B8D"/>
              </a:solidFill>
              <a:ln>
                <a:noFill/>
              </a:ln>
            </p:spPr>
          </p:sp>
          <p:sp>
            <p:nvSpPr>
              <p:cNvPr id="211" name="Shape 211"/>
              <p:cNvSpPr/>
              <p:nvPr/>
            </p:nvSpPr>
            <p:spPr>
              <a:xfrm flipH="1">
                <a:off x="2034300" y="1824650"/>
                <a:ext cx="140400" cy="327000"/>
              </a:xfrm>
              <a:custGeom>
                <a:avLst/>
                <a:gdLst/>
                <a:ahLst/>
                <a:cxnLst/>
                <a:rect l="0" t="0" r="0" b="0"/>
                <a:pathLst>
                  <a:path w="120000" h="120000" extrusionOk="0">
                    <a:moveTo>
                      <a:pt x="106291" y="120000"/>
                    </a:moveTo>
                    <a:lnTo>
                      <a:pt x="0" y="65520"/>
                    </a:lnTo>
                    <a:lnTo>
                      <a:pt x="80583" y="0"/>
                    </a:lnTo>
                    <a:lnTo>
                      <a:pt x="101145" y="39018"/>
                    </a:lnTo>
                    <a:lnTo>
                      <a:pt x="49708" y="64044"/>
                    </a:lnTo>
                    <a:lnTo>
                      <a:pt x="120000" y="111902"/>
                    </a:lnTo>
                    <a:close/>
                  </a:path>
                </a:pathLst>
              </a:custGeom>
              <a:solidFill>
                <a:srgbClr val="004B8D"/>
              </a:solidFill>
              <a:ln>
                <a:noFill/>
              </a:ln>
            </p:spPr>
          </p:sp>
        </p:grpSp>
      </p:grpSp>
      <p:grpSp>
        <p:nvGrpSpPr>
          <p:cNvPr id="212" name="Shape 212" descr="human symbol"/>
          <p:cNvGrpSpPr/>
          <p:nvPr/>
        </p:nvGrpSpPr>
        <p:grpSpPr>
          <a:xfrm>
            <a:off x="4883737" y="4376727"/>
            <a:ext cx="733987" cy="1557507"/>
            <a:chOff x="1749225" y="1610125"/>
            <a:chExt cx="425475" cy="902850"/>
          </a:xfrm>
        </p:grpSpPr>
        <p:sp>
          <p:nvSpPr>
            <p:cNvPr id="213" name="Shape 213"/>
            <p:cNvSpPr/>
            <p:nvPr/>
          </p:nvSpPr>
          <p:spPr>
            <a:xfrm>
              <a:off x="1871875" y="1610125"/>
              <a:ext cx="182700" cy="182700"/>
            </a:xfrm>
            <a:prstGeom prst="ellipse">
              <a:avLst/>
            </a:prstGeom>
            <a:solidFill>
              <a:srgbClr val="004B8D"/>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ea typeface="Arial"/>
                <a:cs typeface="Arial"/>
                <a:sym typeface="Arial"/>
              </a:endParaRPr>
            </a:p>
          </p:txBody>
        </p:sp>
        <p:grpSp>
          <p:nvGrpSpPr>
            <p:cNvPr id="214" name="Shape 214"/>
            <p:cNvGrpSpPr/>
            <p:nvPr/>
          </p:nvGrpSpPr>
          <p:grpSpPr>
            <a:xfrm>
              <a:off x="1749225" y="1824650"/>
              <a:ext cx="425475" cy="688325"/>
              <a:chOff x="1749225" y="1824650"/>
              <a:chExt cx="425475" cy="688325"/>
            </a:xfrm>
          </p:grpSpPr>
          <p:sp>
            <p:nvSpPr>
              <p:cNvPr id="215" name="Shape 215"/>
              <p:cNvSpPr/>
              <p:nvPr/>
            </p:nvSpPr>
            <p:spPr>
              <a:xfrm>
                <a:off x="1843575" y="1828675"/>
                <a:ext cx="234900" cy="684300"/>
              </a:xfrm>
              <a:custGeom>
                <a:avLst/>
                <a:gdLst/>
                <a:ahLst/>
                <a:cxnLst/>
                <a:rect l="0" t="0" r="0" b="0"/>
                <a:pathLst>
                  <a:path w="120000" h="120000" extrusionOk="0">
                    <a:moveTo>
                      <a:pt x="0" y="0"/>
                    </a:moveTo>
                    <a:lnTo>
                      <a:pt x="120000" y="0"/>
                    </a:lnTo>
                    <a:lnTo>
                      <a:pt x="109752" y="119649"/>
                    </a:lnTo>
                    <a:lnTo>
                      <a:pt x="95391" y="119649"/>
                    </a:lnTo>
                    <a:lnTo>
                      <a:pt x="60511" y="80587"/>
                    </a:lnTo>
                    <a:lnTo>
                      <a:pt x="22563" y="120000"/>
                    </a:lnTo>
                    <a:lnTo>
                      <a:pt x="12304" y="120000"/>
                    </a:lnTo>
                    <a:close/>
                  </a:path>
                </a:pathLst>
              </a:custGeom>
              <a:solidFill>
                <a:srgbClr val="004B8D"/>
              </a:solidFill>
              <a:ln>
                <a:noFill/>
              </a:ln>
            </p:spPr>
          </p:sp>
          <p:sp>
            <p:nvSpPr>
              <p:cNvPr id="216" name="Shape 216"/>
              <p:cNvSpPr/>
              <p:nvPr/>
            </p:nvSpPr>
            <p:spPr>
              <a:xfrm>
                <a:off x="1749225" y="1824650"/>
                <a:ext cx="140400" cy="327000"/>
              </a:xfrm>
              <a:custGeom>
                <a:avLst/>
                <a:gdLst/>
                <a:ahLst/>
                <a:cxnLst/>
                <a:rect l="0" t="0" r="0" b="0"/>
                <a:pathLst>
                  <a:path w="120000" h="120000" extrusionOk="0">
                    <a:moveTo>
                      <a:pt x="106291" y="120000"/>
                    </a:moveTo>
                    <a:lnTo>
                      <a:pt x="0" y="65520"/>
                    </a:lnTo>
                    <a:lnTo>
                      <a:pt x="80583" y="0"/>
                    </a:lnTo>
                    <a:lnTo>
                      <a:pt x="101145" y="39018"/>
                    </a:lnTo>
                    <a:lnTo>
                      <a:pt x="49708" y="64044"/>
                    </a:lnTo>
                    <a:lnTo>
                      <a:pt x="120000" y="111902"/>
                    </a:lnTo>
                    <a:close/>
                  </a:path>
                </a:pathLst>
              </a:custGeom>
              <a:solidFill>
                <a:srgbClr val="004B8D"/>
              </a:solidFill>
              <a:ln>
                <a:noFill/>
              </a:ln>
            </p:spPr>
          </p:sp>
          <p:sp>
            <p:nvSpPr>
              <p:cNvPr id="217" name="Shape 217"/>
              <p:cNvSpPr/>
              <p:nvPr/>
            </p:nvSpPr>
            <p:spPr>
              <a:xfrm flipH="1">
                <a:off x="2034300" y="1824650"/>
                <a:ext cx="140400" cy="327000"/>
              </a:xfrm>
              <a:custGeom>
                <a:avLst/>
                <a:gdLst/>
                <a:ahLst/>
                <a:cxnLst/>
                <a:rect l="0" t="0" r="0" b="0"/>
                <a:pathLst>
                  <a:path w="120000" h="120000" extrusionOk="0">
                    <a:moveTo>
                      <a:pt x="106291" y="120000"/>
                    </a:moveTo>
                    <a:lnTo>
                      <a:pt x="0" y="65520"/>
                    </a:lnTo>
                    <a:lnTo>
                      <a:pt x="80583" y="0"/>
                    </a:lnTo>
                    <a:lnTo>
                      <a:pt x="101145" y="39018"/>
                    </a:lnTo>
                    <a:lnTo>
                      <a:pt x="49708" y="64044"/>
                    </a:lnTo>
                    <a:lnTo>
                      <a:pt x="120000" y="111902"/>
                    </a:lnTo>
                    <a:close/>
                  </a:path>
                </a:pathLst>
              </a:custGeom>
              <a:solidFill>
                <a:srgbClr val="004B8D"/>
              </a:solidFill>
              <a:ln>
                <a:noFill/>
              </a:ln>
            </p:spPr>
          </p:sp>
        </p:grpSp>
      </p:grpSp>
      <p:grpSp>
        <p:nvGrpSpPr>
          <p:cNvPr id="218" name="Shape 218" descr="human symbol"/>
          <p:cNvGrpSpPr/>
          <p:nvPr/>
        </p:nvGrpSpPr>
        <p:grpSpPr>
          <a:xfrm>
            <a:off x="4038545" y="4376727"/>
            <a:ext cx="733987" cy="1557507"/>
            <a:chOff x="1749225" y="1610125"/>
            <a:chExt cx="425475" cy="902850"/>
          </a:xfrm>
        </p:grpSpPr>
        <p:sp>
          <p:nvSpPr>
            <p:cNvPr id="219" name="Shape 219"/>
            <p:cNvSpPr/>
            <p:nvPr/>
          </p:nvSpPr>
          <p:spPr>
            <a:xfrm>
              <a:off x="1871875" y="1610125"/>
              <a:ext cx="182700" cy="182700"/>
            </a:xfrm>
            <a:prstGeom prst="ellipse">
              <a:avLst/>
            </a:prstGeom>
            <a:solidFill>
              <a:srgbClr val="004B8D"/>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ea typeface="Arial"/>
                <a:cs typeface="Arial"/>
                <a:sym typeface="Arial"/>
              </a:endParaRPr>
            </a:p>
          </p:txBody>
        </p:sp>
        <p:grpSp>
          <p:nvGrpSpPr>
            <p:cNvPr id="220" name="Shape 220"/>
            <p:cNvGrpSpPr/>
            <p:nvPr/>
          </p:nvGrpSpPr>
          <p:grpSpPr>
            <a:xfrm>
              <a:off x="1749225" y="1824650"/>
              <a:ext cx="425475" cy="688325"/>
              <a:chOff x="1749225" y="1824650"/>
              <a:chExt cx="425475" cy="688325"/>
            </a:xfrm>
          </p:grpSpPr>
          <p:sp>
            <p:nvSpPr>
              <p:cNvPr id="221" name="Shape 221"/>
              <p:cNvSpPr/>
              <p:nvPr/>
            </p:nvSpPr>
            <p:spPr>
              <a:xfrm>
                <a:off x="1843575" y="1828675"/>
                <a:ext cx="234900" cy="684300"/>
              </a:xfrm>
              <a:custGeom>
                <a:avLst/>
                <a:gdLst/>
                <a:ahLst/>
                <a:cxnLst/>
                <a:rect l="0" t="0" r="0" b="0"/>
                <a:pathLst>
                  <a:path w="120000" h="120000" extrusionOk="0">
                    <a:moveTo>
                      <a:pt x="0" y="0"/>
                    </a:moveTo>
                    <a:lnTo>
                      <a:pt x="120000" y="0"/>
                    </a:lnTo>
                    <a:lnTo>
                      <a:pt x="109752" y="119649"/>
                    </a:lnTo>
                    <a:lnTo>
                      <a:pt x="95391" y="119649"/>
                    </a:lnTo>
                    <a:lnTo>
                      <a:pt x="60511" y="80587"/>
                    </a:lnTo>
                    <a:lnTo>
                      <a:pt x="22563" y="120000"/>
                    </a:lnTo>
                    <a:lnTo>
                      <a:pt x="12304" y="120000"/>
                    </a:lnTo>
                    <a:close/>
                  </a:path>
                </a:pathLst>
              </a:custGeom>
              <a:solidFill>
                <a:srgbClr val="004B8D"/>
              </a:solidFill>
              <a:ln>
                <a:noFill/>
              </a:ln>
            </p:spPr>
          </p:sp>
          <p:sp>
            <p:nvSpPr>
              <p:cNvPr id="222" name="Shape 222"/>
              <p:cNvSpPr/>
              <p:nvPr/>
            </p:nvSpPr>
            <p:spPr>
              <a:xfrm>
                <a:off x="1749225" y="1824650"/>
                <a:ext cx="140400" cy="327000"/>
              </a:xfrm>
              <a:custGeom>
                <a:avLst/>
                <a:gdLst/>
                <a:ahLst/>
                <a:cxnLst/>
                <a:rect l="0" t="0" r="0" b="0"/>
                <a:pathLst>
                  <a:path w="120000" h="120000" extrusionOk="0">
                    <a:moveTo>
                      <a:pt x="106291" y="120000"/>
                    </a:moveTo>
                    <a:lnTo>
                      <a:pt x="0" y="65520"/>
                    </a:lnTo>
                    <a:lnTo>
                      <a:pt x="80583" y="0"/>
                    </a:lnTo>
                    <a:lnTo>
                      <a:pt x="101145" y="39018"/>
                    </a:lnTo>
                    <a:lnTo>
                      <a:pt x="49708" y="64044"/>
                    </a:lnTo>
                    <a:lnTo>
                      <a:pt x="120000" y="111902"/>
                    </a:lnTo>
                    <a:close/>
                  </a:path>
                </a:pathLst>
              </a:custGeom>
              <a:solidFill>
                <a:srgbClr val="004B8D"/>
              </a:solidFill>
              <a:ln>
                <a:noFill/>
              </a:ln>
            </p:spPr>
          </p:sp>
          <p:sp>
            <p:nvSpPr>
              <p:cNvPr id="223" name="Shape 223"/>
              <p:cNvSpPr/>
              <p:nvPr/>
            </p:nvSpPr>
            <p:spPr>
              <a:xfrm flipH="1">
                <a:off x="2034300" y="1824650"/>
                <a:ext cx="140400" cy="327000"/>
              </a:xfrm>
              <a:custGeom>
                <a:avLst/>
                <a:gdLst/>
                <a:ahLst/>
                <a:cxnLst/>
                <a:rect l="0" t="0" r="0" b="0"/>
                <a:pathLst>
                  <a:path w="120000" h="120000" extrusionOk="0">
                    <a:moveTo>
                      <a:pt x="106291" y="120000"/>
                    </a:moveTo>
                    <a:lnTo>
                      <a:pt x="0" y="65520"/>
                    </a:lnTo>
                    <a:lnTo>
                      <a:pt x="80583" y="0"/>
                    </a:lnTo>
                    <a:lnTo>
                      <a:pt x="101145" y="39018"/>
                    </a:lnTo>
                    <a:lnTo>
                      <a:pt x="49708" y="64044"/>
                    </a:lnTo>
                    <a:lnTo>
                      <a:pt x="120000" y="111902"/>
                    </a:lnTo>
                    <a:close/>
                  </a:path>
                </a:pathLst>
              </a:custGeom>
              <a:solidFill>
                <a:srgbClr val="004B8D"/>
              </a:solidFill>
              <a:ln>
                <a:noFill/>
              </a:ln>
            </p:spPr>
          </p:sp>
        </p:grpSp>
      </p:grpSp>
      <p:sp>
        <p:nvSpPr>
          <p:cNvPr id="224" name="Shape 224"/>
          <p:cNvSpPr txBox="1">
            <a:spLocks noGrp="1"/>
          </p:cNvSpPr>
          <p:nvPr>
            <p:ph type="title"/>
          </p:nvPr>
        </p:nvSpPr>
        <p:spPr>
          <a:xfrm>
            <a:off x="1676400" y="382993"/>
            <a:ext cx="8839200" cy="1369500"/>
          </a:xfrm>
          <a:prstGeom prst="rect">
            <a:avLst/>
          </a:prstGeom>
          <a:noFill/>
          <a:ln>
            <a:noFill/>
          </a:ln>
        </p:spPr>
        <p:txBody>
          <a:bodyPr spcFirstLastPara="1" wrap="square" lIns="274300" tIns="91425" rIns="91425" bIns="45700" anchor="t" anchorCtr="0">
            <a:noAutofit/>
          </a:bodyPr>
          <a:lstStyle/>
          <a:p>
            <a:r>
              <a:rPr lang="en-US" sz="3600" dirty="0"/>
              <a:t>Our </a:t>
            </a:r>
            <a:r>
              <a:rPr lang="en-US" sz="4000" dirty="0"/>
              <a:t>mission</a:t>
            </a:r>
            <a:r>
              <a:rPr lang="en-US" sz="3600" dirty="0"/>
              <a:t> is…</a:t>
            </a:r>
            <a:br>
              <a:rPr lang="en-US" sz="3600" dirty="0"/>
            </a:br>
            <a:endParaRPr sz="3600" dirty="0"/>
          </a:p>
        </p:txBody>
      </p:sp>
      <p:sp>
        <p:nvSpPr>
          <p:cNvPr id="225" name="Shape 225"/>
          <p:cNvSpPr txBox="1">
            <a:spLocks noGrp="1"/>
          </p:cNvSpPr>
          <p:nvPr>
            <p:ph type="sldNum" idx="12"/>
          </p:nvPr>
        </p:nvSpPr>
        <p:spPr>
          <a:xfrm>
            <a:off x="8305800" y="6356350"/>
            <a:ext cx="2133600" cy="365100"/>
          </a:xfrm>
          <a:prstGeom prst="rect">
            <a:avLst/>
          </a:prstGeom>
          <a:noFill/>
          <a:ln>
            <a:noFill/>
          </a:ln>
        </p:spPr>
        <p:txBody>
          <a:bodyPr spcFirstLastPara="1" wrap="square" lIns="91425" tIns="45700" rIns="91425" bIns="45700" anchor="ctr" anchorCtr="0">
            <a:noAutofit/>
          </a:bodyPr>
          <a:lstStyle/>
          <a:p>
            <a:pPr>
              <a:buClr>
                <a:srgbClr val="58585A"/>
              </a:buClr>
            </a:pPr>
            <a:fld id="{00000000-1234-1234-1234-123412341234}" type="slidenum">
              <a:rPr lang="en-US" kern="0">
                <a:solidFill>
                  <a:srgbClr val="58585A"/>
                </a:solidFill>
              </a:rPr>
              <a:pPr>
                <a:buClr>
                  <a:srgbClr val="58585A"/>
                </a:buClr>
              </a:pPr>
              <a:t>65</a:t>
            </a:fld>
            <a:endParaRPr kern="0">
              <a:solidFill>
                <a:srgbClr val="58585A"/>
              </a:solidFill>
            </a:endParaRPr>
          </a:p>
        </p:txBody>
      </p:sp>
    </p:spTree>
    <p:extLst>
      <p:ext uri="{BB962C8B-B14F-4D97-AF65-F5344CB8AC3E}">
        <p14:creationId xmlns:p14="http://schemas.microsoft.com/office/powerpoint/2010/main" val="16254996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sldNum" idx="12"/>
          </p:nvPr>
        </p:nvSpPr>
        <p:spPr>
          <a:xfrm>
            <a:off x="8305800" y="6356350"/>
            <a:ext cx="2133600" cy="365100"/>
          </a:xfrm>
          <a:prstGeom prst="rect">
            <a:avLst/>
          </a:prstGeom>
        </p:spPr>
        <p:txBody>
          <a:bodyPr spcFirstLastPara="1" wrap="square" lIns="91425" tIns="45700" rIns="91425" bIns="45700" anchor="ctr" anchorCtr="0">
            <a:noAutofit/>
          </a:bodyPr>
          <a:lstStyle/>
          <a:p>
            <a:pPr>
              <a:buClr>
                <a:srgbClr val="000000"/>
              </a:buClr>
            </a:pPr>
            <a:fld id="{00000000-1234-1234-1234-123412341234}" type="slidenum">
              <a:rPr lang="en-US" kern="0">
                <a:solidFill>
                  <a:srgbClr val="FFFFFF"/>
                </a:solidFill>
              </a:rPr>
              <a:pPr>
                <a:buClr>
                  <a:srgbClr val="000000"/>
                </a:buClr>
              </a:pPr>
              <a:t>66</a:t>
            </a:fld>
            <a:endParaRPr kern="0">
              <a:solidFill>
                <a:srgbClr val="FFFFFF"/>
              </a:solidFill>
            </a:endParaRPr>
          </a:p>
        </p:txBody>
      </p:sp>
      <p:sp>
        <p:nvSpPr>
          <p:cNvPr id="334" name="Shape 334"/>
          <p:cNvSpPr txBox="1">
            <a:spLocks noGrp="1"/>
          </p:cNvSpPr>
          <p:nvPr>
            <p:ph type="title"/>
          </p:nvPr>
        </p:nvSpPr>
        <p:spPr>
          <a:xfrm>
            <a:off x="2057400" y="838200"/>
            <a:ext cx="8077200" cy="2286000"/>
          </a:xfrm>
          <a:prstGeom prst="rect">
            <a:avLst/>
          </a:prstGeom>
        </p:spPr>
        <p:txBody>
          <a:bodyPr spcFirstLastPara="1" wrap="square" lIns="91425" tIns="91425" rIns="91425" bIns="91425" anchor="t" anchorCtr="0">
            <a:noAutofit/>
          </a:bodyPr>
          <a:lstStyle/>
          <a:p>
            <a:r>
              <a:rPr lang="en-US" dirty="0"/>
              <a:t>Building a Better IEP</a:t>
            </a:r>
            <a:endParaRPr dirty="0"/>
          </a:p>
        </p:txBody>
      </p:sp>
    </p:spTree>
    <p:extLst>
      <p:ext uri="{BB962C8B-B14F-4D97-AF65-F5344CB8AC3E}">
        <p14:creationId xmlns:p14="http://schemas.microsoft.com/office/powerpoint/2010/main" val="31801103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1676400" y="304800"/>
            <a:ext cx="8229600" cy="569400"/>
          </a:xfrm>
          <a:prstGeom prst="rect">
            <a:avLst/>
          </a:prstGeom>
        </p:spPr>
        <p:txBody>
          <a:bodyPr spcFirstLastPara="1" wrap="square" lIns="91425" tIns="91425" rIns="91425" bIns="91425" anchor="t" anchorCtr="0">
            <a:noAutofit/>
          </a:bodyPr>
          <a:lstStyle/>
          <a:p>
            <a:r>
              <a:rPr lang="en-US" dirty="0"/>
              <a:t>Tip #1:  Make the IEP Standards-based</a:t>
            </a:r>
            <a:endParaRPr dirty="0"/>
          </a:p>
        </p:txBody>
      </p:sp>
      <p:sp>
        <p:nvSpPr>
          <p:cNvPr id="341" name="Shape 341"/>
          <p:cNvSpPr txBox="1">
            <a:spLocks noGrp="1"/>
          </p:cNvSpPr>
          <p:nvPr>
            <p:ph type="sldNum" idx="12"/>
          </p:nvPr>
        </p:nvSpPr>
        <p:spPr>
          <a:xfrm>
            <a:off x="8305800" y="6356350"/>
            <a:ext cx="2133600" cy="365100"/>
          </a:xfrm>
          <a:prstGeom prst="rect">
            <a:avLst/>
          </a:prstGeom>
        </p:spPr>
        <p:txBody>
          <a:bodyPr spcFirstLastPara="1" wrap="square" lIns="91425" tIns="45700" rIns="91425" bIns="45700" anchor="ctr" anchorCtr="0">
            <a:noAutofit/>
          </a:bodyPr>
          <a:lstStyle/>
          <a:p>
            <a:pPr>
              <a:buClr>
                <a:srgbClr val="000000"/>
              </a:buClr>
            </a:pPr>
            <a:fld id="{00000000-1234-1234-1234-123412341234}" type="slidenum">
              <a:rPr lang="en-US" kern="0">
                <a:solidFill>
                  <a:srgbClr val="58585A"/>
                </a:solidFill>
              </a:rPr>
              <a:pPr>
                <a:buClr>
                  <a:srgbClr val="000000"/>
                </a:buClr>
              </a:pPr>
              <a:t>67</a:t>
            </a:fld>
            <a:endParaRPr kern="0">
              <a:solidFill>
                <a:srgbClr val="58585A"/>
              </a:solidFill>
            </a:endParaRPr>
          </a:p>
        </p:txBody>
      </p:sp>
      <p:sp>
        <p:nvSpPr>
          <p:cNvPr id="342" name="Shape 342"/>
          <p:cNvSpPr txBox="1">
            <a:spLocks noGrp="1"/>
          </p:cNvSpPr>
          <p:nvPr>
            <p:ph type="body" idx="1"/>
          </p:nvPr>
        </p:nvSpPr>
        <p:spPr>
          <a:xfrm>
            <a:off x="1981200" y="1600200"/>
            <a:ext cx="8229600" cy="4526100"/>
          </a:xfrm>
          <a:prstGeom prst="rect">
            <a:avLst/>
          </a:prstGeom>
        </p:spPr>
        <p:txBody>
          <a:bodyPr spcFirstLastPara="1" wrap="square" lIns="91425" tIns="91425" rIns="91425" bIns="91425" anchor="t" anchorCtr="0">
            <a:noAutofit/>
          </a:bodyPr>
          <a:lstStyle/>
          <a:p>
            <a:pPr marL="685800" indent="-457200">
              <a:buSzPct val="100000"/>
              <a:buFont typeface="Arial" panose="020B0604020202020204" pitchFamily="34" charset="0"/>
              <a:buChar char="•"/>
            </a:pPr>
            <a:r>
              <a:rPr lang="en-US" dirty="0"/>
              <a:t>A standards-based IEP compares a student’s present level of performance to grade-level expectations.</a:t>
            </a:r>
          </a:p>
          <a:p>
            <a:pPr marL="228600" indent="0">
              <a:buSzPct val="100000"/>
            </a:pPr>
            <a:endParaRPr lang="en-US" dirty="0"/>
          </a:p>
          <a:p>
            <a:pPr marL="685800" indent="-457200">
              <a:buSzPct val="100000"/>
              <a:buFont typeface="Arial" panose="020B0604020202020204" pitchFamily="34" charset="0"/>
              <a:buChar char="•"/>
            </a:pPr>
            <a:r>
              <a:rPr lang="en-US" dirty="0"/>
              <a:t>This type of IEP creates instructional goals that are designed to close the achievement gap.</a:t>
            </a:r>
          </a:p>
          <a:p>
            <a:pPr marL="0" indent="0"/>
            <a:endParaRPr dirty="0"/>
          </a:p>
        </p:txBody>
      </p:sp>
    </p:spTree>
    <p:extLst>
      <p:ext uri="{BB962C8B-B14F-4D97-AF65-F5344CB8AC3E}">
        <p14:creationId xmlns:p14="http://schemas.microsoft.com/office/powerpoint/2010/main" val="3711829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1961F-4FFB-3641-B57C-09E86DDCF2C4}"/>
              </a:ext>
            </a:extLst>
          </p:cNvPr>
          <p:cNvSpPr>
            <a:spLocks noGrp="1"/>
          </p:cNvSpPr>
          <p:nvPr>
            <p:ph type="title"/>
          </p:nvPr>
        </p:nvSpPr>
        <p:spPr/>
        <p:txBody>
          <a:bodyPr/>
          <a:lstStyle/>
          <a:p>
            <a:r>
              <a:rPr lang="en-US" dirty="0"/>
              <a:t>Tip #2:  Use SMART Goals</a:t>
            </a:r>
          </a:p>
        </p:txBody>
      </p:sp>
      <p:sp>
        <p:nvSpPr>
          <p:cNvPr id="4" name="Slide Number Placeholder 3">
            <a:extLst>
              <a:ext uri="{FF2B5EF4-FFF2-40B4-BE49-F238E27FC236}">
                <a16:creationId xmlns:a16="http://schemas.microsoft.com/office/drawing/2014/main" id="{14311F47-5395-2D4F-B4A8-D928032DB464}"/>
              </a:ext>
            </a:extLst>
          </p:cNvPr>
          <p:cNvSpPr>
            <a:spLocks noGrp="1"/>
          </p:cNvSpPr>
          <p:nvPr>
            <p:ph type="sldNum" idx="12"/>
          </p:nvPr>
        </p:nvSpPr>
        <p:spPr/>
        <p:txBody>
          <a:bodyPr/>
          <a:lstStyle/>
          <a:p>
            <a:pPr>
              <a:buClr>
                <a:srgbClr val="000000"/>
              </a:buClr>
            </a:pPr>
            <a:fld id="{00000000-1234-1234-1234-123412341234}" type="slidenum">
              <a:rPr lang="en-US" kern="0">
                <a:solidFill>
                  <a:srgbClr val="58585A"/>
                </a:solidFill>
              </a:rPr>
              <a:pPr>
                <a:buClr>
                  <a:srgbClr val="000000"/>
                </a:buClr>
              </a:pPr>
              <a:t>68</a:t>
            </a:fld>
            <a:endParaRPr lang="en-US" kern="0">
              <a:solidFill>
                <a:srgbClr val="58585A"/>
              </a:solidFill>
            </a:endParaRPr>
          </a:p>
        </p:txBody>
      </p:sp>
      <p:graphicFrame>
        <p:nvGraphicFramePr>
          <p:cNvPr id="5" name="Table 4">
            <a:extLst>
              <a:ext uri="{FF2B5EF4-FFF2-40B4-BE49-F238E27FC236}">
                <a16:creationId xmlns:a16="http://schemas.microsoft.com/office/drawing/2014/main" id="{12EF8762-16A3-2C4F-B10A-AFBD3ACC44F9}"/>
              </a:ext>
            </a:extLst>
          </p:cNvPr>
          <p:cNvGraphicFramePr>
            <a:graphicFrameLocks noGrp="1"/>
          </p:cNvGraphicFramePr>
          <p:nvPr>
            <p:extLst/>
          </p:nvPr>
        </p:nvGraphicFramePr>
        <p:xfrm>
          <a:off x="3076074" y="1505284"/>
          <a:ext cx="5943600" cy="4053840"/>
        </p:xfrm>
        <a:graphic>
          <a:graphicData uri="http://schemas.openxmlformats.org/drawingml/2006/table">
            <a:tbl>
              <a:tblPr firstRow="1" bandRow="1">
                <a:tableStyleId>{5C22544A-7EE6-4342-B048-85BDC9FD1C3A}</a:tableStyleId>
              </a:tblPr>
              <a:tblGrid>
                <a:gridCol w="1859547">
                  <a:extLst>
                    <a:ext uri="{9D8B030D-6E8A-4147-A177-3AD203B41FA5}">
                      <a16:colId xmlns:a16="http://schemas.microsoft.com/office/drawing/2014/main" val="526105949"/>
                    </a:ext>
                  </a:extLst>
                </a:gridCol>
                <a:gridCol w="2032000">
                  <a:extLst>
                    <a:ext uri="{9D8B030D-6E8A-4147-A177-3AD203B41FA5}">
                      <a16:colId xmlns:a16="http://schemas.microsoft.com/office/drawing/2014/main" val="4123246834"/>
                    </a:ext>
                  </a:extLst>
                </a:gridCol>
                <a:gridCol w="2052053">
                  <a:extLst>
                    <a:ext uri="{9D8B030D-6E8A-4147-A177-3AD203B41FA5}">
                      <a16:colId xmlns:a16="http://schemas.microsoft.com/office/drawing/2014/main" val="197347341"/>
                    </a:ext>
                  </a:extLst>
                </a:gridCol>
              </a:tblGrid>
              <a:tr h="516685">
                <a:tc>
                  <a:txBody>
                    <a:bodyPr/>
                    <a:lstStyle/>
                    <a:p>
                      <a:pPr algn="ctr">
                        <a:lnSpc>
                          <a:spcPct val="100000"/>
                        </a:lnSpc>
                      </a:pPr>
                      <a:r>
                        <a:rPr lang="en-US" dirty="0">
                          <a:solidFill>
                            <a:schemeClr val="tx1"/>
                          </a:solidFill>
                        </a:rPr>
                        <a:t>What is it?</a:t>
                      </a:r>
                    </a:p>
                  </a:txBody>
                  <a:tcPr anchor="ctr">
                    <a:solidFill>
                      <a:schemeClr val="tx2"/>
                    </a:solidFill>
                  </a:tcPr>
                </a:tc>
                <a:tc>
                  <a:txBody>
                    <a:bodyPr/>
                    <a:lstStyle/>
                    <a:p>
                      <a:pPr algn="ctr" fontAlgn="t">
                        <a:lnSpc>
                          <a:spcPct val="100000"/>
                        </a:lnSpc>
                      </a:pPr>
                      <a:r>
                        <a:rPr lang="en-US" b="1" dirty="0">
                          <a:solidFill>
                            <a:srgbClr val="FFFFFF"/>
                          </a:solidFill>
                          <a:effectLst/>
                        </a:rPr>
                        <a:t>Example of a Non-SMART IEP Goal</a:t>
                      </a:r>
                    </a:p>
                  </a:txBody>
                  <a:tcPr marL="133350" marR="133350" marT="114300" marB="114300" anchor="ctr">
                    <a:solidFill>
                      <a:schemeClr val="tx2"/>
                    </a:solidFill>
                  </a:tcPr>
                </a:tc>
                <a:tc>
                  <a:txBody>
                    <a:bodyPr/>
                    <a:lstStyle/>
                    <a:p>
                      <a:pPr algn="ctr" fontAlgn="t">
                        <a:lnSpc>
                          <a:spcPct val="100000"/>
                        </a:lnSpc>
                      </a:pPr>
                      <a:r>
                        <a:rPr lang="en-US" b="1" dirty="0">
                          <a:solidFill>
                            <a:srgbClr val="FFFFFF"/>
                          </a:solidFill>
                          <a:effectLst/>
                        </a:rPr>
                        <a:t>Example of a SMART IEP Goal</a:t>
                      </a:r>
                    </a:p>
                  </a:txBody>
                  <a:tcPr marL="133350" marR="133350" marT="114300" marB="114300" anchor="ctr">
                    <a:solidFill>
                      <a:schemeClr val="tx2"/>
                    </a:solidFill>
                  </a:tcPr>
                </a:tc>
                <a:extLst>
                  <a:ext uri="{0D108BD9-81ED-4DB2-BD59-A6C34878D82A}">
                    <a16:rowId xmlns:a16="http://schemas.microsoft.com/office/drawing/2014/main" val="283162174"/>
                  </a:ext>
                </a:extLst>
              </a:tr>
              <a:tr h="3115515">
                <a:tc>
                  <a:txBody>
                    <a:bodyPr/>
                    <a:lstStyle/>
                    <a:p>
                      <a:r>
                        <a:rPr lang="en-US" sz="2000" b="1" dirty="0">
                          <a:solidFill>
                            <a:schemeClr val="bg1"/>
                          </a:solidFill>
                        </a:rPr>
                        <a:t>S</a:t>
                      </a:r>
                      <a:r>
                        <a:rPr lang="en-US" sz="1600" dirty="0">
                          <a:solidFill>
                            <a:schemeClr val="bg1"/>
                          </a:solidFill>
                        </a:rPr>
                        <a:t>pecific</a:t>
                      </a:r>
                    </a:p>
                    <a:p>
                      <a:endParaRPr lang="en-US" sz="1600" dirty="0">
                        <a:solidFill>
                          <a:schemeClr val="bg1"/>
                        </a:solidFill>
                      </a:endParaRPr>
                    </a:p>
                    <a:p>
                      <a:r>
                        <a:rPr lang="en-US" sz="2000" b="1" dirty="0">
                          <a:solidFill>
                            <a:schemeClr val="bg1"/>
                          </a:solidFill>
                        </a:rPr>
                        <a:t>M</a:t>
                      </a:r>
                      <a:r>
                        <a:rPr lang="en-US" sz="1600" b="0" dirty="0">
                          <a:solidFill>
                            <a:schemeClr val="bg1"/>
                          </a:solidFill>
                        </a:rPr>
                        <a:t>easurable </a:t>
                      </a:r>
                    </a:p>
                    <a:p>
                      <a:endParaRPr lang="en-US" sz="1600" b="0"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rPr>
                        <a:t>A</a:t>
                      </a:r>
                      <a:r>
                        <a:rPr lang="en-US" sz="1600" b="0" dirty="0">
                          <a:solidFill>
                            <a:schemeClr val="bg1"/>
                          </a:solidFill>
                        </a:rPr>
                        <a:t>ttainable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0" dirty="0">
                        <a:solidFill>
                          <a:schemeClr val="bg1"/>
                        </a:solidFill>
                      </a:endParaRPr>
                    </a:p>
                    <a:p>
                      <a:r>
                        <a:rPr lang="en-US" sz="2000" b="1" dirty="0">
                          <a:solidFill>
                            <a:schemeClr val="bg1"/>
                          </a:solidFill>
                        </a:rPr>
                        <a:t>R</a:t>
                      </a:r>
                      <a:r>
                        <a:rPr lang="en-US" sz="1600" dirty="0">
                          <a:solidFill>
                            <a:schemeClr val="bg1"/>
                          </a:solidFill>
                        </a:rPr>
                        <a:t>esults-oriented</a:t>
                      </a:r>
                    </a:p>
                    <a:p>
                      <a:endParaRPr lang="en-US" sz="1600" dirty="0">
                        <a:solidFill>
                          <a:schemeClr val="bg1"/>
                        </a:solidFill>
                      </a:endParaRPr>
                    </a:p>
                    <a:p>
                      <a:r>
                        <a:rPr lang="en-US" sz="2000" b="1" dirty="0">
                          <a:solidFill>
                            <a:schemeClr val="bg1"/>
                          </a:solidFill>
                        </a:rPr>
                        <a:t>T</a:t>
                      </a:r>
                      <a:r>
                        <a:rPr lang="en-US" sz="1600" dirty="0">
                          <a:solidFill>
                            <a:schemeClr val="bg1"/>
                          </a:solidFill>
                        </a:rPr>
                        <a:t>ime-bound</a:t>
                      </a:r>
                    </a:p>
                    <a:p>
                      <a:endParaRPr lang="en-US" sz="1600" dirty="0">
                        <a:solidFill>
                          <a:schemeClr val="bg1"/>
                        </a:solidFill>
                      </a:endParaRPr>
                    </a:p>
                  </a:txBody>
                  <a:tcPr>
                    <a:solidFill>
                      <a:schemeClr val="tx2">
                        <a:lumMod val="20000"/>
                        <a:lumOff val="80000"/>
                      </a:schemeClr>
                    </a:solidFill>
                  </a:tcPr>
                </a:tc>
                <a:tc>
                  <a:txBody>
                    <a:bodyPr/>
                    <a:lstStyle/>
                    <a:p>
                      <a:pPr fontAlgn="t"/>
                      <a:r>
                        <a:rPr lang="en-US" sz="1600" dirty="0">
                          <a:solidFill>
                            <a:schemeClr val="bg1"/>
                          </a:solidFill>
                          <a:effectLst/>
                          <a:latin typeface="arial" panose="020B0604020202020204" pitchFamily="34" charset="0"/>
                        </a:rPr>
                        <a:t>Adam will be </a:t>
                      </a:r>
                      <a:r>
                        <a:rPr lang="en-US" sz="1600" b="1" dirty="0">
                          <a:solidFill>
                            <a:schemeClr val="bg1"/>
                          </a:solidFill>
                          <a:effectLst/>
                          <a:latin typeface="arial" panose="020B0604020202020204" pitchFamily="34" charset="0"/>
                        </a:rPr>
                        <a:t>a better reader</a:t>
                      </a:r>
                      <a:r>
                        <a:rPr lang="en-US" sz="1600" dirty="0">
                          <a:solidFill>
                            <a:schemeClr val="bg1"/>
                          </a:solidFill>
                          <a:effectLst/>
                          <a:latin typeface="arial" panose="020B0604020202020204" pitchFamily="34" charset="0"/>
                        </a:rPr>
                        <a:t>.</a:t>
                      </a:r>
                    </a:p>
                  </a:txBody>
                  <a:tcPr marL="133350" marR="133350" marT="114300" marB="114300">
                    <a:solidFill>
                      <a:schemeClr val="tx2">
                        <a:lumMod val="20000"/>
                        <a:lumOff val="80000"/>
                      </a:schemeClr>
                    </a:solidFill>
                  </a:tcPr>
                </a:tc>
                <a:tc>
                  <a:txBody>
                    <a:bodyPr/>
                    <a:lstStyle/>
                    <a:p>
                      <a:pPr fontAlgn="t"/>
                      <a:r>
                        <a:rPr lang="en-US" sz="1600" dirty="0">
                          <a:solidFill>
                            <a:schemeClr val="bg1"/>
                          </a:solidFill>
                          <a:effectLst/>
                          <a:latin typeface="arial" panose="020B0604020202020204" pitchFamily="34" charset="0"/>
                        </a:rPr>
                        <a:t>By May 15, Adam will be </a:t>
                      </a:r>
                      <a:r>
                        <a:rPr lang="en-US" sz="1600" b="1" dirty="0">
                          <a:solidFill>
                            <a:schemeClr val="bg1"/>
                          </a:solidFill>
                          <a:effectLst/>
                          <a:latin typeface="arial" panose="020B0604020202020204" pitchFamily="34" charset="0"/>
                        </a:rPr>
                        <a:t>able to read a passage orally in a grade-level book at 110–130 words per minute with random errors</a:t>
                      </a:r>
                      <a:r>
                        <a:rPr lang="en-US" sz="1600" dirty="0">
                          <a:solidFill>
                            <a:schemeClr val="bg1"/>
                          </a:solidFill>
                          <a:effectLst/>
                          <a:latin typeface="arial" panose="020B0604020202020204" pitchFamily="34" charset="0"/>
                        </a:rPr>
                        <a:t>.</a:t>
                      </a:r>
                    </a:p>
                    <a:p>
                      <a:pPr fontAlgn="t"/>
                      <a:endParaRPr lang="en-US" sz="1600" dirty="0">
                        <a:solidFill>
                          <a:schemeClr val="bg1"/>
                        </a:solidFill>
                        <a:effectLst/>
                        <a:latin typeface="arial" panose="020B0604020202020204" pitchFamily="34" charset="0"/>
                      </a:endParaRPr>
                    </a:p>
                    <a:p>
                      <a:pPr fontAlgn="t"/>
                      <a:r>
                        <a:rPr lang="en-US" sz="1600" dirty="0">
                          <a:solidFill>
                            <a:schemeClr val="bg1"/>
                          </a:solidFill>
                          <a:effectLst/>
                          <a:latin typeface="arial" panose="020B0604020202020204" pitchFamily="34" charset="0"/>
                        </a:rPr>
                        <a:t>Progress will be measured through a monthly language assessment</a:t>
                      </a:r>
                    </a:p>
                  </a:txBody>
                  <a:tcPr marL="133350" marR="133350" marT="114300" marB="114300">
                    <a:solidFill>
                      <a:schemeClr val="tx2">
                        <a:lumMod val="20000"/>
                        <a:lumOff val="80000"/>
                      </a:schemeClr>
                    </a:solidFill>
                  </a:tcPr>
                </a:tc>
                <a:extLst>
                  <a:ext uri="{0D108BD9-81ED-4DB2-BD59-A6C34878D82A}">
                    <a16:rowId xmlns:a16="http://schemas.microsoft.com/office/drawing/2014/main" val="603987546"/>
                  </a:ext>
                </a:extLst>
              </a:tr>
            </a:tbl>
          </a:graphicData>
        </a:graphic>
      </p:graphicFrame>
    </p:spTree>
    <p:extLst>
      <p:ext uri="{BB962C8B-B14F-4D97-AF65-F5344CB8AC3E}">
        <p14:creationId xmlns:p14="http://schemas.microsoft.com/office/powerpoint/2010/main" val="25322544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CBCF4E-8D3F-5A44-9C92-F5E39E113C7C}"/>
              </a:ext>
            </a:extLst>
          </p:cNvPr>
          <p:cNvSpPr>
            <a:spLocks noGrp="1"/>
          </p:cNvSpPr>
          <p:nvPr>
            <p:ph type="body" idx="1"/>
          </p:nvPr>
        </p:nvSpPr>
        <p:spPr>
          <a:xfrm>
            <a:off x="1993233" y="1191128"/>
            <a:ext cx="3717757" cy="4525963"/>
          </a:xfrm>
        </p:spPr>
        <p:txBody>
          <a:bodyPr/>
          <a:lstStyle/>
          <a:p>
            <a:pPr marL="685800" indent="-457200">
              <a:buSzPct val="130000"/>
              <a:buFont typeface="Arial" panose="020B0604020202020204" pitchFamily="34" charset="0"/>
              <a:buChar char="•"/>
            </a:pPr>
            <a:r>
              <a:rPr lang="en-US" sz="2000" dirty="0"/>
              <a:t>Self-advocacy is the ability to speak up for what you need.</a:t>
            </a:r>
          </a:p>
          <a:p>
            <a:pPr marL="685800" indent="-457200">
              <a:buSzPct val="105000"/>
              <a:buFont typeface="Arial" panose="020B0604020202020204" pitchFamily="34" charset="0"/>
              <a:buChar char="•"/>
            </a:pPr>
            <a:endParaRPr lang="en-US" sz="2000" dirty="0"/>
          </a:p>
          <a:p>
            <a:pPr marL="685800" indent="-457200">
              <a:buSzPct val="105000"/>
              <a:buFont typeface="Arial" panose="020B0604020202020204" pitchFamily="34" charset="0"/>
              <a:buChar char="•"/>
            </a:pPr>
            <a:r>
              <a:rPr lang="en-US" sz="2000" dirty="0"/>
              <a:t>Being a good self-advocate can </a:t>
            </a:r>
            <a:r>
              <a:rPr lang="en-US" sz="2000"/>
              <a:t>help a </a:t>
            </a:r>
            <a:r>
              <a:rPr lang="en-US" sz="2000" dirty="0"/>
              <a:t>child academically and socially.</a:t>
            </a:r>
          </a:p>
          <a:p>
            <a:pPr marL="685800" indent="-457200">
              <a:buSzPct val="105000"/>
              <a:buFont typeface="Arial" panose="020B0604020202020204" pitchFamily="34" charset="0"/>
              <a:buChar char="•"/>
            </a:pPr>
            <a:endParaRPr lang="en-US" sz="2000" dirty="0"/>
          </a:p>
          <a:p>
            <a:pPr marL="685800" indent="-457200">
              <a:buSzPct val="105000"/>
              <a:buFont typeface="Arial" panose="020B0604020202020204" pitchFamily="34" charset="0"/>
              <a:buChar char="•"/>
            </a:pPr>
            <a:r>
              <a:rPr lang="en-US" sz="2000" dirty="0"/>
              <a:t>Schools can help children develop the skill of self-advocacy at any age, but it’s good to start early.</a:t>
            </a:r>
          </a:p>
        </p:txBody>
      </p:sp>
      <p:sp>
        <p:nvSpPr>
          <p:cNvPr id="3" name="Title 2">
            <a:extLst>
              <a:ext uri="{FF2B5EF4-FFF2-40B4-BE49-F238E27FC236}">
                <a16:creationId xmlns:a16="http://schemas.microsoft.com/office/drawing/2014/main" id="{609CAE38-93AD-2F4F-9AED-0917B647D4C4}"/>
              </a:ext>
            </a:extLst>
          </p:cNvPr>
          <p:cNvSpPr>
            <a:spLocks noGrp="1"/>
          </p:cNvSpPr>
          <p:nvPr>
            <p:ph type="title"/>
          </p:nvPr>
        </p:nvSpPr>
        <p:spPr>
          <a:xfrm>
            <a:off x="1676400" y="304801"/>
            <a:ext cx="8229600" cy="569387"/>
          </a:xfrm>
        </p:spPr>
        <p:txBody>
          <a:bodyPr/>
          <a:lstStyle/>
          <a:p>
            <a:r>
              <a:rPr lang="en-US" dirty="0"/>
              <a:t>Tip #3:  Encourage and Support Self-Advocacy</a:t>
            </a:r>
          </a:p>
        </p:txBody>
      </p:sp>
      <p:sp>
        <p:nvSpPr>
          <p:cNvPr id="4" name="Slide Number Placeholder 3">
            <a:extLst>
              <a:ext uri="{FF2B5EF4-FFF2-40B4-BE49-F238E27FC236}">
                <a16:creationId xmlns:a16="http://schemas.microsoft.com/office/drawing/2014/main" id="{2C5C1154-8F14-F948-BE2B-145613F6F9D2}"/>
              </a:ext>
            </a:extLst>
          </p:cNvPr>
          <p:cNvSpPr>
            <a:spLocks noGrp="1"/>
          </p:cNvSpPr>
          <p:nvPr>
            <p:ph type="sldNum" idx="12"/>
          </p:nvPr>
        </p:nvSpPr>
        <p:spPr/>
        <p:txBody>
          <a:bodyPr/>
          <a:lstStyle/>
          <a:p>
            <a:pPr>
              <a:buClr>
                <a:srgbClr val="000000"/>
              </a:buClr>
            </a:pPr>
            <a:fld id="{00000000-1234-1234-1234-123412341234}" type="slidenum">
              <a:rPr lang="en-US" kern="0">
                <a:solidFill>
                  <a:srgbClr val="58585A"/>
                </a:solidFill>
              </a:rPr>
              <a:pPr>
                <a:buClr>
                  <a:srgbClr val="000000"/>
                </a:buClr>
              </a:pPr>
              <a:t>69</a:t>
            </a:fld>
            <a:endParaRPr lang="en-US" kern="0">
              <a:solidFill>
                <a:srgbClr val="58585A"/>
              </a:solidFill>
            </a:endParaRPr>
          </a:p>
        </p:txBody>
      </p:sp>
      <p:pic>
        <p:nvPicPr>
          <p:cNvPr id="6" name="Picture 5" descr="Infographic with graduate with different education symbols. &quot;Agents of their own success: self-advocacy skills and self-determination for students with disabilities in the era of personalized learning">
            <a:extLst>
              <a:ext uri="{FF2B5EF4-FFF2-40B4-BE49-F238E27FC236}">
                <a16:creationId xmlns:a16="http://schemas.microsoft.com/office/drawing/2014/main" id="{509D9D2E-E44C-F049-84F9-5553F8458FD3}"/>
              </a:ext>
            </a:extLst>
          </p:cNvPr>
          <p:cNvPicPr>
            <a:picLocks noChangeAspect="1"/>
          </p:cNvPicPr>
          <p:nvPr/>
        </p:nvPicPr>
        <p:blipFill>
          <a:blip r:embed="rId2"/>
          <a:stretch>
            <a:fillRect/>
          </a:stretch>
        </p:blipFill>
        <p:spPr>
          <a:xfrm>
            <a:off x="5855340" y="1279024"/>
            <a:ext cx="4050661" cy="5077326"/>
          </a:xfrm>
          <a:prstGeom prst="rect">
            <a:avLst/>
          </a:prstGeom>
        </p:spPr>
      </p:pic>
    </p:spTree>
    <p:extLst>
      <p:ext uri="{BB962C8B-B14F-4D97-AF65-F5344CB8AC3E}">
        <p14:creationId xmlns:p14="http://schemas.microsoft.com/office/powerpoint/2010/main" val="114972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19" name="Title 1"/>
          <p:cNvSpPr txBox="1">
            <a:spLocks noGrp="1"/>
          </p:cNvSpPr>
          <p:nvPr>
            <p:ph type="title"/>
          </p:nvPr>
        </p:nvSpPr>
        <p:spPr>
          <a:xfrm>
            <a:off x="0" y="114300"/>
            <a:ext cx="12192000" cy="1143000"/>
          </a:xfrm>
          <a:prstGeom prst="rect">
            <a:avLst/>
          </a:prstGeom>
        </p:spPr>
        <p:txBody>
          <a:bodyPr/>
          <a:lstStyle>
            <a:lvl1pPr algn="ctr">
              <a:defRPr sz="5400" b="1">
                <a:latin typeface="+mj-lt"/>
                <a:ea typeface="+mj-ea"/>
                <a:cs typeface="+mj-cs"/>
                <a:sym typeface="Calibri"/>
              </a:defRPr>
            </a:lvl1pPr>
          </a:lstStyle>
          <a:p>
            <a:r>
              <a:rPr dirty="0"/>
              <a:t>Supreme Court Ruling: March 22, 2017</a:t>
            </a:r>
          </a:p>
        </p:txBody>
      </p:sp>
      <p:sp>
        <p:nvSpPr>
          <p:cNvPr id="120" name="Content Placeholder 4"/>
          <p:cNvSpPr txBox="1">
            <a:spLocks noGrp="1"/>
          </p:cNvSpPr>
          <p:nvPr>
            <p:ph type="body" idx="1"/>
          </p:nvPr>
        </p:nvSpPr>
        <p:spPr>
          <a:xfrm>
            <a:off x="805415" y="876003"/>
            <a:ext cx="10581169" cy="5182194"/>
          </a:xfrm>
          <a:prstGeom prst="rect">
            <a:avLst/>
          </a:prstGeom>
        </p:spPr>
        <p:txBody>
          <a:bodyPr/>
          <a:lstStyle/>
          <a:p>
            <a:pPr marL="0" indent="0" algn="ctr">
              <a:buSzTx/>
              <a:buNone/>
              <a:defRPr sz="4800">
                <a:latin typeface="Times New Roman"/>
                <a:ea typeface="Times New Roman"/>
                <a:cs typeface="Times New Roman"/>
                <a:sym typeface="Times New Roman"/>
              </a:defRPr>
            </a:pPr>
            <a:endParaRPr dirty="0"/>
          </a:p>
          <a:p>
            <a:pPr marL="0" indent="0" algn="ctr">
              <a:buSzTx/>
              <a:buNone/>
              <a:defRPr sz="4800" b="1">
                <a:latin typeface="Times New Roman"/>
                <a:ea typeface="Times New Roman"/>
                <a:cs typeface="Times New Roman"/>
                <a:sym typeface="Times New Roman"/>
              </a:defRPr>
            </a:pPr>
            <a:r>
              <a:rPr dirty="0"/>
              <a:t>“To meet its substantive obligation under the IDEA, a school must offer an IEP reasonably calculated to enable a child to make </a:t>
            </a:r>
            <a:r>
              <a:rPr dirty="0">
                <a:solidFill>
                  <a:srgbClr val="C00000"/>
                </a:solidFill>
              </a:rPr>
              <a:t>progress appropriate</a:t>
            </a:r>
            <a:r>
              <a:rPr dirty="0"/>
              <a:t> </a:t>
            </a:r>
            <a:r>
              <a:rPr dirty="0">
                <a:solidFill>
                  <a:srgbClr val="C00000"/>
                </a:solidFill>
              </a:rPr>
              <a:t>in light of the child’s circumstances</a:t>
            </a:r>
            <a:r>
              <a:rPr dirty="0"/>
              <a:t>.” (</a:t>
            </a:r>
            <a:r>
              <a:rPr i="1" dirty="0"/>
              <a:t>Endrew, </a:t>
            </a:r>
            <a:r>
              <a:rPr dirty="0"/>
              <a:t>2017,</a:t>
            </a:r>
            <a:r>
              <a:rPr i="1" dirty="0"/>
              <a:t> </a:t>
            </a:r>
            <a:r>
              <a:rPr dirty="0"/>
              <a:t>p.</a:t>
            </a:r>
            <a:r>
              <a:rPr i="1" dirty="0"/>
              <a:t> </a:t>
            </a:r>
            <a:r>
              <a:rPr dirty="0"/>
              <a:t>16)</a:t>
            </a:r>
          </a:p>
        </p:txBody>
      </p:sp>
    </p:spTree>
    <p:extLst>
      <p:ext uri="{BB962C8B-B14F-4D97-AF65-F5344CB8AC3E}">
        <p14:creationId xmlns:p14="http://schemas.microsoft.com/office/powerpoint/2010/main" val="139941269"/>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D603EF-620C-414C-810F-6CBE3B94C36E}"/>
              </a:ext>
            </a:extLst>
          </p:cNvPr>
          <p:cNvSpPr>
            <a:spLocks noGrp="1"/>
          </p:cNvSpPr>
          <p:nvPr>
            <p:ph type="title"/>
          </p:nvPr>
        </p:nvSpPr>
        <p:spPr/>
        <p:txBody>
          <a:bodyPr/>
          <a:lstStyle/>
          <a:p>
            <a:r>
              <a:rPr lang="en-US" dirty="0"/>
              <a:t>Tip #4:  Incorporate Strengths in the IEP</a:t>
            </a:r>
          </a:p>
        </p:txBody>
      </p:sp>
      <p:sp>
        <p:nvSpPr>
          <p:cNvPr id="4" name="Slide Number Placeholder 3">
            <a:extLst>
              <a:ext uri="{FF2B5EF4-FFF2-40B4-BE49-F238E27FC236}">
                <a16:creationId xmlns:a16="http://schemas.microsoft.com/office/drawing/2014/main" id="{0DA945EF-3827-FD43-A632-F20A821100D6}"/>
              </a:ext>
            </a:extLst>
          </p:cNvPr>
          <p:cNvSpPr>
            <a:spLocks noGrp="1"/>
          </p:cNvSpPr>
          <p:nvPr>
            <p:ph type="sldNum" idx="12"/>
          </p:nvPr>
        </p:nvSpPr>
        <p:spPr/>
        <p:txBody>
          <a:bodyPr/>
          <a:lstStyle/>
          <a:p>
            <a:pPr>
              <a:buClr>
                <a:srgbClr val="000000"/>
              </a:buClr>
            </a:pPr>
            <a:fld id="{00000000-1234-1234-1234-123412341234}" type="slidenum">
              <a:rPr lang="en-US" kern="0">
                <a:solidFill>
                  <a:srgbClr val="58585A"/>
                </a:solidFill>
              </a:rPr>
              <a:pPr>
                <a:buClr>
                  <a:srgbClr val="000000"/>
                </a:buClr>
              </a:pPr>
              <a:t>70</a:t>
            </a:fld>
            <a:endParaRPr lang="en-US" kern="0">
              <a:solidFill>
                <a:srgbClr val="58585A"/>
              </a:solidFill>
            </a:endParaRPr>
          </a:p>
        </p:txBody>
      </p:sp>
      <p:pic>
        <p:nvPicPr>
          <p:cNvPr id="1026" name="Picture 2" descr="https://lh6.googleusercontent.com/uYrpXwr3PVdlV0wkvGRzvGzgUPqQYRTAcZVjlq_7AiI8snVHwc1ISgcRQfqEhMhnAcEoCYOGvWgtxXGyI0ZB6_IceNWWa-hGZlOLZ8fF3c1qCj2JvNAJswe_dKWTokvE67WHBhm3veM">
            <a:extLst>
              <a:ext uri="{FF2B5EF4-FFF2-40B4-BE49-F238E27FC236}">
                <a16:creationId xmlns:a16="http://schemas.microsoft.com/office/drawing/2014/main" id="{2561C74B-F1D1-D448-AD1F-19F0FFADF0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1298"/>
          <a:stretch/>
        </p:blipFill>
        <p:spPr bwMode="auto">
          <a:xfrm>
            <a:off x="1676401" y="960497"/>
            <a:ext cx="4672263" cy="5482163"/>
          </a:xfrm>
          <a:prstGeom prst="rect">
            <a:avLst/>
          </a:prstGeom>
          <a:noFill/>
          <a:ln w="28575">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8" name="Picture 4" descr="https://lh6.googleusercontent.com/mqFCH61NVT9B-I34tbnz4Io8u7z-EcmUFvoOW8DTNeltk3a-fTR58hHyfunJU7ku07LpV-etJ925f_SrMsp7SJXigSJHrR-0JefKI9cPK4KGyf_pXVV1bEwqQXcIpWaGHd-qJokF03A">
            <a:extLst>
              <a:ext uri="{FF2B5EF4-FFF2-40B4-BE49-F238E27FC236}">
                <a16:creationId xmlns:a16="http://schemas.microsoft.com/office/drawing/2014/main" id="{FD706FFD-0E75-C64E-BE73-28A4C25A0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147" y="2550787"/>
            <a:ext cx="6579032" cy="3697278"/>
          </a:xfrm>
          <a:prstGeom prst="rect">
            <a:avLst/>
          </a:prstGeom>
          <a:noFill/>
          <a:ln w="28575">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3927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675DE9-0FF4-B346-A661-002F76A54C59}"/>
              </a:ext>
            </a:extLst>
          </p:cNvPr>
          <p:cNvSpPr>
            <a:spLocks noGrp="1"/>
          </p:cNvSpPr>
          <p:nvPr>
            <p:ph type="title"/>
          </p:nvPr>
        </p:nvSpPr>
        <p:spPr/>
        <p:txBody>
          <a:bodyPr/>
          <a:lstStyle/>
          <a:p>
            <a:r>
              <a:rPr lang="en-US" dirty="0"/>
              <a:t>Realizing the Promise of </a:t>
            </a:r>
            <a:r>
              <a:rPr lang="en-US" dirty="0" err="1"/>
              <a:t>Endrew</a:t>
            </a:r>
            <a:r>
              <a:rPr lang="en-US" dirty="0"/>
              <a:t> F.</a:t>
            </a:r>
          </a:p>
        </p:txBody>
      </p:sp>
      <p:sp>
        <p:nvSpPr>
          <p:cNvPr id="3" name="Slide Number Placeholder 2">
            <a:extLst>
              <a:ext uri="{FF2B5EF4-FFF2-40B4-BE49-F238E27FC236}">
                <a16:creationId xmlns:a16="http://schemas.microsoft.com/office/drawing/2014/main" id="{97BF7DFE-C1DA-7546-9F19-7459E9ECE354}"/>
              </a:ext>
            </a:extLst>
          </p:cNvPr>
          <p:cNvSpPr>
            <a:spLocks noGrp="1"/>
          </p:cNvSpPr>
          <p:nvPr>
            <p:ph type="sldNum" idx="12"/>
          </p:nvPr>
        </p:nvSpPr>
        <p:spPr/>
        <p:txBody>
          <a:bodyPr/>
          <a:lstStyle/>
          <a:p>
            <a:pPr>
              <a:buClr>
                <a:srgbClr val="000000"/>
              </a:buClr>
            </a:pPr>
            <a:fld id="{00000000-1234-1234-1234-123412341234}" type="slidenum">
              <a:rPr lang="en-US" kern="0">
                <a:solidFill>
                  <a:srgbClr val="58585A"/>
                </a:solidFill>
              </a:rPr>
              <a:pPr>
                <a:buClr>
                  <a:srgbClr val="000000"/>
                </a:buClr>
              </a:pPr>
              <a:t>71</a:t>
            </a:fld>
            <a:endParaRPr lang="en-US" kern="0">
              <a:solidFill>
                <a:srgbClr val="58585A"/>
              </a:solidFill>
            </a:endParaRPr>
          </a:p>
        </p:txBody>
      </p:sp>
      <p:pic>
        <p:nvPicPr>
          <p:cNvPr id="6" name="Picture 5" descr="Screen shots of Endrew F. Worksheet for improving your childs IEP and Endrew F. talking points to advocate for your child ">
            <a:extLst>
              <a:ext uri="{FF2B5EF4-FFF2-40B4-BE49-F238E27FC236}">
                <a16:creationId xmlns:a16="http://schemas.microsoft.com/office/drawing/2014/main" id="{2F49EE9F-CF19-7A42-A7FB-F7A78A4CB86A}"/>
              </a:ext>
            </a:extLst>
          </p:cNvPr>
          <p:cNvPicPr>
            <a:picLocks noChangeAspect="1"/>
          </p:cNvPicPr>
          <p:nvPr/>
        </p:nvPicPr>
        <p:blipFill rotWithShape="1">
          <a:blip r:embed="rId2"/>
          <a:srcRect l="2895" t="2926" r="2499"/>
          <a:stretch/>
        </p:blipFill>
        <p:spPr>
          <a:xfrm>
            <a:off x="1788695" y="1359568"/>
            <a:ext cx="8650706" cy="4996782"/>
          </a:xfrm>
          <a:prstGeom prst="rect">
            <a:avLst/>
          </a:prstGeom>
          <a:ln>
            <a:solidFill>
              <a:schemeClr val="bg1"/>
            </a:solidFill>
          </a:ln>
        </p:spPr>
      </p:pic>
    </p:spTree>
    <p:extLst>
      <p:ext uri="{BB962C8B-B14F-4D97-AF65-F5344CB8AC3E}">
        <p14:creationId xmlns:p14="http://schemas.microsoft.com/office/powerpoint/2010/main" val="2288597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9B6468-7527-534C-85A8-AB9FD3C121EA}"/>
              </a:ext>
            </a:extLst>
          </p:cNvPr>
          <p:cNvSpPr>
            <a:spLocks noGrp="1"/>
          </p:cNvSpPr>
          <p:nvPr>
            <p:ph type="body" idx="1"/>
          </p:nvPr>
        </p:nvSpPr>
        <p:spPr>
          <a:xfrm>
            <a:off x="1981200" y="1034717"/>
            <a:ext cx="8229600" cy="5091447"/>
          </a:xfrm>
        </p:spPr>
        <p:txBody>
          <a:bodyPr/>
          <a:lstStyle/>
          <a:p>
            <a:pPr marL="685800" indent="-457200">
              <a:buSzPct val="100000"/>
              <a:buFont typeface="Arial" panose="020B0604020202020204" pitchFamily="34" charset="0"/>
              <a:buChar char="•"/>
            </a:pPr>
            <a:r>
              <a:rPr lang="en-US" dirty="0" err="1"/>
              <a:t>Endrew</a:t>
            </a:r>
            <a:r>
              <a:rPr lang="en-US" dirty="0"/>
              <a:t> F. Toolkit:  </a:t>
            </a:r>
            <a:r>
              <a:rPr lang="en-US" dirty="0">
                <a:hlinkClick r:id="rId2"/>
              </a:rPr>
              <a:t>u.org/endrewtoolkit</a:t>
            </a:r>
            <a:endParaRPr lang="en-US" dirty="0"/>
          </a:p>
          <a:p>
            <a:pPr marL="685800" indent="-457200">
              <a:buSzPct val="100000"/>
              <a:buFont typeface="Arial" panose="020B0604020202020204" pitchFamily="34" charset="0"/>
              <a:buChar char="•"/>
            </a:pPr>
            <a:endParaRPr lang="en-US" dirty="0"/>
          </a:p>
          <a:p>
            <a:pPr marL="685800" indent="-457200">
              <a:buSzPct val="100000"/>
              <a:buFont typeface="Arial" panose="020B0604020202020204" pitchFamily="34" charset="0"/>
              <a:buChar char="•"/>
            </a:pPr>
            <a:r>
              <a:rPr lang="en-US" dirty="0"/>
              <a:t>Professional Development Toolkit:  </a:t>
            </a:r>
            <a:r>
              <a:rPr lang="en-US" dirty="0" err="1">
                <a:hlinkClick r:id="rId3"/>
              </a:rPr>
              <a:t>u.org</a:t>
            </a:r>
            <a:r>
              <a:rPr lang="en-US" dirty="0">
                <a:hlinkClick r:id="rId3"/>
              </a:rPr>
              <a:t>/schoolwide</a:t>
            </a:r>
            <a:endParaRPr lang="en-US" dirty="0"/>
          </a:p>
          <a:p>
            <a:pPr marL="685800" indent="-457200">
              <a:buSzPct val="100000"/>
              <a:buFont typeface="Arial" panose="020B0604020202020204" pitchFamily="34" charset="0"/>
              <a:buChar char="•"/>
            </a:pPr>
            <a:endParaRPr lang="en-US" dirty="0"/>
          </a:p>
          <a:p>
            <a:pPr marL="685800" indent="-457200">
              <a:buSzPct val="100000"/>
              <a:buFont typeface="Arial" panose="020B0604020202020204" pitchFamily="34" charset="0"/>
              <a:buChar char="•"/>
            </a:pPr>
            <a:r>
              <a:rPr lang="en-US" dirty="0"/>
              <a:t>Self-Advocacy Resources:  </a:t>
            </a:r>
            <a:r>
              <a:rPr lang="en-US" dirty="0">
                <a:hlinkClick r:id="rId4"/>
              </a:rPr>
              <a:t>ncld.org/</a:t>
            </a:r>
            <a:r>
              <a:rPr lang="en-US" dirty="0" err="1">
                <a:hlinkClick r:id="rId4"/>
              </a:rPr>
              <a:t>selfadvocacy</a:t>
            </a:r>
            <a:r>
              <a:rPr lang="en-US" dirty="0">
                <a:hlinkClick r:id="rId4"/>
              </a:rPr>
              <a:t> </a:t>
            </a:r>
            <a:endParaRPr lang="en-US" dirty="0"/>
          </a:p>
          <a:p>
            <a:pPr marL="228600" indent="0">
              <a:buSzPct val="100000"/>
            </a:pPr>
            <a:endParaRPr lang="en-US" dirty="0"/>
          </a:p>
          <a:p>
            <a:pPr marL="685800" indent="-457200">
              <a:buSzPct val="100000"/>
              <a:buFont typeface="Arial" panose="020B0604020202020204" pitchFamily="34" charset="0"/>
              <a:buChar char="•"/>
            </a:pPr>
            <a:r>
              <a:rPr lang="en-US" dirty="0"/>
              <a:t>Melissa Turner: </a:t>
            </a:r>
            <a:r>
              <a:rPr lang="en-US" u="sng" dirty="0">
                <a:hlinkClick r:id="rId5"/>
              </a:rPr>
              <a:t>mturner@ncld.org</a:t>
            </a:r>
            <a:endParaRPr lang="en-US" dirty="0"/>
          </a:p>
          <a:p>
            <a:endParaRPr lang="en-US" dirty="0"/>
          </a:p>
        </p:txBody>
      </p:sp>
      <p:sp>
        <p:nvSpPr>
          <p:cNvPr id="3" name="Title 2">
            <a:extLst>
              <a:ext uri="{FF2B5EF4-FFF2-40B4-BE49-F238E27FC236}">
                <a16:creationId xmlns:a16="http://schemas.microsoft.com/office/drawing/2014/main" id="{FA0A8C6B-4371-7041-8A3B-7E4226387EE2}"/>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F1A442BA-7206-DC43-BEF6-276FCFCC6307}"/>
              </a:ext>
            </a:extLst>
          </p:cNvPr>
          <p:cNvSpPr>
            <a:spLocks noGrp="1"/>
          </p:cNvSpPr>
          <p:nvPr>
            <p:ph type="sldNum" idx="12"/>
          </p:nvPr>
        </p:nvSpPr>
        <p:spPr/>
        <p:txBody>
          <a:bodyPr/>
          <a:lstStyle/>
          <a:p>
            <a:pPr>
              <a:buClr>
                <a:srgbClr val="000000"/>
              </a:buClr>
            </a:pPr>
            <a:fld id="{00000000-1234-1234-1234-123412341234}" type="slidenum">
              <a:rPr lang="en-US" kern="0">
                <a:solidFill>
                  <a:srgbClr val="58585A"/>
                </a:solidFill>
              </a:rPr>
              <a:pPr>
                <a:buClr>
                  <a:srgbClr val="000000"/>
                </a:buClr>
              </a:pPr>
              <a:t>72</a:t>
            </a:fld>
            <a:endParaRPr lang="en-US" kern="0">
              <a:solidFill>
                <a:srgbClr val="58585A"/>
              </a:solidFill>
            </a:endParaRPr>
          </a:p>
        </p:txBody>
      </p:sp>
    </p:spTree>
    <p:extLst>
      <p:ext uri="{BB962C8B-B14F-4D97-AF65-F5344CB8AC3E}">
        <p14:creationId xmlns:p14="http://schemas.microsoft.com/office/powerpoint/2010/main" val="14948444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17B5A1-66A6-496C-939E-C4DECC630E14}"/>
              </a:ext>
            </a:extLst>
          </p:cNvPr>
          <p:cNvSpPr>
            <a:spLocks noGrp="1"/>
          </p:cNvSpPr>
          <p:nvPr>
            <p:ph type="title"/>
          </p:nvPr>
        </p:nvSpPr>
        <p:spPr/>
        <p:txBody>
          <a:bodyPr anchor="ctr"/>
          <a:lstStyle/>
          <a:p>
            <a:r>
              <a:rPr lang="en-US" dirty="0"/>
              <a:t>Parent and Young Adult Videos </a:t>
            </a:r>
          </a:p>
        </p:txBody>
      </p:sp>
    </p:spTree>
    <p:extLst>
      <p:ext uri="{BB962C8B-B14F-4D97-AF65-F5344CB8AC3E}">
        <p14:creationId xmlns:p14="http://schemas.microsoft.com/office/powerpoint/2010/main" val="42622948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305334-F6BB-47D9-B566-0B78D22E8FD4}"/>
              </a:ext>
            </a:extLst>
          </p:cNvPr>
          <p:cNvSpPr>
            <a:spLocks noGrp="1"/>
          </p:cNvSpPr>
          <p:nvPr>
            <p:ph type="title"/>
          </p:nvPr>
        </p:nvSpPr>
        <p:spPr/>
        <p:txBody>
          <a:bodyPr anchor="ctr">
            <a:normAutofit/>
          </a:bodyPr>
          <a:lstStyle/>
          <a:p>
            <a:r>
              <a:rPr lang="en-US" sz="7200" dirty="0"/>
              <a:t>Questions</a:t>
            </a:r>
            <a:r>
              <a:rPr lang="en-US" sz="6600" dirty="0"/>
              <a:t> &amp; Answers</a:t>
            </a:r>
          </a:p>
        </p:txBody>
      </p:sp>
      <p:sp>
        <p:nvSpPr>
          <p:cNvPr id="2" name="Slide Number Placeholder 1">
            <a:extLst>
              <a:ext uri="{FF2B5EF4-FFF2-40B4-BE49-F238E27FC236}">
                <a16:creationId xmlns:a16="http://schemas.microsoft.com/office/drawing/2014/main" id="{63D38024-3A64-44BB-B123-8545AE21E05F}"/>
              </a:ext>
            </a:extLst>
          </p:cNvPr>
          <p:cNvSpPr>
            <a:spLocks noGrp="1"/>
          </p:cNvSpPr>
          <p:nvPr>
            <p:ph type="sldNum" sz="quarter" idx="12"/>
          </p:nvPr>
        </p:nvSpPr>
        <p:spPr/>
        <p:txBody>
          <a:bodyPr/>
          <a:lstStyle/>
          <a:p>
            <a:fld id="{99AA2B13-01E7-4FF5-A8D1-E6AE56D430D6}" type="slidenum">
              <a:rPr lang="en-US" smtClean="0">
                <a:solidFill>
                  <a:prstClr val="black">
                    <a:tint val="75000"/>
                  </a:prstClr>
                </a:solidFill>
              </a:rPr>
              <a:pPr/>
              <a:t>74</a:t>
            </a:fld>
            <a:endParaRPr lang="en-US" dirty="0">
              <a:solidFill>
                <a:prstClr val="black">
                  <a:tint val="75000"/>
                </a:prstClr>
              </a:solidFill>
            </a:endParaRPr>
          </a:p>
        </p:txBody>
      </p:sp>
    </p:spTree>
    <p:extLst>
      <p:ext uri="{BB962C8B-B14F-4D97-AF65-F5344CB8AC3E}">
        <p14:creationId xmlns:p14="http://schemas.microsoft.com/office/powerpoint/2010/main" val="177097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22" name="Title 1"/>
          <p:cNvSpPr txBox="1">
            <a:spLocks noGrp="1"/>
          </p:cNvSpPr>
          <p:nvPr>
            <p:ph type="title"/>
          </p:nvPr>
        </p:nvSpPr>
        <p:spPr>
          <a:xfrm>
            <a:off x="838200" y="342900"/>
            <a:ext cx="10515600" cy="1325563"/>
          </a:xfrm>
          <a:prstGeom prst="rect">
            <a:avLst/>
          </a:prstGeom>
        </p:spPr>
        <p:txBody>
          <a:bodyPr/>
          <a:lstStyle/>
          <a:p>
            <a:pPr algn="ctr" defTabSz="795527">
              <a:defRPr sz="6960" b="1" i="1">
                <a:latin typeface="+mj-lt"/>
                <a:ea typeface="+mj-ea"/>
                <a:cs typeface="+mj-cs"/>
                <a:sym typeface="Calibri"/>
              </a:defRPr>
            </a:pPr>
            <a:r>
              <a:rPr dirty="0"/>
              <a:t>Endrew - </a:t>
            </a:r>
            <a:r>
              <a:rPr i="0" dirty="0"/>
              <a:t>Important Point #1</a:t>
            </a:r>
          </a:p>
        </p:txBody>
      </p:sp>
      <p:sp>
        <p:nvSpPr>
          <p:cNvPr id="123" name="Content Placeholder 2"/>
          <p:cNvSpPr txBox="1">
            <a:spLocks noGrp="1"/>
          </p:cNvSpPr>
          <p:nvPr>
            <p:ph type="body" idx="1"/>
          </p:nvPr>
        </p:nvSpPr>
        <p:spPr>
          <a:xfrm>
            <a:off x="838200" y="2085397"/>
            <a:ext cx="10515600" cy="4351339"/>
          </a:xfrm>
          <a:prstGeom prst="rect">
            <a:avLst/>
          </a:prstGeom>
        </p:spPr>
        <p:txBody>
          <a:bodyPr/>
          <a:lstStyle/>
          <a:p>
            <a:pPr marL="0" indent="0" algn="ctr">
              <a:buSzTx/>
              <a:buNone/>
              <a:defRPr sz="6000" b="1"/>
            </a:pPr>
            <a:r>
              <a:rPr dirty="0"/>
              <a:t>The Supreme Court </a:t>
            </a:r>
            <a:r>
              <a:rPr dirty="0">
                <a:solidFill>
                  <a:srgbClr val="C00000"/>
                </a:solidFill>
              </a:rPr>
              <a:t>rejected</a:t>
            </a:r>
            <a:r>
              <a:rPr dirty="0"/>
              <a:t> the “</a:t>
            </a:r>
            <a:r>
              <a:rPr i="1" dirty="0">
                <a:solidFill>
                  <a:srgbClr val="C00000"/>
                </a:solidFill>
              </a:rPr>
              <a:t>de minimis</a:t>
            </a:r>
            <a:r>
              <a:rPr i="1" dirty="0"/>
              <a:t>” or</a:t>
            </a:r>
            <a:r>
              <a:rPr dirty="0"/>
              <a:t> “trivial” educational benefit standard</a:t>
            </a:r>
          </a:p>
        </p:txBody>
      </p:sp>
    </p:spTree>
    <p:extLst>
      <p:ext uri="{BB962C8B-B14F-4D97-AF65-F5344CB8AC3E}">
        <p14:creationId xmlns:p14="http://schemas.microsoft.com/office/powerpoint/2010/main" val="22402145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47C418-72C8-4663-9B33-E723F1BEE3AD}"/>
              </a:ext>
            </a:extLst>
          </p:cNvPr>
          <p:cNvSpPr>
            <a:spLocks noGrp="1"/>
          </p:cNvSpPr>
          <p:nvPr>
            <p:ph type="title"/>
          </p:nvPr>
        </p:nvSpPr>
        <p:spPr/>
        <p:txBody>
          <a:bodyPr/>
          <a:lstStyle/>
          <a:p>
            <a:r>
              <a:rPr lang="en-US" dirty="0"/>
              <a:t>Slide 9</a:t>
            </a:r>
          </a:p>
        </p:txBody>
      </p:sp>
      <p:sp>
        <p:nvSpPr>
          <p:cNvPr id="128" name="Content Placeholder 2"/>
          <p:cNvSpPr txBox="1">
            <a:spLocks noGrp="1"/>
          </p:cNvSpPr>
          <p:nvPr>
            <p:ph type="body" idx="4294967295"/>
          </p:nvPr>
        </p:nvSpPr>
        <p:spPr>
          <a:xfrm>
            <a:off x="838200" y="762000"/>
            <a:ext cx="10515600" cy="5357813"/>
          </a:xfrm>
          <a:prstGeom prst="rect">
            <a:avLst/>
          </a:prstGeom>
        </p:spPr>
        <p:txBody>
          <a:bodyPr anchor="ctr"/>
          <a:lstStyle/>
          <a:p>
            <a:pPr marL="0" indent="0" algn="ctr" defTabSz="896111">
              <a:lnSpc>
                <a:spcPct val="81000"/>
              </a:lnSpc>
              <a:spcBef>
                <a:spcPts val="900"/>
              </a:spcBef>
              <a:buSzTx/>
              <a:buNone/>
              <a:defRPr sz="5390" b="1"/>
            </a:pPr>
            <a:r>
              <a:rPr dirty="0"/>
              <a:t>“A student offered an education program providing ‘merely more than </a:t>
            </a:r>
            <a:r>
              <a:rPr i="1" dirty="0"/>
              <a:t>de minimis </a:t>
            </a:r>
            <a:r>
              <a:rPr dirty="0"/>
              <a:t>progress from year to year can hardly be said to have been offered an education at all” (</a:t>
            </a:r>
            <a:r>
              <a:rPr i="1" dirty="0"/>
              <a:t>Endrew</a:t>
            </a:r>
            <a:r>
              <a:rPr dirty="0"/>
              <a:t>,</a:t>
            </a:r>
            <a:r>
              <a:rPr i="1" dirty="0"/>
              <a:t> </a:t>
            </a:r>
            <a:r>
              <a:rPr dirty="0"/>
              <a:t>2017, p. 14)</a:t>
            </a:r>
          </a:p>
        </p:txBody>
      </p:sp>
    </p:spTree>
    <p:extLst>
      <p:ext uri="{BB962C8B-B14F-4D97-AF65-F5344CB8AC3E}">
        <p14:creationId xmlns:p14="http://schemas.microsoft.com/office/powerpoint/2010/main" val="3574091075"/>
      </p:ext>
    </p:extLst>
  </p:cSld>
  <p:clrMapOvr>
    <a:masterClrMapping/>
  </p:clrMapOvr>
  <p:transition spd="med"/>
</p:sld>
</file>

<file path=ppt/theme/_rels/them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OSEP Symposi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P Symposia Theme" id="{F860118F-889B-4CCA-BAAA-D8C60F4756E4}" vid="{9CFBCC77-D6B1-4D03-9518-6141156C473F}"/>
    </a:ext>
  </a:extLst>
</a:theme>
</file>

<file path=ppt/theme/theme10.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NCLDBoardPPTemplate_082216">
  <a:themeElements>
    <a:clrScheme name="NCLD PPT">
      <a:dk1>
        <a:srgbClr val="FFFFFF"/>
      </a:dk1>
      <a:lt1>
        <a:srgbClr val="58585A"/>
      </a:lt1>
      <a:dk2>
        <a:srgbClr val="F4F5F5"/>
      </a:dk2>
      <a:lt2>
        <a:srgbClr val="3B6DAF"/>
      </a:lt2>
      <a:accent1>
        <a:srgbClr val="E75402"/>
      </a:accent1>
      <a:accent2>
        <a:srgbClr val="F4A700"/>
      </a:accent2>
      <a:accent3>
        <a:srgbClr val="6F7D7D"/>
      </a:accent3>
      <a:accent4>
        <a:srgbClr val="2D5284"/>
      </a:accent4>
      <a:accent5>
        <a:srgbClr val="99B6D7"/>
      </a:accent5>
      <a:accent6>
        <a:srgbClr val="B7BEBE"/>
      </a:accent6>
      <a:hlink>
        <a:srgbClr val="906300"/>
      </a:hlink>
      <a:folHlink>
        <a:srgbClr val="2D52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NCLDBoardPPTemplate_082216">
  <a:themeElements>
    <a:clrScheme name="NCLD PPT">
      <a:dk1>
        <a:srgbClr val="FFFFFF"/>
      </a:dk1>
      <a:lt1>
        <a:srgbClr val="58585A"/>
      </a:lt1>
      <a:dk2>
        <a:srgbClr val="F4F5F5"/>
      </a:dk2>
      <a:lt2>
        <a:srgbClr val="3B6DAF"/>
      </a:lt2>
      <a:accent1>
        <a:srgbClr val="E75402"/>
      </a:accent1>
      <a:accent2>
        <a:srgbClr val="F4A700"/>
      </a:accent2>
      <a:accent3>
        <a:srgbClr val="6F7D7D"/>
      </a:accent3>
      <a:accent4>
        <a:srgbClr val="2D5284"/>
      </a:accent4>
      <a:accent5>
        <a:srgbClr val="99B6D7"/>
      </a:accent5>
      <a:accent6>
        <a:srgbClr val="B7BEBE"/>
      </a:accent6>
      <a:hlink>
        <a:srgbClr val="906300"/>
      </a:hlink>
      <a:folHlink>
        <a:srgbClr val="2D52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342</TotalTime>
  <Words>2301</Words>
  <Application>Microsoft Office PowerPoint</Application>
  <PresentationFormat>Widescreen</PresentationFormat>
  <Paragraphs>362</Paragraphs>
  <Slides>74</Slides>
  <Notes>46</Notes>
  <HiddenSlides>0</HiddenSlides>
  <MMClips>0</MMClips>
  <ScaleCrop>false</ScaleCrop>
  <HeadingPairs>
    <vt:vector size="6" baseType="variant">
      <vt:variant>
        <vt:lpstr>Fonts Used</vt:lpstr>
      </vt:variant>
      <vt:variant>
        <vt:i4>18</vt:i4>
      </vt:variant>
      <vt:variant>
        <vt:lpstr>Theme</vt:lpstr>
      </vt:variant>
      <vt:variant>
        <vt:i4>11</vt:i4>
      </vt:variant>
      <vt:variant>
        <vt:lpstr>Slide Titles</vt:lpstr>
      </vt:variant>
      <vt:variant>
        <vt:i4>74</vt:i4>
      </vt:variant>
    </vt:vector>
  </HeadingPairs>
  <TitlesOfParts>
    <vt:vector size="103" baseType="lpstr">
      <vt:lpstr>ＭＳ Ｐゴシック</vt:lpstr>
      <vt:lpstr>55 Helvetica Roman</vt:lpstr>
      <vt:lpstr>Amatic SC</vt:lpstr>
      <vt:lpstr>Arial</vt:lpstr>
      <vt:lpstr>Arial</vt:lpstr>
      <vt:lpstr>Arial Rounded MT Bold</vt:lpstr>
      <vt:lpstr>Book Antiqua</vt:lpstr>
      <vt:lpstr>Calibri</vt:lpstr>
      <vt:lpstr>Calibri Light</vt:lpstr>
      <vt:lpstr>Georgia</vt:lpstr>
      <vt:lpstr>Helvetica</vt:lpstr>
      <vt:lpstr>Helvetica Neue</vt:lpstr>
      <vt:lpstr>Raleway</vt:lpstr>
      <vt:lpstr>Roboto</vt:lpstr>
      <vt:lpstr>Source Code Pro</vt:lpstr>
      <vt:lpstr>Times New Roman</vt:lpstr>
      <vt:lpstr>Wingdings</vt:lpstr>
      <vt:lpstr>Wingdings 2</vt:lpstr>
      <vt:lpstr>OSEP Symposia Theme</vt:lpstr>
      <vt:lpstr>Beach Day</vt:lpstr>
      <vt:lpstr>1_Beach Day</vt:lpstr>
      <vt:lpstr>3_Office Theme</vt:lpstr>
      <vt:lpstr>GaDOE-PowerPoint-Template</vt:lpstr>
      <vt:lpstr>Office Theme</vt:lpstr>
      <vt:lpstr>NCLDBoardPPTemplate_082216</vt:lpstr>
      <vt:lpstr>1_NCLDBoardPPTemplate_082216</vt:lpstr>
      <vt:lpstr>1_Office Theme</vt:lpstr>
      <vt:lpstr>Civic</vt:lpstr>
      <vt:lpstr>2_Office Theme</vt:lpstr>
      <vt:lpstr>Increasing Capacity for Developing High-Quality IEPs/IFSPs</vt:lpstr>
      <vt:lpstr>Slide 3</vt:lpstr>
      <vt:lpstr>Slide 4</vt:lpstr>
      <vt:lpstr>Impact of Endrew F. on IEP/IFSP Meetings and Development</vt:lpstr>
      <vt:lpstr>Endrew F. v. Douglas County School District (2017):  Implications for IEP Teams</vt:lpstr>
      <vt:lpstr>The Primary Requirement of the IDEA is to provide a special education that confers a free appropriate public education (FAPE)</vt:lpstr>
      <vt:lpstr>Supreme Court Ruling: March 22, 2017</vt:lpstr>
      <vt:lpstr>Endrew - Important Point #1</vt:lpstr>
      <vt:lpstr>Slide 9</vt:lpstr>
      <vt:lpstr>Endrew Important Point #2</vt:lpstr>
      <vt:lpstr>Endrew - Important Point #3</vt:lpstr>
      <vt:lpstr>FAPE Analysis Under Rowley/Endrew</vt:lpstr>
      <vt:lpstr>Endrew Important Point #4</vt:lpstr>
      <vt:lpstr>Slide 14</vt:lpstr>
      <vt:lpstr>Lessons from Endrew </vt:lpstr>
      <vt:lpstr>Slide 16</vt:lpstr>
      <vt:lpstr>Slide 17</vt:lpstr>
      <vt:lpstr>Point #2</vt:lpstr>
      <vt:lpstr>Slide 19</vt:lpstr>
      <vt:lpstr>Point #3</vt:lpstr>
      <vt:lpstr>Point #4</vt:lpstr>
      <vt:lpstr>“An IEP must be reasonably calculated to enable a child to make progress appropriate in light of his circumstances. ” (Endrew, 2017, p. 16)</vt:lpstr>
      <vt:lpstr>Point #5</vt:lpstr>
      <vt:lpstr>Point #6</vt:lpstr>
      <vt:lpstr>U.S. Department of Education </vt:lpstr>
      <vt:lpstr>Georgia’s State Personnel Development Grant</vt:lpstr>
      <vt:lpstr>ASPIRE </vt:lpstr>
      <vt:lpstr>What is ASPIRE?</vt:lpstr>
      <vt:lpstr>ASPIRE Competencies</vt:lpstr>
      <vt:lpstr>Increasing Student Voice</vt:lpstr>
      <vt:lpstr>Training</vt:lpstr>
      <vt:lpstr>ASPIRE Promotes</vt:lpstr>
      <vt:lpstr>Slide 7</vt:lpstr>
      <vt:lpstr>ASPIRE Resources  http://www.gaspdg.org/aspire</vt:lpstr>
      <vt:lpstr>Critical Role of the School Principal</vt:lpstr>
      <vt:lpstr>IFSP Considerations</vt:lpstr>
      <vt:lpstr> Developing High-Quality,  Individualized Family Service Plans </vt:lpstr>
      <vt:lpstr>Thank you</vt:lpstr>
      <vt:lpstr>Early Intervention: High Expectations</vt:lpstr>
      <vt:lpstr>High Quality IFSP</vt:lpstr>
      <vt:lpstr>Relationship of Outcomes to Services </vt:lpstr>
      <vt:lpstr>Requirements for IFSP Outcomes</vt:lpstr>
      <vt:lpstr>IFSP Outcomes</vt:lpstr>
      <vt:lpstr>IFSP Child Outcomes</vt:lpstr>
      <vt:lpstr>IFSP Family Outcomes</vt:lpstr>
      <vt:lpstr>Developing IFSP Outcome Statements</vt:lpstr>
      <vt:lpstr>Third Word Rule</vt:lpstr>
      <vt:lpstr>High-Quality IFSP Outcomes</vt:lpstr>
      <vt:lpstr>Developing Child Outcomes</vt:lpstr>
      <vt:lpstr>Child Outcome: Example</vt:lpstr>
      <vt:lpstr>Developing Family Outcomes</vt:lpstr>
      <vt:lpstr>Family Outcome: Example</vt:lpstr>
      <vt:lpstr>Creating High Quality IFSP Outcomes Training Activities </vt:lpstr>
      <vt:lpstr>Resources on IFSPs</vt:lpstr>
      <vt:lpstr>Thank You</vt:lpstr>
      <vt:lpstr>Behavior Considerations</vt:lpstr>
      <vt:lpstr>Addressing Behavioral Needs of Children with Disabilities</vt:lpstr>
      <vt:lpstr>Supporting Behavior of Students with Disabilities</vt:lpstr>
      <vt:lpstr>Slide 3</vt:lpstr>
      <vt:lpstr>Slide 4</vt:lpstr>
      <vt:lpstr>Slide 5</vt:lpstr>
      <vt:lpstr>Slide 6</vt:lpstr>
      <vt:lpstr>Supporting School Success</vt:lpstr>
      <vt:lpstr>Slide 1</vt:lpstr>
      <vt:lpstr>Our mission is… </vt:lpstr>
      <vt:lpstr>Building a Better IEP</vt:lpstr>
      <vt:lpstr>Tip #1:  Make the IEP Standards-based</vt:lpstr>
      <vt:lpstr>Tip #2:  Use SMART Goals</vt:lpstr>
      <vt:lpstr>Tip #3:  Encourage and Support Self-Advocacy</vt:lpstr>
      <vt:lpstr>Tip #4:  Incorporate Strengths in the IEP</vt:lpstr>
      <vt:lpstr>Realizing the Promise of Endrew F.</vt:lpstr>
      <vt:lpstr>Resources</vt:lpstr>
      <vt:lpstr>Parent and Young Adult Videos </vt:lpstr>
      <vt:lpstr>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Expectations and Appropriate Supports: The Importance of IEPs</dc:title>
  <dc:creator>Kathan, Joseph</dc:creator>
  <cp:lastModifiedBy>Kathan, Joseph</cp:lastModifiedBy>
  <cp:revision>43</cp:revision>
  <dcterms:created xsi:type="dcterms:W3CDTF">2018-04-05T18:16:14Z</dcterms:created>
  <dcterms:modified xsi:type="dcterms:W3CDTF">2018-06-20T19:57:07Z</dcterms:modified>
</cp:coreProperties>
</file>