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  <p:sldMasterId id="2147483734" r:id="rId5"/>
    <p:sldMasterId id="2147483747" r:id="rId6"/>
    <p:sldMasterId id="2147483760" r:id="rId7"/>
    <p:sldMasterId id="2147483825" r:id="rId8"/>
  </p:sldMasterIdLst>
  <p:notesMasterIdLst>
    <p:notesMasterId r:id="rId17"/>
  </p:notesMasterIdLst>
  <p:handoutMasterIdLst>
    <p:handoutMasterId r:id="rId18"/>
  </p:handoutMasterIdLst>
  <p:sldIdLst>
    <p:sldId id="257" r:id="rId9"/>
    <p:sldId id="376" r:id="rId10"/>
    <p:sldId id="258" r:id="rId11"/>
    <p:sldId id="362" r:id="rId12"/>
    <p:sldId id="372" r:id="rId13"/>
    <p:sldId id="373" r:id="rId14"/>
    <p:sldId id="374" r:id="rId15"/>
    <p:sldId id="375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720" userDrawn="1">
          <p15:clr>
            <a:srgbClr val="A4A3A4"/>
          </p15:clr>
        </p15:guide>
        <p15:guide id="4" pos="384" userDrawn="1">
          <p15:clr>
            <a:srgbClr val="A4A3A4"/>
          </p15:clr>
        </p15:guide>
        <p15:guide id="5" pos="7296" userDrawn="1">
          <p15:clr>
            <a:srgbClr val="A4A3A4"/>
          </p15:clr>
        </p15:guide>
        <p15:guide id="6" orient="horz" pos="1008" userDrawn="1">
          <p15:clr>
            <a:srgbClr val="A4A3A4"/>
          </p15:clr>
        </p15:guide>
        <p15:guide id="7" pos="4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hodes, Geoffrey" initials="RG" lastIdx="1" clrIdx="0">
    <p:extLst>
      <p:ext uri="{19B8F6BF-5375-455C-9EA6-DF929625EA0E}">
        <p15:presenceInfo xmlns:p15="http://schemas.microsoft.com/office/powerpoint/2012/main" userId="S::Geoffrey.Rhodes@ed.gov::4b1e40e4-1e67-4f99-b345-1c6bbbe1ba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06A"/>
    <a:srgbClr val="215070"/>
    <a:srgbClr val="008710"/>
    <a:srgbClr val="375A71"/>
    <a:srgbClr val="2D8700"/>
    <a:srgbClr val="4C81B5"/>
    <a:srgbClr val="FE9C9C"/>
    <a:srgbClr val="2CA34E"/>
    <a:srgbClr val="345065"/>
    <a:srgbClr val="6E7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91BD1-8E33-4A47-B056-FCDBD5CD4896}" v="6" dt="2020-07-17T20:27:29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238" autoAdjust="0"/>
  </p:normalViewPr>
  <p:slideViewPr>
    <p:cSldViewPr showGuides="1">
      <p:cViewPr varScale="1">
        <p:scale>
          <a:sx n="98" d="100"/>
          <a:sy n="98" d="100"/>
        </p:scale>
        <p:origin x="110" y="58"/>
      </p:cViewPr>
      <p:guideLst>
        <p:guide orient="horz" pos="2160"/>
        <p:guide pos="3840"/>
        <p:guide orient="horz" pos="720"/>
        <p:guide pos="384"/>
        <p:guide pos="7296"/>
        <p:guide orient="horz" pos="1008"/>
        <p:guide pos="4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3744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vine, Marisa" userId="13e51955-62ed-494a-b853-1482639c279e" providerId="ADAL" clId="{5BF91BD1-8E33-4A47-B056-FCDBD5CD4896}"/>
    <pc:docChg chg="addSld delSld modSld addMainMaster">
      <pc:chgData name="Irvine, Marisa" userId="13e51955-62ed-494a-b853-1482639c279e" providerId="ADAL" clId="{5BF91BD1-8E33-4A47-B056-FCDBD5CD4896}" dt="2020-07-17T20:27:53.207" v="5" actId="22"/>
      <pc:docMkLst>
        <pc:docMk/>
      </pc:docMkLst>
      <pc:sldChg chg="delSp modSp">
        <pc:chgData name="Irvine, Marisa" userId="13e51955-62ed-494a-b853-1482639c279e" providerId="ADAL" clId="{5BF91BD1-8E33-4A47-B056-FCDBD5CD4896}" dt="2020-07-17T20:27:29.646" v="4"/>
        <pc:sldMkLst>
          <pc:docMk/>
          <pc:sldMk cId="3885251851" sldId="257"/>
        </pc:sldMkLst>
        <pc:spChg chg="del mod">
          <ac:chgData name="Irvine, Marisa" userId="13e51955-62ed-494a-b853-1482639c279e" providerId="ADAL" clId="{5BF91BD1-8E33-4A47-B056-FCDBD5CD4896}" dt="2020-07-17T20:26:45.642" v="2"/>
          <ac:spMkLst>
            <pc:docMk/>
            <pc:sldMk cId="3885251851" sldId="257"/>
            <ac:spMk id="4" creationId="{11E44E95-D24E-4924-94FF-B781056E16E7}"/>
          </ac:spMkLst>
        </pc:spChg>
        <pc:spChg chg="del mod">
          <ac:chgData name="Irvine, Marisa" userId="13e51955-62ed-494a-b853-1482639c279e" providerId="ADAL" clId="{5BF91BD1-8E33-4A47-B056-FCDBD5CD4896}" dt="2020-07-17T20:26:51.530" v="3"/>
          <ac:spMkLst>
            <pc:docMk/>
            <pc:sldMk cId="3885251851" sldId="257"/>
            <ac:spMk id="5" creationId="{C6CCA36B-496A-43B5-9700-7736B4A93900}"/>
          </ac:spMkLst>
        </pc:spChg>
        <pc:spChg chg="del mod">
          <ac:chgData name="Irvine, Marisa" userId="13e51955-62ed-494a-b853-1482639c279e" providerId="ADAL" clId="{5BF91BD1-8E33-4A47-B056-FCDBD5CD4896}" dt="2020-07-17T20:27:29.646" v="4"/>
          <ac:spMkLst>
            <pc:docMk/>
            <pc:sldMk cId="3885251851" sldId="257"/>
            <ac:spMk id="6" creationId="{6D669BE3-C396-49CD-8FBC-6F2FD17ADBD9}"/>
          </ac:spMkLst>
        </pc:spChg>
      </pc:sldChg>
      <pc:sldChg chg="add del">
        <pc:chgData name="Irvine, Marisa" userId="13e51955-62ed-494a-b853-1482639c279e" providerId="ADAL" clId="{5BF91BD1-8E33-4A47-B056-FCDBD5CD4896}" dt="2020-07-17T20:27:53.207" v="5" actId="22"/>
        <pc:sldMkLst>
          <pc:docMk/>
          <pc:sldMk cId="1239263103" sldId="376"/>
        </pc:sldMkLst>
      </pc:sldChg>
      <pc:sldMasterChg chg="add addSldLayout">
        <pc:chgData name="Irvine, Marisa" userId="13e51955-62ed-494a-b853-1482639c279e" providerId="ADAL" clId="{5BF91BD1-8E33-4A47-B056-FCDBD5CD4896}" dt="2020-07-17T19:30:00.201" v="0" actId="22"/>
        <pc:sldMasterMkLst>
          <pc:docMk/>
          <pc:sldMasterMk cId="4100559846" sldId="2147483825"/>
        </pc:sldMasterMkLst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1908011766" sldId="2147483824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1149000326" sldId="2147483826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2780464810" sldId="2147483827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3691876837" sldId="2147483828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786684073" sldId="2147483829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1893676754" sldId="2147483830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2609190631" sldId="2147483831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442299192" sldId="2147483832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1465260242" sldId="2147483833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432809374" sldId="2147483834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4294667653" sldId="2147483835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1852922774" sldId="2147483836"/>
          </pc:sldLayoutMkLst>
        </pc:sldLayoutChg>
        <pc:sldLayoutChg chg="add">
          <pc:chgData name="Irvine, Marisa" userId="13e51955-62ed-494a-b853-1482639c279e" providerId="ADAL" clId="{5BF91BD1-8E33-4A47-B056-FCDBD5CD4896}" dt="2020-07-17T19:30:00.201" v="0" actId="22"/>
          <pc:sldLayoutMkLst>
            <pc:docMk/>
            <pc:sldMasterMk cId="4100559846" sldId="2147483825"/>
            <pc:sldLayoutMk cId="4082256499" sldId="214748383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D3DAE2-4560-4ACE-9726-F06EF1F89C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587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400" b="1" dirty="0">
              <a:solidFill>
                <a:srgbClr val="2C506A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32216E-6EFE-4CB1-9FA6-740990BD03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BC8C8-0FCB-4ABD-A4AF-2F7357956A50}" type="datetimeFigureOut">
              <a:rPr lang="en-US" sz="1400" b="1" smtClean="0">
                <a:solidFill>
                  <a:srgbClr val="2C506A"/>
                </a:solidFill>
                <a:latin typeface="Century Gothic" panose="020B0502020202020204" pitchFamily="34" charset="0"/>
              </a:rPr>
              <a:t>7/17/2020</a:t>
            </a:fld>
            <a:endParaRPr lang="en-US" sz="1400" b="1">
              <a:solidFill>
                <a:srgbClr val="2C506A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38A06A-1904-4B77-8CC3-9A9A1A24B5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rgbClr val="2C506A"/>
                </a:solidFill>
                <a:latin typeface="Century Gothic" panose="020B0502020202020204" pitchFamily="34" charset="0"/>
              </a:rPr>
              <a:t>OSERS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77B37-007D-42B4-ABFB-096285F18F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2A08F-7FA9-489D-B417-4C943DA531D6}" type="slidenum">
              <a:rPr lang="en-US" b="1" smtClean="0">
                <a:solidFill>
                  <a:srgbClr val="2C506A"/>
                </a:solidFill>
                <a:latin typeface="Century Gothic" panose="020B0502020202020204" pitchFamily="34" charset="0"/>
              </a:rPr>
              <a:t>‹#›</a:t>
            </a:fld>
            <a:endParaRPr lang="en-US" b="1">
              <a:solidFill>
                <a:srgbClr val="2C506A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567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1">
                <a:solidFill>
                  <a:srgbClr val="2C506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1">
                <a:solidFill>
                  <a:srgbClr val="2C506A"/>
                </a:solidFill>
              </a:defRPr>
            </a:lvl1pPr>
          </a:lstStyle>
          <a:p>
            <a:fld id="{4725375E-3750-4BD3-997B-4DAF5D3D60E4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1">
                <a:solidFill>
                  <a:srgbClr val="2C506A"/>
                </a:solidFill>
              </a:defRPr>
            </a:lvl1pPr>
          </a:lstStyle>
          <a:p>
            <a:r>
              <a:rPr lang="en-US"/>
              <a:t>OSERS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1">
                <a:solidFill>
                  <a:srgbClr val="2C506A"/>
                </a:solidFill>
              </a:defRPr>
            </a:lvl1pPr>
          </a:lstStyle>
          <a:p>
            <a:fld id="{570226A8-F53C-4EEC-A3E1-81BF37024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44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spcBef>
        <a:spcPts val="1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spcBef>
        <a:spcPts val="600"/>
      </a:spcBef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spcBef>
        <a:spcPts val="600"/>
      </a:spcBef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spcBef>
        <a:spcPts val="600"/>
      </a:spcBef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spcBef>
        <a:spcPts val="600"/>
      </a:spcBef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ERS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0258EF-E31C-4D9E-BA23-39E04DAF8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A8166784-FB7C-4275-9215-12A496045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4EB9D-E3AB-4ABF-B51E-6072C84A88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cap="small" baseline="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Title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C1248-5182-42B7-95A4-7C18EC4DED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cap="small" baseline="0">
                <a:solidFill>
                  <a:srgbClr val="2CA3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Title Slide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98210-5F42-469B-8A46-3B82ACC39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8276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OSERS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2472D-2C37-4839-80EA-30713C149CA2}"/>
              </a:ext>
            </a:extLst>
          </p:cNvPr>
          <p:cNvSpPr txBox="1"/>
          <p:nvPr userDrawn="1"/>
        </p:nvSpPr>
        <p:spPr>
          <a:xfrm>
            <a:off x="609599" y="3429000"/>
            <a:ext cx="109728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5081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OSERS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2472D-2C37-4839-80EA-30713C149CA2}"/>
              </a:ext>
            </a:extLst>
          </p:cNvPr>
          <p:cNvSpPr txBox="1"/>
          <p:nvPr userDrawn="1"/>
        </p:nvSpPr>
        <p:spPr>
          <a:xfrm>
            <a:off x="609599" y="3429000"/>
            <a:ext cx="109728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F3ECE-757F-4085-8287-B71ED45215EB}"/>
              </a:ext>
            </a:extLst>
          </p:cNvPr>
          <p:cNvSpPr txBox="1"/>
          <p:nvPr userDrawn="1"/>
        </p:nvSpPr>
        <p:spPr>
          <a:xfrm>
            <a:off x="650789" y="4838708"/>
            <a:ext cx="10931610" cy="118494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marL="0" indent="0"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1644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7D111-6E89-43EC-BF9F-638E13098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>
            <a:normAutofit/>
          </a:bodyPr>
          <a:lstStyle>
            <a:lvl1pPr marL="0" indent="0" algn="ctr">
              <a:buNone/>
              <a:defRPr sz="48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2472D-2C37-4839-80EA-30713C149CA2}"/>
              </a:ext>
            </a:extLst>
          </p:cNvPr>
          <p:cNvSpPr txBox="1"/>
          <p:nvPr userDrawn="1"/>
        </p:nvSpPr>
        <p:spPr>
          <a:xfrm>
            <a:off x="609599" y="3429000"/>
            <a:ext cx="109728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614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EP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0258EF-E31C-4D9E-BA23-39E04DAF8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A8166784-FB7C-4275-9215-12A496045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4EB9D-E3AB-4ABF-B51E-6072C84A88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cap="small" baseline="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Title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C1248-5182-42B7-95A4-7C18EC4DED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cap="small" baseline="0">
                <a:solidFill>
                  <a:srgbClr val="2CA3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Title Slide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98210-5F42-469B-8A46-3B82ACC39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71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F428696E-6B16-4B0F-A35F-0B1BA82091A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9C2A3DB-D378-42A9-BD1C-EC5DF4AA45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OSERS Title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3F86F-197B-46F2-B71E-6E5A845139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First Level</a:t>
            </a:r>
          </a:p>
          <a:p>
            <a:pPr lvl="1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Click to edit Third level</a:t>
            </a:r>
          </a:p>
          <a:p>
            <a:pPr lvl="3"/>
            <a:r>
              <a:rPr lang="en-US" dirty="0"/>
              <a:t>Click to edit Fourth level</a:t>
            </a:r>
          </a:p>
          <a:p>
            <a:pPr lvl="4"/>
            <a:r>
              <a:rPr lang="en-US" dirty="0"/>
              <a:t>Click to edit 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FD5C6B-7889-4339-8F75-3B4A51028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7561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EP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7806AD7D-BFE9-414B-A614-F152C75AEBF6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6D53A-FEC1-4E25-A2A6-4D10945FC2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719262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Sub-Section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2D17F-89F4-403A-9B65-20F1F0EA63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57599"/>
            <a:ext cx="10515600" cy="2432051"/>
          </a:xfrm>
          <a:prstGeom prst="rect">
            <a:avLst/>
          </a:prstGeom>
        </p:spPr>
        <p:txBody>
          <a:bodyPr lIns="0" tIns="45720" rIns="0"/>
          <a:lstStyle>
            <a:lvl1pPr marL="0" indent="0">
              <a:buNone/>
              <a:defRPr sz="2400">
                <a:solidFill>
                  <a:srgbClr val="2CA34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Sub-Section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3B46FB-6684-4412-9BBD-5783BD510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5373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ED77C1F-80C1-4923-B2AF-605F242C8A1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4A52A0B-E7A9-42D3-8330-4705100E16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Two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60ADA-4614-45E3-A5BF-95629D7B64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38175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CE599-7CBD-44DC-8DFC-6C6FAC6A3DD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5C1993-4689-4706-9605-191DB63D4FB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222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9598033F-3D57-4969-A39A-2525ADCE1D0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C7F6BC6-0A85-4C6D-B20F-0B41C7D17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43C8-2E58-46B7-BB78-69936D29A6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8176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1 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A34BC-A09D-42A2-BEE6-A2169B3B544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8176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18036-3872-4576-9EA7-9CC17CDC1A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2 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A7CF3-F993-4581-A10C-4E3B2216D44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2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C82069A-0BF2-4A27-A546-13D737801EF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6970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4D9458F7-9707-486D-A49C-16642C40ED39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8FDDEB1-0D88-4419-8F6A-851C52DF9E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Blank Slide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B569AB-A890-4AB0-A835-96F88CF06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5490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SEP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4AF364BE-B342-4A94-9B81-AE140878C62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BC821-5A67-42D7-90A7-CA776B14C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507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F428696E-6B16-4B0F-A35F-0B1BA82091A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9C2A3DB-D378-42A9-BD1C-EC5DF4AA45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OSERS Title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3F86F-197B-46F2-B71E-6E5A845139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First Level</a:t>
            </a:r>
          </a:p>
          <a:p>
            <a:pPr lvl="1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Click to edit Third level</a:t>
            </a:r>
          </a:p>
          <a:p>
            <a:pPr lvl="3"/>
            <a:r>
              <a:rPr lang="en-US" dirty="0"/>
              <a:t>Click to edit Fourth level</a:t>
            </a:r>
          </a:p>
          <a:p>
            <a:pPr lvl="4"/>
            <a:r>
              <a:rPr lang="en-US" dirty="0"/>
              <a:t>Click to edit 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FD5C6B-7889-4339-8F75-3B4A51028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42111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 descr="Slide number">
            <a:extLst>
              <a:ext uri="{FF2B5EF4-FFF2-40B4-BE49-F238E27FC236}">
                <a16:creationId xmlns:a16="http://schemas.microsoft.com/office/drawing/2014/main" id="{2AD3A5EF-E03C-426C-8D47-77888598FC73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A315C-57C9-42E3-8B89-F845F852E1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" y="0"/>
            <a:ext cx="10972800" cy="672111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</a:defRPr>
            </a:lvl2pPr>
            <a:lvl3pPr marL="914400" indent="0">
              <a:buNone/>
              <a:defRPr sz="4000">
                <a:solidFill>
                  <a:schemeClr val="bg1"/>
                </a:solidFill>
              </a:defRPr>
            </a:lvl3pPr>
            <a:lvl4pPr marL="1314450" indent="0">
              <a:buNone/>
              <a:defRPr sz="4000">
                <a:solidFill>
                  <a:schemeClr val="bg1"/>
                </a:solidFill>
              </a:defRPr>
            </a:lvl4pPr>
            <a:lvl5pPr marL="1600200" indent="0">
              <a:buNone/>
              <a:defRPr sz="4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Title: Caption and Content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A7CFC-5AFD-449A-AA6A-E3A1B413E7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5A7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3630-DA43-46D5-941C-DEA5A942F88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0" y="1143000"/>
            <a:ext cx="7545388" cy="471805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CA34E"/>
              </a:buClr>
              <a:defRPr sz="3200"/>
            </a:lvl1pPr>
            <a:lvl2pPr marL="685800" indent="-228600">
              <a:buClr>
                <a:srgbClr val="2CA34E"/>
              </a:buClr>
              <a:defRPr sz="2800"/>
            </a:lvl2pPr>
            <a:lvl3pPr>
              <a:buClr>
                <a:srgbClr val="2CA34E"/>
              </a:buClr>
              <a:defRPr sz="2400"/>
            </a:lvl3pPr>
            <a:lvl4pPr>
              <a:buClr>
                <a:srgbClr val="2CA34E"/>
              </a:buClr>
              <a:defRPr sz="2000"/>
            </a:lvl4pPr>
            <a:lvl5pPr>
              <a:buClr>
                <a:srgbClr val="2CA34E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Content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13C59D2-DDA6-4773-870C-E5B965F6DFE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788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SEP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86CC856-5F3B-4541-B8B4-E7AF35261008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B089B-8474-4A9D-81FB-4014BB9F3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2C506A"/>
                </a:solidFill>
              </a:defRPr>
            </a:lvl1pPr>
          </a:lstStyle>
          <a:p>
            <a:r>
              <a:rPr lang="en-US" dirty="0"/>
              <a:t>Click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A6967-2DC3-4055-96A7-39B922A326B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D87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9BEC0-E3C9-428E-A09E-7E38D7E17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C96B4EC-B6A9-4E36-A5F3-8C896829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870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2472D-2C37-4839-80EA-30713C149CA2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76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AA617-C9A8-41E8-8354-6B52BEE9BBD7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E739A-8E85-4E4A-9F6B-6E1070A2EFA6}"/>
              </a:ext>
            </a:extLst>
          </p:cNvPr>
          <p:cNvSpPr txBox="1"/>
          <p:nvPr userDrawn="1"/>
        </p:nvSpPr>
        <p:spPr>
          <a:xfrm>
            <a:off x="650789" y="4838708"/>
            <a:ext cx="10931610" cy="118494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www.ed.gov/osers/osep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marL="0" indent="0"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3078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7D111-6E89-43EC-BF9F-638E13098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>
            <a:normAutofit/>
          </a:bodyPr>
          <a:lstStyle>
            <a:lvl1pPr marL="0" indent="0" algn="ctr">
              <a:buNone/>
              <a:defRPr sz="48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0B812-163D-48D4-ADD4-2BE579EA1AE0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4887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EP-IDE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0258EF-E31C-4D9E-BA23-39E04DAF8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A8166784-FB7C-4275-9215-12A496045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4EB9D-E3AB-4ABF-B51E-6072C84A88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cap="small" baseline="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Title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C1248-5182-42B7-95A4-7C18EC4DED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cap="small" baseline="0">
                <a:solidFill>
                  <a:srgbClr val="2CA3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Title Slide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98210-5F42-469B-8A46-3B82ACC39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0032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F428696E-6B16-4B0F-A35F-0B1BA82091A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9C2A3DB-D378-42A9-BD1C-EC5DF4AA45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OSERS Title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3F86F-197B-46F2-B71E-6E5A845139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First Level</a:t>
            </a:r>
          </a:p>
          <a:p>
            <a:pPr lvl="1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Click to edit Third level</a:t>
            </a:r>
          </a:p>
          <a:p>
            <a:pPr lvl="3"/>
            <a:r>
              <a:rPr lang="en-US" dirty="0"/>
              <a:t>Click to edit Fourth level</a:t>
            </a:r>
          </a:p>
          <a:p>
            <a:pPr lvl="4"/>
            <a:r>
              <a:rPr lang="en-US" dirty="0"/>
              <a:t>Click to edit 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FD5C6B-7889-4339-8F75-3B4A51028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64810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EP-IDE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7806AD7D-BFE9-414B-A614-F152C75AEBF6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6D53A-FEC1-4E25-A2A6-4D10945FC2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719262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Sub-Section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2D17F-89F4-403A-9B65-20F1F0EA63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57599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400">
                <a:solidFill>
                  <a:srgbClr val="2CA34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Sub-Section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3B46FB-6684-4412-9BBD-5783BD510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7683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ED77C1F-80C1-4923-B2AF-605F242C8A1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4A52A0B-E7A9-42D3-8330-4705100E16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Two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60ADA-4614-45E3-A5BF-95629D7B64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38175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CE599-7CBD-44DC-8DFC-6C6FAC6A3DD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5C1993-4689-4706-9605-191DB63D4FB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84073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9598033F-3D57-4969-A39A-2525ADCE1D0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C7F6BC6-0A85-4C6D-B20F-0B41C7D17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43C8-2E58-46B7-BB78-69936D29A6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8176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1 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A34BC-A09D-42A2-BEE6-A2169B3B544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8176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18036-3872-4576-9EA7-9CC17CDC1A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2 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A7CF3-F993-4581-A10C-4E3B2216D44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2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C82069A-0BF2-4A27-A546-13D737801EF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7675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ER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7806AD7D-BFE9-414B-A614-F152C75AEBF6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6D53A-FEC1-4E25-A2A6-4D10945FC2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719262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Sub-Section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2D17F-89F4-403A-9B65-20F1F0EA63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57599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400">
                <a:solidFill>
                  <a:srgbClr val="2CA34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Sub-Section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3B46FB-6684-4412-9BBD-5783BD510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5161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4D9458F7-9707-486D-A49C-16642C40ED39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8FDDEB1-0D88-4419-8F6A-851C52DF9E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Blank Slide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B569AB-A890-4AB0-A835-96F88CF06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9063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SEP-IDE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4AF364BE-B342-4A94-9B81-AE140878C62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BC821-5A67-42D7-90A7-CA776B14C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9919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 descr="Slide number">
            <a:extLst>
              <a:ext uri="{FF2B5EF4-FFF2-40B4-BE49-F238E27FC236}">
                <a16:creationId xmlns:a16="http://schemas.microsoft.com/office/drawing/2014/main" id="{2AD3A5EF-E03C-426C-8D47-77888598FC73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A315C-57C9-42E3-8B89-F845F852E1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" y="0"/>
            <a:ext cx="10972800" cy="672111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</a:defRPr>
            </a:lvl2pPr>
            <a:lvl3pPr marL="914400" indent="0">
              <a:buNone/>
              <a:defRPr sz="4000">
                <a:solidFill>
                  <a:schemeClr val="bg1"/>
                </a:solidFill>
              </a:defRPr>
            </a:lvl3pPr>
            <a:lvl4pPr marL="1314450" indent="0">
              <a:buNone/>
              <a:defRPr sz="4000">
                <a:solidFill>
                  <a:schemeClr val="bg1"/>
                </a:solidFill>
              </a:defRPr>
            </a:lvl4pPr>
            <a:lvl5pPr marL="1600200" indent="0">
              <a:buNone/>
              <a:defRPr sz="4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Title: Caption and Content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A7CFC-5AFD-449A-AA6A-E3A1B413E7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5A7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3630-DA43-46D5-941C-DEA5A942F88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0" y="1143000"/>
            <a:ext cx="7545388" cy="471805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CA34E"/>
              </a:buClr>
              <a:defRPr sz="3200"/>
            </a:lvl1pPr>
            <a:lvl2pPr marL="685800" indent="-228600">
              <a:buClr>
                <a:srgbClr val="2CA34E"/>
              </a:buClr>
              <a:defRPr sz="2800"/>
            </a:lvl2pPr>
            <a:lvl3pPr>
              <a:buClr>
                <a:srgbClr val="2CA34E"/>
              </a:buClr>
              <a:defRPr sz="2400"/>
            </a:lvl3pPr>
            <a:lvl4pPr>
              <a:buClr>
                <a:srgbClr val="2CA34E"/>
              </a:buClr>
              <a:defRPr sz="2000"/>
            </a:lvl4pPr>
            <a:lvl5pPr>
              <a:buClr>
                <a:srgbClr val="2CA34E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Content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13C59D2-DDA6-4773-870C-E5B965F6DFE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6024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SEP-IDE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86CC856-5F3B-4541-B8B4-E7AF35261008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B089B-8474-4A9D-81FB-4014BB9F3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2C506A"/>
                </a:solidFill>
              </a:defRPr>
            </a:lvl1pPr>
          </a:lstStyle>
          <a:p>
            <a:r>
              <a:rPr lang="en-US" dirty="0"/>
              <a:t>Click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A6967-2DC3-4055-96A7-39B922A326B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D87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9BEC0-E3C9-428E-A09E-7E38D7E17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C96B4EC-B6A9-4E36-A5F3-8C896829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093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2472D-2C37-4839-80EA-30713C149CA2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67653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AA617-C9A8-41E8-8354-6B52BEE9BBD7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E739A-8E85-4E4A-9F6B-6E1070A2EFA6}"/>
              </a:ext>
            </a:extLst>
          </p:cNvPr>
          <p:cNvSpPr txBox="1"/>
          <p:nvPr userDrawn="1"/>
        </p:nvSpPr>
        <p:spPr>
          <a:xfrm>
            <a:off x="650789" y="4838708"/>
            <a:ext cx="10931610" cy="118494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www.ed.gov/osers/osep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marL="0" indent="0"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2277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7D111-6E89-43EC-BF9F-638E13098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>
            <a:normAutofit/>
          </a:bodyPr>
          <a:lstStyle>
            <a:lvl1pPr marL="0" indent="0" algn="ctr">
              <a:buNone/>
              <a:defRPr sz="48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0B812-163D-48D4-ADD4-2BE579EA1AE0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56499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S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0258EF-E31C-4D9E-BA23-39E04DAF8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A8166784-FB7C-4275-9215-12A496045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4EB9D-E3AB-4ABF-B51E-6072C84A88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cap="small" baseline="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Title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C1248-5182-42B7-95A4-7C18EC4DED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cap="small" baseline="0">
                <a:solidFill>
                  <a:srgbClr val="2CA3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Title Slide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98210-5F42-469B-8A46-3B82ACC39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99431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F428696E-6B16-4B0F-A35F-0B1BA82091A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9C2A3DB-D378-42A9-BD1C-EC5DF4AA45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OSERS Title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3F86F-197B-46F2-B71E-6E5A845139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First Level</a:t>
            </a:r>
          </a:p>
          <a:p>
            <a:pPr lvl="1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Click to edit Third level</a:t>
            </a:r>
          </a:p>
          <a:p>
            <a:pPr lvl="3"/>
            <a:r>
              <a:rPr lang="en-US" dirty="0"/>
              <a:t>Click to edit Fourth level</a:t>
            </a:r>
          </a:p>
          <a:p>
            <a:pPr lvl="4"/>
            <a:r>
              <a:rPr lang="en-US" dirty="0"/>
              <a:t>Click to edit 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FD5C6B-7889-4339-8F75-3B4A51028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6247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S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7806AD7D-BFE9-414B-A614-F152C75AEBF6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6D53A-FEC1-4E25-A2A6-4D10945FC2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719262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Sub-Section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2D17F-89F4-403A-9B65-20F1F0EA63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57599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400">
                <a:solidFill>
                  <a:srgbClr val="2CA34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Sub-Section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3B46FB-6684-4412-9BBD-5783BD510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740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ED77C1F-80C1-4923-B2AF-605F242C8A1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4A52A0B-E7A9-42D3-8330-4705100E16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Two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60ADA-4614-45E3-A5BF-95629D7B64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38175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CE599-7CBD-44DC-8DFC-6C6FAC6A3DD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5C1993-4689-4706-9605-191DB63D4FB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30252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ED77C1F-80C1-4923-B2AF-605F242C8A1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4A52A0B-E7A9-42D3-8330-4705100E16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Two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60ADA-4614-45E3-A5BF-95629D7B64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38175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CE599-7CBD-44DC-8DFC-6C6FAC6A3DD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5C1993-4689-4706-9605-191DB63D4FB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1631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9598033F-3D57-4969-A39A-2525ADCE1D0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C7F6BC6-0A85-4C6D-B20F-0B41C7D17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43C8-2E58-46B7-BB78-69936D29A6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8176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1 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A34BC-A09D-42A2-BEE6-A2169B3B544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8176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18036-3872-4576-9EA7-9CC17CDC1A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2 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A7CF3-F993-4581-A10C-4E3B2216D44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2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C82069A-0BF2-4A27-A546-13D737801EF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58810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4D9458F7-9707-486D-A49C-16642C40ED39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8FDDEB1-0D88-4419-8F6A-851C52DF9E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Blank Slide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B569AB-A890-4AB0-A835-96F88CF06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6900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S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4AF364BE-B342-4A94-9B81-AE140878C62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BC821-5A67-42D7-90A7-CA776B14C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9279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 descr="Slide number">
            <a:extLst>
              <a:ext uri="{FF2B5EF4-FFF2-40B4-BE49-F238E27FC236}">
                <a16:creationId xmlns:a16="http://schemas.microsoft.com/office/drawing/2014/main" id="{2AD3A5EF-E03C-426C-8D47-77888598FC73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A315C-57C9-42E3-8B89-F845F852E1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" y="0"/>
            <a:ext cx="10972800" cy="672111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</a:defRPr>
            </a:lvl2pPr>
            <a:lvl3pPr marL="914400" indent="0">
              <a:buNone/>
              <a:defRPr sz="4000">
                <a:solidFill>
                  <a:schemeClr val="bg1"/>
                </a:solidFill>
              </a:defRPr>
            </a:lvl3pPr>
            <a:lvl4pPr marL="1314450" indent="0">
              <a:buNone/>
              <a:defRPr sz="4000">
                <a:solidFill>
                  <a:schemeClr val="bg1"/>
                </a:solidFill>
              </a:defRPr>
            </a:lvl4pPr>
            <a:lvl5pPr marL="1600200" indent="0">
              <a:buNone/>
              <a:defRPr sz="4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Title: Caption and Content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A7CFC-5AFD-449A-AA6A-E3A1B413E7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5A7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3630-DA43-46D5-941C-DEA5A942F88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0" y="1143000"/>
            <a:ext cx="7545388" cy="471805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CA34E"/>
              </a:buClr>
              <a:defRPr sz="3200"/>
            </a:lvl1pPr>
            <a:lvl2pPr marL="685800" indent="-228600">
              <a:buClr>
                <a:srgbClr val="2CA34E"/>
              </a:buClr>
              <a:defRPr sz="2800"/>
            </a:lvl2pPr>
            <a:lvl3pPr>
              <a:buClr>
                <a:srgbClr val="2CA34E"/>
              </a:buClr>
              <a:defRPr sz="2400"/>
            </a:lvl3pPr>
            <a:lvl4pPr>
              <a:buClr>
                <a:srgbClr val="2CA34E"/>
              </a:buClr>
              <a:defRPr sz="2000"/>
            </a:lvl4pPr>
            <a:lvl5pPr>
              <a:buClr>
                <a:srgbClr val="2CA34E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Content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13C59D2-DDA6-4773-870C-E5B965F6DFE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31324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S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86CC856-5F3B-4541-B8B4-E7AF35261008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B089B-8474-4A9D-81FB-4014BB9F3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2C506A"/>
                </a:solidFill>
              </a:defRPr>
            </a:lvl1pPr>
          </a:lstStyle>
          <a:p>
            <a:r>
              <a:rPr lang="en-US" dirty="0"/>
              <a:t>Click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A6967-2DC3-4055-96A7-39B922A326B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D87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9BEC0-E3C9-428E-A09E-7E38D7E17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C96B4EC-B6A9-4E36-A5F3-8C896829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67003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RSA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2472D-2C37-4839-80EA-30713C149CA2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1778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E437DF-F50F-43BC-B8E3-3430A1EE5E2D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RSA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C1CCB4-5E7E-4F47-94E1-5E14BF6A54E4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E739A-8E85-4E4A-9F6B-6E1070A2EFA6}"/>
              </a:ext>
            </a:extLst>
          </p:cNvPr>
          <p:cNvSpPr txBox="1"/>
          <p:nvPr userDrawn="1"/>
        </p:nvSpPr>
        <p:spPr>
          <a:xfrm>
            <a:off x="650789" y="4838708"/>
            <a:ext cx="10931610" cy="118494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www.ed.gov/osers/rsa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marL="0" indent="0"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93285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7D111-6E89-43EC-BF9F-638E13098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>
            <a:normAutofit/>
          </a:bodyPr>
          <a:lstStyle>
            <a:lvl1pPr marL="0" indent="0" algn="ctr">
              <a:buNone/>
              <a:defRPr sz="48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E5EC69-1945-4270-A74C-D1C5FC8ECF26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130143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EP-IDE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0258EF-E31C-4D9E-BA23-39E04DAF8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A8166784-FB7C-4275-9215-12A496045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4EB9D-E3AB-4ABF-B51E-6072C84A88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cap="small" baseline="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Title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C1248-5182-42B7-95A4-7C18EC4DED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cap="small" baseline="0">
                <a:solidFill>
                  <a:srgbClr val="2CA3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Title Slide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98210-5F42-469B-8A46-3B82ACC39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003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9598033F-3D57-4969-A39A-2525ADCE1D0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C7F6BC6-0A85-4C6D-B20F-0B41C7D17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43C8-2E58-46B7-BB78-69936D29A6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8176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1 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A34BC-A09D-42A2-BEE6-A2169B3B544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8176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18036-3872-4576-9EA7-9CC17CDC1A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2 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A7CF3-F993-4581-A10C-4E3B2216D44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2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C82069A-0BF2-4A27-A546-13D737801EF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64860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F428696E-6B16-4B0F-A35F-0B1BA82091A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9C2A3DB-D378-42A9-BD1C-EC5DF4AA45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/>
              <a:t>Click to edit title: OSERS Title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3F86F-197B-46F2-B71E-6E5A845139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First Level</a:t>
            </a:r>
          </a:p>
          <a:p>
            <a:pPr lvl="1"/>
            <a:r>
              <a:rPr lang="en-US"/>
              <a:t>Click to edit Second level</a:t>
            </a:r>
          </a:p>
          <a:p>
            <a:pPr lvl="2"/>
            <a:r>
              <a:rPr lang="en-US"/>
              <a:t>Click to edit Third level</a:t>
            </a:r>
          </a:p>
          <a:p>
            <a:pPr lvl="3"/>
            <a:r>
              <a:rPr lang="en-US"/>
              <a:t>Click to edit Fourth level</a:t>
            </a:r>
          </a:p>
          <a:p>
            <a:pPr lvl="4"/>
            <a:r>
              <a:rPr lang="en-US"/>
              <a:t>Click to edit 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FD5C6B-7889-4339-8F75-3B4A51028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64810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EP-IDE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7806AD7D-BFE9-414B-A614-F152C75AEBF6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6D53A-FEC1-4E25-A2A6-4D10945FC2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719262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Sub-Section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2D17F-89F4-403A-9B65-20F1F0EA63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57599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400">
                <a:solidFill>
                  <a:srgbClr val="2CA34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Sub-Section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3B46FB-6684-4412-9BBD-5783BD510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76837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ED77C1F-80C1-4923-B2AF-605F242C8A1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4A52A0B-E7A9-42D3-8330-4705100E16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/>
              <a:t>Click to edit title: Two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60ADA-4614-45E3-A5BF-95629D7B64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38175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Content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CE599-7CBD-44DC-8DFC-6C6FAC6A3DD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Content 2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5C1993-4689-4706-9605-191DB63D4FB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84073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9598033F-3D57-4969-A39A-2525ADCE1D0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C7F6BC6-0A85-4C6D-B20F-0B41C7D17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/>
              <a:t>Click to edit title: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43C8-2E58-46B7-BB78-69936D29A6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8176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Comparison 1 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A34BC-A09D-42A2-BEE6-A2169B3B544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8176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Comparison 1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18036-3872-4576-9EA7-9CC17CDC1A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Comparison 2 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A7CF3-F993-4581-A10C-4E3B2216D44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Comparison 2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C82069A-0BF2-4A27-A546-13D737801EF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76754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4D9458F7-9707-486D-A49C-16642C40ED39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8FDDEB1-0D88-4419-8F6A-851C52DF9E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/>
              <a:t>Click to edit title: Blank Slide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B569AB-A890-4AB0-A835-96F88CF06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90631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SEP-IDE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4AF364BE-B342-4A94-9B81-AE140878C62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BC821-5A67-42D7-90A7-CA776B14C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99192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 descr="Slide number">
            <a:extLst>
              <a:ext uri="{FF2B5EF4-FFF2-40B4-BE49-F238E27FC236}">
                <a16:creationId xmlns:a16="http://schemas.microsoft.com/office/drawing/2014/main" id="{2AD3A5EF-E03C-426C-8D47-77888598FC73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A315C-57C9-42E3-8B89-F845F852E1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" y="0"/>
            <a:ext cx="10972800" cy="672111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</a:defRPr>
            </a:lvl2pPr>
            <a:lvl3pPr marL="914400" indent="0">
              <a:buNone/>
              <a:defRPr sz="4000">
                <a:solidFill>
                  <a:schemeClr val="bg1"/>
                </a:solidFill>
              </a:defRPr>
            </a:lvl3pPr>
            <a:lvl4pPr marL="1314450" indent="0">
              <a:buNone/>
              <a:defRPr sz="4000">
                <a:solidFill>
                  <a:schemeClr val="bg1"/>
                </a:solidFill>
              </a:defRPr>
            </a:lvl4pPr>
            <a:lvl5pPr marL="1600200" indent="0">
              <a:buNone/>
              <a:defRPr sz="4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Title: Caption and Content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A7CFC-5AFD-449A-AA6A-E3A1B413E7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5A7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3630-DA43-46D5-941C-DEA5A942F88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0" y="1143000"/>
            <a:ext cx="7545388" cy="471805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CA34E"/>
              </a:buClr>
              <a:defRPr sz="3200"/>
            </a:lvl1pPr>
            <a:lvl2pPr marL="685800" indent="-228600">
              <a:buClr>
                <a:srgbClr val="2CA34E"/>
              </a:buClr>
              <a:defRPr sz="2800"/>
            </a:lvl2pPr>
            <a:lvl3pPr>
              <a:buClr>
                <a:srgbClr val="2CA34E"/>
              </a:buClr>
              <a:defRPr sz="2400"/>
            </a:lvl3pPr>
            <a:lvl4pPr>
              <a:buClr>
                <a:srgbClr val="2CA34E"/>
              </a:buClr>
              <a:defRPr sz="2000"/>
            </a:lvl4pPr>
            <a:lvl5pPr>
              <a:buClr>
                <a:srgbClr val="2CA34E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Content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13C59D2-DDA6-4773-870C-E5B965F6DFE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60242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SEP-IDE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86CC856-5F3B-4541-B8B4-E7AF35261008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B089B-8474-4A9D-81FB-4014BB9F3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2C506A"/>
                </a:solidFill>
              </a:defRPr>
            </a:lvl1pPr>
          </a:lstStyle>
          <a:p>
            <a:r>
              <a:rPr lang="en-US"/>
              <a:t>Click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A6967-2DC3-4055-96A7-39B922A326B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D87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Caption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9BEC0-E3C9-428E-A09E-7E38D7E17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C96B4EC-B6A9-4E36-A5F3-8C896829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09374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2472D-2C37-4839-80EA-30713C149CA2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67653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AA617-C9A8-41E8-8354-6B52BEE9BBD7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E739A-8E85-4E4A-9F6B-6E1070A2EFA6}"/>
              </a:ext>
            </a:extLst>
          </p:cNvPr>
          <p:cNvSpPr txBox="1"/>
          <p:nvPr userDrawn="1"/>
        </p:nvSpPr>
        <p:spPr>
          <a:xfrm>
            <a:off x="650789" y="4838708"/>
            <a:ext cx="10931610" cy="118494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b="1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40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www.ed.gov/osers/osep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40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40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marL="0" indent="0"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40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400">
              <a:latin typeface="Century Gothic" panose="020B0502020202020204" pitchFamily="34" charset="0"/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227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4D9458F7-9707-486D-A49C-16642C40ED39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8FDDEB1-0D88-4419-8F6A-851C52DF9E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Blank Slide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B569AB-A890-4AB0-A835-96F88CF06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45228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7D111-6E89-43EC-BF9F-638E13098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>
            <a:normAutofit/>
          </a:bodyPr>
          <a:lstStyle>
            <a:lvl1pPr marL="0" indent="0" algn="ctr">
              <a:buNone/>
              <a:defRPr sz="48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0B812-163D-48D4-ADD4-2BE579EA1AE0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</a:pPr>
            <a:r>
              <a:rPr lang="en-US" sz="1800" cap="small" baseline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56499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004-927F-432F-ADB9-AD91EF6A41B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3BD5-692A-40C5-BFE2-84C1890B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SER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4AF364BE-B342-4A94-9B81-AE140878C62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BC821-5A67-42D7-90A7-CA776B14C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6170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 descr="Slide number">
            <a:extLst>
              <a:ext uri="{FF2B5EF4-FFF2-40B4-BE49-F238E27FC236}">
                <a16:creationId xmlns:a16="http://schemas.microsoft.com/office/drawing/2014/main" id="{2AD3A5EF-E03C-426C-8D47-77888598FC73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A315C-57C9-42E3-8B89-F845F852E1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" y="0"/>
            <a:ext cx="10972800" cy="672111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</a:defRPr>
            </a:lvl2pPr>
            <a:lvl3pPr marL="914400" indent="0">
              <a:buNone/>
              <a:defRPr sz="4000">
                <a:solidFill>
                  <a:schemeClr val="bg1"/>
                </a:solidFill>
              </a:defRPr>
            </a:lvl3pPr>
            <a:lvl4pPr marL="1314450" indent="0">
              <a:buNone/>
              <a:defRPr sz="4000">
                <a:solidFill>
                  <a:schemeClr val="bg1"/>
                </a:solidFill>
              </a:defRPr>
            </a:lvl4pPr>
            <a:lvl5pPr marL="1600200" indent="0">
              <a:buNone/>
              <a:defRPr sz="4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Title: Caption and Content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A7CFC-5AFD-449A-AA6A-E3A1B413E7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5A7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3630-DA43-46D5-941C-DEA5A942F88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0" y="1143000"/>
            <a:ext cx="7545388" cy="471805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CA34E"/>
              </a:buClr>
              <a:defRPr sz="3200"/>
            </a:lvl1pPr>
            <a:lvl2pPr marL="685800" indent="-228600">
              <a:buClr>
                <a:srgbClr val="2CA34E"/>
              </a:buClr>
              <a:defRPr sz="2800"/>
            </a:lvl2pPr>
            <a:lvl3pPr>
              <a:buClr>
                <a:srgbClr val="2CA34E"/>
              </a:buClr>
              <a:defRPr sz="2400"/>
            </a:lvl3pPr>
            <a:lvl4pPr>
              <a:buClr>
                <a:srgbClr val="2CA34E"/>
              </a:buClr>
              <a:defRPr sz="2000"/>
            </a:lvl4pPr>
            <a:lvl5pPr>
              <a:buClr>
                <a:srgbClr val="2CA34E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Content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13C59D2-DDA6-4773-870C-E5B965F6DFE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4483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SERS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86CC856-5F3B-4541-B8B4-E7AF35261008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B089B-8474-4A9D-81FB-4014BB9F3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2C506A"/>
                </a:solidFill>
              </a:defRPr>
            </a:lvl1pPr>
          </a:lstStyle>
          <a:p>
            <a:r>
              <a:rPr lang="en-US" dirty="0"/>
              <a:t>Click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A6967-2DC3-4055-96A7-39B922A326B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D87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9BEC0-E3C9-428E-A09E-7E38D7E17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C96B4EC-B6A9-4E36-A5F3-8C896829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5757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Box">
            <a:extLst>
              <a:ext uri="{FF2B5EF4-FFF2-40B4-BE49-F238E27FC236}">
                <a16:creationId xmlns:a16="http://schemas.microsoft.com/office/drawing/2014/main" id="{568199A8-B750-45E3-AB01-9FE9206C0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1" y="6172200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Header Box">
            <a:extLst>
              <a:ext uri="{FF2B5EF4-FFF2-40B4-BE49-F238E27FC236}">
                <a16:creationId xmlns:a16="http://schemas.microsoft.com/office/drawing/2014/main" id="{E7907DA4-0FAD-434F-8C7E-2AE42D528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0" y="1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ED Seal">
            <a:extLst>
              <a:ext uri="{FF2B5EF4-FFF2-40B4-BE49-F238E27FC236}">
                <a16:creationId xmlns:a16="http://schemas.microsoft.com/office/drawing/2014/main" id="{A01ACA3F-BD12-49B8-8EFD-BDBCDC75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7998" y="6241185"/>
            <a:ext cx="548637" cy="54782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OSERS">
            <a:extLst>
              <a:ext uri="{FF2B5EF4-FFF2-40B4-BE49-F238E27FC236}">
                <a16:creationId xmlns:a16="http://schemas.microsoft.com/office/drawing/2014/main" id="{8A15887E-48F6-4EA1-8E7D-F58C30D8C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85622" y="6338588"/>
            <a:ext cx="244554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45720" tIns="0" rIns="45720" bIns="0" rtlCol="0" anchor="ctr" anchorCtr="0"/>
          <a:lstStyle>
            <a:defPPr>
              <a:defRPr lang="en-US"/>
            </a:defPPr>
            <a:lvl1pPr marL="0" algn="l" defTabSz="457200" rtl="0" eaLnBrk="1" latinLnBrk="0" hangingPunct="1">
              <a:lnSpc>
                <a:spcPct val="100000"/>
              </a:lnSpc>
              <a:defRPr sz="1000" b="1" i="0" kern="0" cap="small" spc="2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Office of Special Education </a:t>
            </a:r>
            <a:br>
              <a:rPr lang="en-US" sz="1200" dirty="0"/>
            </a:br>
            <a:r>
              <a:rPr lang="en-US" sz="1200" dirty="0"/>
              <a:t>and Rehabilitative Services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DB7E23-3E19-4CD3-B16F-D28A1B6BB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37155" y="6341282"/>
            <a:ext cx="0" cy="365760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SERS Acronym">
            <a:extLst>
              <a:ext uri="{FF2B5EF4-FFF2-40B4-BE49-F238E27FC236}">
                <a16:creationId xmlns:a16="http://schemas.microsoft.com/office/drawing/2014/main" id="{6C6D5D89-A8A9-4770-9C82-294E750B2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6477000" y="6321441"/>
            <a:ext cx="1374791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85000"/>
              </a:lnSpc>
            </a:pPr>
            <a:r>
              <a:rPr lang="en-US" sz="3600" spc="0" baseline="0" dirty="0">
                <a:solidFill>
                  <a:schemeClr val="bg1"/>
                </a:solidFill>
                <a:latin typeface="Century Gothic" panose="020B0502020202020204" pitchFamily="34" charset="0"/>
              </a:rPr>
              <a:t>OSERS</a:t>
            </a:r>
            <a:endParaRPr lang="en-US" sz="3200" spc="0" baseline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6671BBBF-DB32-41B6-98AC-B5A2F6925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B0DF862-988D-47B3-98A2-64A6895C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FA57E29-B688-45F6-91D1-FCD6B0D6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789" y="1143000"/>
            <a:ext cx="10931611" cy="45720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3585716-BF6D-48B6-888E-CED9ABDBC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2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773" r:id="rId10"/>
    <p:sldLayoutId id="2147483733" r:id="rId11"/>
    <p:sldLayoutId id="2147483732" r:id="rId1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2400"/>
        </a:spcBef>
        <a:buClr>
          <a:srgbClr val="6EC940"/>
        </a:buClr>
        <a:buFont typeface="Wingdings 3" panose="05040102010807070707" pitchFamily="18" charset="2"/>
        <a:buChar char=""/>
        <a:defRPr sz="2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200"/>
        </a:spcBef>
        <a:buClr>
          <a:srgbClr val="6EC940"/>
        </a:buClr>
        <a:buFont typeface="Arial" panose="020B0604020202020204" pitchFamily="34" charset="0"/>
        <a:buChar char="•"/>
        <a:defRPr sz="24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20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48590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7716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 Box">
            <a:extLst>
              <a:ext uri="{FF2B5EF4-FFF2-40B4-BE49-F238E27FC236}">
                <a16:creationId xmlns:a16="http://schemas.microsoft.com/office/drawing/2014/main" id="{E7907DA4-0FAD-434F-8C7E-2AE42D528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0" y="1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ooter Box">
            <a:extLst>
              <a:ext uri="{FF2B5EF4-FFF2-40B4-BE49-F238E27FC236}">
                <a16:creationId xmlns:a16="http://schemas.microsoft.com/office/drawing/2014/main" id="{568199A8-B750-45E3-AB01-9FE9206C0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1" y="6172200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6671BBBF-DB32-41B6-98AC-B5A2F6925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B0DF862-988D-47B3-98A2-64A6895C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FA57E29-B688-45F6-91D1-FCD6B0D6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789" y="1143000"/>
            <a:ext cx="10931611" cy="45720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3585716-BF6D-48B6-888E-CED9ABDBC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ED Seal">
            <a:extLst>
              <a:ext uri="{FF2B5EF4-FFF2-40B4-BE49-F238E27FC236}">
                <a16:creationId xmlns:a16="http://schemas.microsoft.com/office/drawing/2014/main" id="{A01ACA3F-BD12-49B8-8EFD-BDBCDC75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7998" y="6241185"/>
            <a:ext cx="548637" cy="54782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447B1D10-21B6-459B-9814-AEA24F4FC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596448" y="6321441"/>
            <a:ext cx="4757352" cy="457200"/>
            <a:chOff x="6596448" y="6321441"/>
            <a:chExt cx="4757352" cy="457200"/>
          </a:xfrm>
        </p:grpSpPr>
        <p:sp>
          <p:nvSpPr>
            <p:cNvPr id="22" name="Footer Placeholder 4">
              <a:extLst>
                <a:ext uri="{FF2B5EF4-FFF2-40B4-BE49-F238E27FC236}">
                  <a16:creationId xmlns:a16="http://schemas.microsoft.com/office/drawing/2014/main" id="{D90578AF-1139-44ED-94B3-BFDFF2DB6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975326" y="6348113"/>
              <a:ext cx="3378474" cy="3657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lIns="45720" tIns="0" rIns="45720" bIns="0" rtlCol="0" anchor="ctr" anchorCtr="0"/>
            <a:lstStyle>
              <a:defPPr>
                <a:defRPr lang="en-US"/>
              </a:defPPr>
              <a:lvl1pPr marL="0" algn="l" defTabSz="457200" rtl="0" eaLnBrk="1" latinLnBrk="0" hangingPunct="1">
                <a:lnSpc>
                  <a:spcPct val="100000"/>
                </a:lnSpc>
                <a:defRPr sz="1000" b="1" i="0" kern="0" cap="small" spc="20" baseline="0">
                  <a:solidFill>
                    <a:schemeClr val="bg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/>
                <a:t>Office of Special Education Programs</a:t>
              </a:r>
            </a:p>
            <a:p>
              <a:r>
                <a:rPr lang="en-US" b="0" dirty="0"/>
                <a:t>Office of Special Education and Rehabilitative Services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F83FEFF-3E03-48BE-869D-D2056DC9A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926859" y="6341282"/>
              <a:ext cx="0" cy="365760"/>
            </a:xfrm>
            <a:prstGeom prst="line">
              <a:avLst/>
            </a:prstGeom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 descr="OSERS">
              <a:extLst>
                <a:ext uri="{FF2B5EF4-FFF2-40B4-BE49-F238E27FC236}">
                  <a16:creationId xmlns:a16="http://schemas.microsoft.com/office/drawing/2014/main" id="{2357A4C5-C69C-469F-85DC-5A702CFE13CC}"/>
                </a:ext>
              </a:extLst>
            </p:cNvPr>
            <p:cNvSpPr txBox="1"/>
            <p:nvPr userDrawn="1"/>
          </p:nvSpPr>
          <p:spPr>
            <a:xfrm>
              <a:off x="6596448" y="6321441"/>
              <a:ext cx="1245048" cy="4572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3600" b="0" spc="0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OSEP</a:t>
              </a:r>
              <a:endParaRPr lang="en-US" sz="3200" b="0" spc="0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844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2400"/>
        </a:spcBef>
        <a:buClr>
          <a:srgbClr val="6EC940"/>
        </a:buClr>
        <a:buFont typeface="Wingdings 3" panose="05040102010807070707" pitchFamily="18" charset="2"/>
        <a:buChar char=""/>
        <a:defRPr sz="2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200"/>
        </a:spcBef>
        <a:buClr>
          <a:srgbClr val="6EC940"/>
        </a:buClr>
        <a:buFont typeface="Arial" panose="020B0604020202020204" pitchFamily="34" charset="0"/>
        <a:buChar char="•"/>
        <a:defRPr sz="24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20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48590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7716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Box">
            <a:extLst>
              <a:ext uri="{FF2B5EF4-FFF2-40B4-BE49-F238E27FC236}">
                <a16:creationId xmlns:a16="http://schemas.microsoft.com/office/drawing/2014/main" id="{568199A8-B750-45E3-AB01-9FE9206C0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1" y="6172200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Header Box">
            <a:extLst>
              <a:ext uri="{FF2B5EF4-FFF2-40B4-BE49-F238E27FC236}">
                <a16:creationId xmlns:a16="http://schemas.microsoft.com/office/drawing/2014/main" id="{E7907DA4-0FAD-434F-8C7E-2AE42D528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0" y="1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C3D12C7-992F-4324-A72C-E469F42F7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708"/>
          <a:stretch/>
        </p:blipFill>
        <p:spPr>
          <a:xfrm>
            <a:off x="11235634" y="73902"/>
            <a:ext cx="871001" cy="548640"/>
          </a:xfrm>
          <a:prstGeom prst="rect">
            <a:avLst/>
          </a:prstGeom>
        </p:spPr>
      </p:pic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6671BBBF-DB32-41B6-98AC-B5A2F6925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B0DF862-988D-47B3-98A2-64A6895C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FA57E29-B688-45F6-91D1-FCD6B0D6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789" y="1143000"/>
            <a:ext cx="10931611" cy="45720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3585716-BF6D-48B6-888E-CED9ABDBC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ED Seal">
            <a:extLst>
              <a:ext uri="{FF2B5EF4-FFF2-40B4-BE49-F238E27FC236}">
                <a16:creationId xmlns:a16="http://schemas.microsoft.com/office/drawing/2014/main" id="{A01ACA3F-BD12-49B8-8EFD-BDBCDC75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7998" y="6241185"/>
            <a:ext cx="548637" cy="54782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447B1D10-21B6-459B-9814-AEA24F4FC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596448" y="6321441"/>
            <a:ext cx="4757352" cy="457200"/>
            <a:chOff x="6596448" y="6321441"/>
            <a:chExt cx="4757352" cy="457200"/>
          </a:xfrm>
        </p:grpSpPr>
        <p:sp>
          <p:nvSpPr>
            <p:cNvPr id="22" name="Footer Placeholder 4">
              <a:extLst>
                <a:ext uri="{FF2B5EF4-FFF2-40B4-BE49-F238E27FC236}">
                  <a16:creationId xmlns:a16="http://schemas.microsoft.com/office/drawing/2014/main" id="{D90578AF-1139-44ED-94B3-BFDFF2DB6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975326" y="6348113"/>
              <a:ext cx="3378474" cy="3657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lIns="45720" tIns="0" rIns="45720" bIns="0" rtlCol="0" anchor="ctr" anchorCtr="0"/>
            <a:lstStyle>
              <a:defPPr>
                <a:defRPr lang="en-US"/>
              </a:defPPr>
              <a:lvl1pPr marL="0" algn="l" defTabSz="457200" rtl="0" eaLnBrk="1" latinLnBrk="0" hangingPunct="1">
                <a:lnSpc>
                  <a:spcPct val="100000"/>
                </a:lnSpc>
                <a:defRPr sz="1000" b="1" i="0" kern="0" cap="small" spc="20" baseline="0">
                  <a:solidFill>
                    <a:schemeClr val="bg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/>
                <a:t>Office of Special Education Programs</a:t>
              </a:r>
            </a:p>
            <a:p>
              <a:r>
                <a:rPr lang="en-US" b="0" dirty="0"/>
                <a:t>Office of Special Education and Rehabilitative Services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F83FEFF-3E03-48BE-869D-D2056DC9A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926859" y="6341282"/>
              <a:ext cx="0" cy="365760"/>
            </a:xfrm>
            <a:prstGeom prst="line">
              <a:avLst/>
            </a:prstGeom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 descr="OSERS">
              <a:extLst>
                <a:ext uri="{FF2B5EF4-FFF2-40B4-BE49-F238E27FC236}">
                  <a16:creationId xmlns:a16="http://schemas.microsoft.com/office/drawing/2014/main" id="{2357A4C5-C69C-469F-85DC-5A702CFE13CC}"/>
                </a:ext>
              </a:extLst>
            </p:cNvPr>
            <p:cNvSpPr txBox="1"/>
            <p:nvPr userDrawn="1"/>
          </p:nvSpPr>
          <p:spPr>
            <a:xfrm>
              <a:off x="6596448" y="6321441"/>
              <a:ext cx="1245048" cy="4572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3600" b="0" spc="0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OSEP</a:t>
              </a:r>
              <a:endParaRPr lang="en-US" sz="3200" b="0" spc="0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055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2400"/>
        </a:spcBef>
        <a:buClr>
          <a:srgbClr val="6EC940"/>
        </a:buClr>
        <a:buFont typeface="Wingdings 3" panose="05040102010807070707" pitchFamily="18" charset="2"/>
        <a:buChar char=""/>
        <a:defRPr sz="2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200"/>
        </a:spcBef>
        <a:buClr>
          <a:srgbClr val="6EC940"/>
        </a:buClr>
        <a:buFont typeface="Arial" panose="020B0604020202020204" pitchFamily="34" charset="0"/>
        <a:buChar char="•"/>
        <a:defRPr sz="24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20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48590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7716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 Box">
            <a:extLst>
              <a:ext uri="{FF2B5EF4-FFF2-40B4-BE49-F238E27FC236}">
                <a16:creationId xmlns:a16="http://schemas.microsoft.com/office/drawing/2014/main" id="{E7907DA4-0FAD-434F-8C7E-2AE42D528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0" y="1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ooter Box">
            <a:extLst>
              <a:ext uri="{FF2B5EF4-FFF2-40B4-BE49-F238E27FC236}">
                <a16:creationId xmlns:a16="http://schemas.microsoft.com/office/drawing/2014/main" id="{568199A8-B750-45E3-AB01-9FE9206C0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1" y="6172200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E49EC88-9138-4440-8FA2-253B6542A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55" r="4954"/>
          <a:stretch/>
        </p:blipFill>
        <p:spPr>
          <a:xfrm>
            <a:off x="10695803" y="148883"/>
            <a:ext cx="1371601" cy="411480"/>
          </a:xfrm>
          <a:prstGeom prst="rect">
            <a:avLst/>
          </a:prstGeom>
        </p:spPr>
      </p:pic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6671BBBF-DB32-41B6-98AC-B5A2F6925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B0DF862-988D-47B3-98A2-64A6895C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FA57E29-B688-45F6-91D1-FCD6B0D6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789" y="1143000"/>
            <a:ext cx="10931611" cy="45720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3585716-BF6D-48B6-888E-CED9ABDBC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ED Seal">
            <a:extLst>
              <a:ext uri="{FF2B5EF4-FFF2-40B4-BE49-F238E27FC236}">
                <a16:creationId xmlns:a16="http://schemas.microsoft.com/office/drawing/2014/main" id="{A01ACA3F-BD12-49B8-8EFD-BDBCDC75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7998" y="6241185"/>
            <a:ext cx="548637" cy="54782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0280D4FB-3891-4974-B82E-C47C48CE5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936292" y="6321441"/>
            <a:ext cx="4408172" cy="457200"/>
            <a:chOff x="6936292" y="6321441"/>
            <a:chExt cx="4408172" cy="457200"/>
          </a:xfrm>
        </p:grpSpPr>
        <p:sp>
          <p:nvSpPr>
            <p:cNvPr id="20" name="Footer Placeholder 4">
              <a:extLst>
                <a:ext uri="{FF2B5EF4-FFF2-40B4-BE49-F238E27FC236}">
                  <a16:creationId xmlns:a16="http://schemas.microsoft.com/office/drawing/2014/main" id="{9606314B-432E-426C-89F3-41A44AD25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984524" y="6348113"/>
              <a:ext cx="3359940" cy="3657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lIns="45720" tIns="0" rIns="45720" bIns="0" rtlCol="0" anchor="ctr" anchorCtr="0"/>
            <a:lstStyle>
              <a:defPPr>
                <a:defRPr lang="en-US"/>
              </a:defPPr>
              <a:lvl1pPr marL="0" algn="l" defTabSz="457200" rtl="0" eaLnBrk="1" latinLnBrk="0" hangingPunct="1">
                <a:lnSpc>
                  <a:spcPct val="100000"/>
                </a:lnSpc>
                <a:defRPr sz="1000" b="1" i="0" kern="0" cap="small" spc="20" baseline="0">
                  <a:solidFill>
                    <a:schemeClr val="bg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/>
                <a:t>Rehabilitation Services Administration</a:t>
              </a:r>
            </a:p>
            <a:p>
              <a:r>
                <a:rPr lang="en-US" b="0" dirty="0"/>
                <a:t>Office of Special Education and Rehabilitative Services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B6F0B4F-B086-41DB-94DA-4D5A42F8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936057" y="6341282"/>
              <a:ext cx="0" cy="365760"/>
            </a:xfrm>
            <a:prstGeom prst="line">
              <a:avLst/>
            </a:prstGeom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 descr="OSERS">
              <a:extLst>
                <a:ext uri="{FF2B5EF4-FFF2-40B4-BE49-F238E27FC236}">
                  <a16:creationId xmlns:a16="http://schemas.microsoft.com/office/drawing/2014/main" id="{41984953-4B21-40EC-B279-3D0B99EC77BC}"/>
                </a:ext>
              </a:extLst>
            </p:cNvPr>
            <p:cNvSpPr txBox="1"/>
            <p:nvPr userDrawn="1"/>
          </p:nvSpPr>
          <p:spPr>
            <a:xfrm>
              <a:off x="6936292" y="6321441"/>
              <a:ext cx="914401" cy="4572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3600" b="0" spc="0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RSA</a:t>
              </a:r>
              <a:endParaRPr lang="en-US" sz="3200" b="0" spc="0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971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2400"/>
        </a:spcBef>
        <a:buClr>
          <a:srgbClr val="6EC940"/>
        </a:buClr>
        <a:buFont typeface="Wingdings 3" panose="05040102010807070707" pitchFamily="18" charset="2"/>
        <a:buChar char=""/>
        <a:defRPr sz="2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200"/>
        </a:spcBef>
        <a:buClr>
          <a:srgbClr val="6EC940"/>
        </a:buClr>
        <a:buFont typeface="Arial" panose="020B0604020202020204" pitchFamily="34" charset="0"/>
        <a:buChar char="•"/>
        <a:defRPr sz="24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20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48590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7716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Box">
            <a:extLst>
              <a:ext uri="{FF2B5EF4-FFF2-40B4-BE49-F238E27FC236}">
                <a16:creationId xmlns:a16="http://schemas.microsoft.com/office/drawing/2014/main" id="{568199A8-B750-45E3-AB01-9FE9206C0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1" y="6172200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Header Box">
            <a:extLst>
              <a:ext uri="{FF2B5EF4-FFF2-40B4-BE49-F238E27FC236}">
                <a16:creationId xmlns:a16="http://schemas.microsoft.com/office/drawing/2014/main" id="{E7907DA4-0FAD-434F-8C7E-2AE42D528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360" y="1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C3D12C7-992F-4324-A72C-E469F42F7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708"/>
          <a:stretch/>
        </p:blipFill>
        <p:spPr>
          <a:xfrm>
            <a:off x="11235634" y="73902"/>
            <a:ext cx="871001" cy="548640"/>
          </a:xfrm>
          <a:prstGeom prst="rect">
            <a:avLst/>
          </a:prstGeom>
        </p:spPr>
      </p:pic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6671BBBF-DB32-41B6-98AC-B5A2F6925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B0DF862-988D-47B3-98A2-64A6895C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FA57E29-B688-45F6-91D1-FCD6B0D6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789" y="1143000"/>
            <a:ext cx="10931611" cy="45720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3585716-BF6D-48B6-888E-CED9ABDBC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pic>
        <p:nvPicPr>
          <p:cNvPr id="8" name="ED Seal">
            <a:extLst>
              <a:ext uri="{FF2B5EF4-FFF2-40B4-BE49-F238E27FC236}">
                <a16:creationId xmlns:a16="http://schemas.microsoft.com/office/drawing/2014/main" id="{A01ACA3F-BD12-49B8-8EFD-BDBCDC75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7998" y="6241185"/>
            <a:ext cx="548637" cy="54782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447B1D10-21B6-459B-9814-AEA24F4FC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596448" y="6321441"/>
            <a:ext cx="4757352" cy="457200"/>
            <a:chOff x="6596448" y="6321441"/>
            <a:chExt cx="4757352" cy="457200"/>
          </a:xfrm>
        </p:grpSpPr>
        <p:sp>
          <p:nvSpPr>
            <p:cNvPr id="22" name="Footer Placeholder 4">
              <a:extLst>
                <a:ext uri="{FF2B5EF4-FFF2-40B4-BE49-F238E27FC236}">
                  <a16:creationId xmlns:a16="http://schemas.microsoft.com/office/drawing/2014/main" id="{D90578AF-1139-44ED-94B3-BFDFF2DB6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975326" y="6348113"/>
              <a:ext cx="3378474" cy="3657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lIns="45720" tIns="0" rIns="45720" bIns="0" rtlCol="0" anchor="ctr" anchorCtr="0"/>
            <a:lstStyle>
              <a:defPPr>
                <a:defRPr lang="en-US"/>
              </a:defPPr>
              <a:lvl1pPr marL="0" algn="l" defTabSz="457200" rtl="0" eaLnBrk="1" latinLnBrk="0" hangingPunct="1">
                <a:lnSpc>
                  <a:spcPct val="100000"/>
                </a:lnSpc>
                <a:defRPr sz="1000" b="1" i="0" kern="0" cap="small" spc="20" baseline="0">
                  <a:solidFill>
                    <a:schemeClr val="bg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/>
                <a:t>Office of Special Education Programs</a:t>
              </a:r>
            </a:p>
            <a:p>
              <a:r>
                <a:rPr lang="en-US" b="0"/>
                <a:t>Office of Special Education and Rehabilitative Services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F83FEFF-3E03-48BE-869D-D2056DC9A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926859" y="6341282"/>
              <a:ext cx="0" cy="365760"/>
            </a:xfrm>
            <a:prstGeom prst="line">
              <a:avLst/>
            </a:prstGeom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 descr="OSERS">
              <a:extLst>
                <a:ext uri="{FF2B5EF4-FFF2-40B4-BE49-F238E27FC236}">
                  <a16:creationId xmlns:a16="http://schemas.microsoft.com/office/drawing/2014/main" id="{2357A4C5-C69C-469F-85DC-5A702CFE13CC}"/>
                </a:ext>
              </a:extLst>
            </p:cNvPr>
            <p:cNvSpPr txBox="1"/>
            <p:nvPr userDrawn="1"/>
          </p:nvSpPr>
          <p:spPr>
            <a:xfrm>
              <a:off x="6596448" y="6321441"/>
              <a:ext cx="1245048" cy="4572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3600" b="0" spc="0" baseline="0">
                  <a:solidFill>
                    <a:schemeClr val="bg1"/>
                  </a:solidFill>
                  <a:latin typeface="Century Gothic" panose="020B0502020202020204" pitchFamily="34" charset="0"/>
                </a:rPr>
                <a:t>OSEP</a:t>
              </a:r>
              <a:endParaRPr lang="en-US" sz="3200" b="0" spc="0" baseline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055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24" r:id="rId13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2400"/>
        </a:spcBef>
        <a:buClr>
          <a:srgbClr val="6EC940"/>
        </a:buClr>
        <a:buFont typeface="Wingdings 3" panose="05040102010807070707" pitchFamily="18" charset="2"/>
        <a:buChar char=""/>
        <a:defRPr sz="2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200"/>
        </a:spcBef>
        <a:buClr>
          <a:srgbClr val="6EC940"/>
        </a:buClr>
        <a:buFont typeface="Arial" panose="020B0604020202020204" pitchFamily="34" charset="0"/>
        <a:buChar char="•"/>
        <a:defRPr sz="24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20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48590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7716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0/07/08/2020-14072/applications-for-new-awards-technical-assistance-on-state-data-collection-idea-data-management" TargetMode="External"/><Relationship Id="rId2" Type="http://schemas.openxmlformats.org/officeDocument/2006/relationships/hyperlink" Target="https://www.federalregister.gov/documents/2020/06/16/2020-11504/applications-for-new-awards-technical-assistance-on-state-data-collection-national-technical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ed.gov/idea/osep-fast-facts/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/2020-12973" TargetMode="External"/><Relationship Id="rId2" Type="http://schemas.openxmlformats.org/officeDocument/2006/relationships/hyperlink" Target="https://www.federalregister.gov/d/2020-13200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BDED-7909-49B0-91B8-C2C1A4E3B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Technical Assistance on State Data Collection (373) Program Area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9D96A-1EA7-4C0E-B5F9-97DA8B943D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2020 Virtual OSEP Project Directors Conference</a:t>
            </a:r>
          </a:p>
          <a:p>
            <a:r>
              <a:rPr lang="en-US" dirty="0"/>
              <a:t>July 20,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5185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C5B15-CDC3-45A7-81E0-D57140D5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0"/>
            <a:ext cx="10944225" cy="672111"/>
          </a:xfrm>
        </p:spPr>
        <p:txBody>
          <a:bodyPr anchor="b">
            <a:normAutofit/>
          </a:bodyPr>
          <a:lstStyle/>
          <a:p>
            <a:r>
              <a:rPr lang="en-US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34F9E-6BB0-48B5-8D27-316CB24E5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175" y="1143001"/>
            <a:ext cx="5381625" cy="45720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All attendees will be muted for the majority of this webinar.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 times, you may be prompted to “raise your hand” if you would like to ask a question. You will be unmuted and re-muted by an organizer.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 link to Captioning is available in the chat and a tip sheet for accessing captioning can be found under the “Handouts” tab on your </a:t>
            </a:r>
            <a:r>
              <a:rPr lang="en-US" sz="2000" dirty="0" err="1"/>
              <a:t>GoToWebinar</a:t>
            </a:r>
            <a:r>
              <a:rPr lang="en-US" sz="2000" dirty="0"/>
              <a:t> control panel.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To submit questions for speakers, enter your question in the “Questions” dropdown in your control panel.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6" name="Picture 5" descr="image of the GoTo Webinar control panel">
            <a:extLst>
              <a:ext uri="{FF2B5EF4-FFF2-40B4-BE49-F238E27FC236}">
                <a16:creationId xmlns:a16="http://schemas.microsoft.com/office/drawing/2014/main" id="{E8CE7715-B48A-4C04-9137-D548C4086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834" y="714469"/>
            <a:ext cx="2875706" cy="5325384"/>
          </a:xfrm>
          <a:prstGeom prst="rect">
            <a:avLst/>
          </a:prstGeom>
          <a:noFill/>
        </p:spPr>
      </p:pic>
      <p:cxnSp>
        <p:nvCxnSpPr>
          <p:cNvPr id="8" name="Straight Arrow Connector 7" descr="arrow pointing to the icon to &quot;raise hand&quot;">
            <a:extLst>
              <a:ext uri="{FF2B5EF4-FFF2-40B4-BE49-F238E27FC236}">
                <a16:creationId xmlns:a16="http://schemas.microsoft.com/office/drawing/2014/main" id="{D47DDC57-3F66-4998-81DF-4D29E07D2BA6}"/>
              </a:ext>
            </a:extLst>
          </p:cNvPr>
          <p:cNvCxnSpPr/>
          <p:nvPr/>
        </p:nvCxnSpPr>
        <p:spPr>
          <a:xfrm>
            <a:off x="6412832" y="2069432"/>
            <a:ext cx="265200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 descr="arrow pointing to the handouts dropdown on the control panel">
            <a:extLst>
              <a:ext uri="{FF2B5EF4-FFF2-40B4-BE49-F238E27FC236}">
                <a16:creationId xmlns:a16="http://schemas.microsoft.com/office/drawing/2014/main" id="{4FCA1342-AD7E-4C38-A482-BD1FD22E2EF0}"/>
              </a:ext>
            </a:extLst>
          </p:cNvPr>
          <p:cNvCxnSpPr/>
          <p:nvPr/>
        </p:nvCxnSpPr>
        <p:spPr>
          <a:xfrm>
            <a:off x="6412832" y="3068055"/>
            <a:ext cx="265200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 descr="arrow pointing to where to submit a question in the control panel ">
            <a:extLst>
              <a:ext uri="{FF2B5EF4-FFF2-40B4-BE49-F238E27FC236}">
                <a16:creationId xmlns:a16="http://schemas.microsoft.com/office/drawing/2014/main" id="{1AB3E7A5-65B4-4253-BF07-9C309569527D}"/>
              </a:ext>
            </a:extLst>
          </p:cNvPr>
          <p:cNvCxnSpPr/>
          <p:nvPr/>
        </p:nvCxnSpPr>
        <p:spPr>
          <a:xfrm>
            <a:off x="6412832" y="4664247"/>
            <a:ext cx="265200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2631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33A2C-4671-4A2F-A68E-25416028C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ED244-0B2C-413E-8950-E4201037F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Updates from OSEP</a:t>
            </a:r>
          </a:p>
          <a:p>
            <a:r>
              <a:rPr lang="en-US" dirty="0"/>
              <a:t>Facilitated discussion: </a:t>
            </a:r>
          </a:p>
          <a:p>
            <a:pPr lvl="1"/>
            <a:r>
              <a:rPr lang="en-US" dirty="0"/>
              <a:t>Topic:  Data Quality in the Time of COVID </a:t>
            </a:r>
          </a:p>
        </p:txBody>
      </p:sp>
    </p:spTree>
    <p:extLst>
      <p:ext uri="{BB962C8B-B14F-4D97-AF65-F5344CB8AC3E}">
        <p14:creationId xmlns:p14="http://schemas.microsoft.com/office/powerpoint/2010/main" val="25006351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CAEA-7BDC-4BEB-8E25-7169C9B6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373 Funding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1E2E2-759C-40C7-8FD8-16FE8D7A0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National Technical Assistance Center To Improve State Capacity To Collect, Report, Analyze, and Use Accurate IDEA Part B and Part C Fiscal Data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https://www.federalregister.gov/documents/2020/06/16/2020-11504/applications-for-new-awards-technical-assistance-on-state-data-collection-national-technical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Applications due:  July 31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r>
              <a:rPr lang="en-US" dirty="0"/>
              <a:t>IDEA Data Management Center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3"/>
              </a:rPr>
              <a:t>https://www.federalregister.gov/documents/2020/07/08/2020-14072/applications-for-new-awards-technical-assistance-on-state-data-collection-idea-data-management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Applications due:  August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1512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18C2-D565-484B-8277-048C8ADB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944225" cy="672111"/>
          </a:xfrm>
        </p:spPr>
        <p:txBody>
          <a:bodyPr/>
          <a:lstStyle/>
          <a:p>
            <a:r>
              <a:rPr lang="en-US" dirty="0"/>
              <a:t>OSEP Fast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F3261-CB5B-401E-8588-6EED8634F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summarizes key facts related to specific aspects of the data collection authorized by Section 618 of the IDEA. </a:t>
            </a:r>
          </a:p>
          <a:p>
            <a:pPr lvl="1"/>
            <a:r>
              <a:rPr lang="en-US" dirty="0"/>
              <a:t>OSEP Fast Facts: Infants and Toddlers With Disabilities (June 2020)</a:t>
            </a:r>
          </a:p>
          <a:p>
            <a:pPr lvl="1"/>
            <a:r>
              <a:rPr lang="en-US" dirty="0"/>
              <a:t>OSEP Fast Facts: Children Identified With Emotional Disturbance (May 2020)</a:t>
            </a:r>
          </a:p>
          <a:p>
            <a:pPr lvl="1"/>
            <a:r>
              <a:rPr lang="en-US" dirty="0"/>
              <a:t>OSEP Fast Facts: Children Identified With Autism (March 2020)</a:t>
            </a:r>
          </a:p>
          <a:p>
            <a:r>
              <a:rPr lang="en-US" dirty="0">
                <a:hlinkClick r:id="rId2"/>
              </a:rPr>
              <a:t>https://sites.ed.gov/idea/osep-fast-facts/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818859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960F-BCC8-466C-9B86-375DD6DBC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C Information Collection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3D5F1-080B-49CA-941A-7BA1496C2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Report of Children Receiving Early Intervention Services in Accordance With Part C; Report of Program Settings in Accordance With Part C; Report on Infants and Toddlers Exiting Part C</a:t>
            </a:r>
          </a:p>
          <a:p>
            <a:pPr lvl="1"/>
            <a:r>
              <a:rPr lang="en-US" dirty="0"/>
              <a:t>The notice can be reviewed at the following Federal Register website: </a:t>
            </a:r>
            <a:r>
              <a:rPr lang="en-US" dirty="0">
                <a:hlinkClick r:id="rId2"/>
              </a:rPr>
              <a:t>https://www.federalregister.gov/d/2020-13200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public comment period closes on August 18, 2020.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Report of Dispute Resolution Under Part C of the Individuals With Disabilities Education Act (OMB # 1820-0678)</a:t>
            </a:r>
          </a:p>
          <a:p>
            <a:pPr lvl="1"/>
            <a:r>
              <a:rPr lang="en-US" dirty="0"/>
              <a:t>The notice can be reviewed at the following Federal Register website:  </a:t>
            </a:r>
            <a:r>
              <a:rPr lang="en-US" dirty="0">
                <a:hlinkClick r:id="rId3"/>
              </a:rPr>
              <a:t>https://www.federalregister.gov/d/2020-12973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public comment period closes on August 17, 2020. </a:t>
            </a:r>
          </a:p>
        </p:txBody>
      </p:sp>
    </p:spTree>
    <p:extLst>
      <p:ext uri="{BB962C8B-B14F-4D97-AF65-F5344CB8AC3E}">
        <p14:creationId xmlns:p14="http://schemas.microsoft.com/office/powerpoint/2010/main" val="160090412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F2F7-86BD-48C1-8A89-C97C5874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Section 618 Data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CE8D8-3D75-4E4B-97B5-04B11ED7E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Part B Assessment data will be collected next year. </a:t>
            </a:r>
          </a:p>
          <a:p>
            <a:r>
              <a:rPr lang="en-US" dirty="0"/>
              <a:t>No changes to the data elements or timelines for collecting the other IDEA Section 618 data collections for next year. </a:t>
            </a:r>
          </a:p>
        </p:txBody>
      </p:sp>
    </p:spTree>
    <p:extLst>
      <p:ext uri="{BB962C8B-B14F-4D97-AF65-F5344CB8AC3E}">
        <p14:creationId xmlns:p14="http://schemas.microsoft.com/office/powerpoint/2010/main" val="91808285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DEC3-97A1-43A8-912C-EB42E01E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1143000"/>
            <a:ext cx="10515600" cy="1719262"/>
          </a:xfrm>
        </p:spPr>
        <p:txBody>
          <a:bodyPr/>
          <a:lstStyle/>
          <a:p>
            <a:pPr algn="ctr"/>
            <a:r>
              <a:rPr lang="en-US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54337-1DB8-4DD3-AF1F-6C8304E1C3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/>
              <a:t>Data Quality in the Time of COVID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335002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SERS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SERS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y Briefing" id="{84058448-1899-4F00-97E3-0FBF5ECCCFAE}" vid="{3BCF2FD5-16A0-42AC-A2BE-31F1D504858D}"/>
    </a:ext>
  </a:extLst>
</a:theme>
</file>

<file path=ppt/theme/theme2.xml><?xml version="1.0" encoding="utf-8"?>
<a:theme xmlns:a="http://schemas.openxmlformats.org/drawingml/2006/main" name="OSEP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y Briefing" id="{84058448-1899-4F00-97E3-0FBF5ECCCFAE}" vid="{D7C0C155-79CE-4AD7-A310-5AAAA1ACC4F1}"/>
    </a:ext>
  </a:extLst>
</a:theme>
</file>

<file path=ppt/theme/theme3.xml><?xml version="1.0" encoding="utf-8"?>
<a:theme xmlns:a="http://schemas.openxmlformats.org/drawingml/2006/main" name="OSEP-IDEA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y Briefing" id="{84058448-1899-4F00-97E3-0FBF5ECCCFAE}" vid="{47D8CC08-D72E-4557-B5D8-6D4812F68341}"/>
    </a:ext>
  </a:extLst>
</a:theme>
</file>

<file path=ppt/theme/theme4.xml><?xml version="1.0" encoding="utf-8"?>
<a:theme xmlns:a="http://schemas.openxmlformats.org/drawingml/2006/main" name="RSA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y Briefing" id="{84058448-1899-4F00-97E3-0FBF5ECCCFAE}" vid="{950C371C-D6BB-4AF4-A26C-3EEA9573EC4E}"/>
    </a:ext>
  </a:extLst>
</a:theme>
</file>

<file path=ppt/theme/theme5.xml><?xml version="1.0" encoding="utf-8"?>
<a:theme xmlns:a="http://schemas.openxmlformats.org/drawingml/2006/main" name="OSEP-IDEA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ERS_PPT_Template  -  Read-Only" id="{66AB174D-EEBC-4E60-99DE-55AF4B3E94E0}" vid="{096D898F-9DF4-4521-834C-D3ACA342EF8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SERS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SERS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92FD385D7444C85857B3C4B832346" ma:contentTypeVersion="11" ma:contentTypeDescription="Create a new document." ma:contentTypeScope="" ma:versionID="ecea5c2ce25630850469cd990683a625">
  <xsd:schema xmlns:xsd="http://www.w3.org/2001/XMLSchema" xmlns:xs="http://www.w3.org/2001/XMLSchema" xmlns:p="http://schemas.microsoft.com/office/2006/metadata/properties" xmlns:ns2="04a9aeb6-62a3-4e10-8746-b30843c659ea" xmlns:ns3="77ec9820-26bd-48b1-b406-a2e69b9fc0b8" targetNamespace="http://schemas.microsoft.com/office/2006/metadata/properties" ma:root="true" ma:fieldsID="c929934bfaf7f54a84a95adc35c7ab78" ns2:_="" ns3:_="">
    <xsd:import namespace="04a9aeb6-62a3-4e10-8746-b30843c659ea"/>
    <xsd:import namespace="77ec9820-26bd-48b1-b406-a2e69b9fc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9aeb6-62a3-4e10-8746-b30843c659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ec9820-26bd-48b1-b406-a2e69b9fc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61E55E-4D67-42E2-8851-04A1C784AE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F035F4-8292-4D41-8645-AED694F36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9aeb6-62a3-4e10-8746-b30843c659ea"/>
    <ds:schemaRef ds:uri="77ec9820-26bd-48b1-b406-a2e69b9fc0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217BE2-2741-4E9D-B9E1-A30D5E0BF2F9}">
  <ds:schemaRefs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7ec9820-26bd-48b1-b406-a2e69b9fc0b8"/>
    <ds:schemaRef ds:uri="04a9aeb6-62a3-4e10-8746-b30843c659e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DaSy Briefing</Template>
  <TotalTime>206</TotalTime>
  <Words>448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OSERS Design Masters</vt:lpstr>
      <vt:lpstr>OSEP Design Masters</vt:lpstr>
      <vt:lpstr>OSEP-IDEA Design Masters</vt:lpstr>
      <vt:lpstr>RSA Design Masters</vt:lpstr>
      <vt:lpstr>OSEP-IDEA Design Masters</vt:lpstr>
      <vt:lpstr>Technical Assistance on State Data Collection (373) Program Area Meeting</vt:lpstr>
      <vt:lpstr>Logistics</vt:lpstr>
      <vt:lpstr>Agenda</vt:lpstr>
      <vt:lpstr>Current 373 Funding Opportunities</vt:lpstr>
      <vt:lpstr>OSEP Fast Facts</vt:lpstr>
      <vt:lpstr>Part C Information Collection Packages</vt:lpstr>
      <vt:lpstr>IDEA Section 618 Data Collections</vt:lpstr>
      <vt:lpstr>Discussion</vt:lpstr>
    </vt:vector>
  </TitlesOfParts>
  <Manager/>
  <Company>U.S. Department of Education, OSERS</Company>
  <LinksUpToDate>false</LinksUpToDate>
  <SharedDoc>false</SharedDoc>
  <HyperlinkBase>www.ed.gov/osers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Center for IDEA Early Childhood Data Systems  (DaSy)</dc:title>
  <dc:subject>Special Education and Rehabilitative Services</dc:subject>
  <dc:creator>Meredith</dc:creator>
  <cp:keywords>OSERS</cp:keywords>
  <cp:lastModifiedBy>Irvine, Marisa</cp:lastModifiedBy>
  <cp:revision>30</cp:revision>
  <cp:lastPrinted>2019-09-13T14:52:07Z</cp:lastPrinted>
  <dcterms:created xsi:type="dcterms:W3CDTF">2020-07-14T13:06:59Z</dcterms:created>
  <dcterms:modified xsi:type="dcterms:W3CDTF">2020-07-17T20:28:13Z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0x010100AD792FD385D7444C85857B3C4B832346</vt:lpwstr>
  </property>
</Properties>
</file>